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A7850-EEBE-2AB2-F8A4-49FE488CC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CA4B5-F8C0-DC1F-85FA-6D06D734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41AD4-9AC8-27CB-87BC-B42590AC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30C3D-FA81-9710-C48C-19DC7A79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C52B9-1120-D419-2315-AD4A7F72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D5AF-978A-58BF-AA34-9A38D05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FE55C-5ADB-3DCE-17A1-4F845950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995C9-E9F9-1DBC-7B9E-BC6C1AE5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670CC-B32D-FB52-AC8C-CBA57FD7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92489-DCD2-637E-3F56-FA85BE1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2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56413-A904-9C8F-4993-2411E43A6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2C924-0FC9-DDB9-B5AE-862F93A7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A863-8AAD-B593-F5EF-8C5263A1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2D09B-C82F-9870-7515-F6917000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A462-28C0-E47D-E3FA-13597F4C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5F9E-337B-65CC-19DF-879B6017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BBA5F-4DBA-C450-548C-C2DD4FAE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3B7B-D40C-C0A4-52E4-C8C0664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06465-FB14-D0A5-77C6-82C3D94D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872AD-6DE0-CC69-B5E0-FD0E9A20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3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88EE6-F56B-7B76-BCAF-E81AC955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121F6-3334-A4E7-5CBD-54658CF3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DA39A-2E4A-5CAD-4C32-4985CA71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E1EE7-1441-8219-1D5C-079315C4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45F9B-439A-9F5D-81C4-A62F114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D383F-AE8F-FB2B-E566-24C0E37A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FBD5F-90AA-3CE1-9B9E-CA8B81972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F8C35-6971-8EA5-752C-D4825E6F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59063-8CB9-14CE-51CF-4D042740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16493-877E-4A31-115E-C3627EC6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EBDB6-E41E-E788-63A6-9569B756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4788-C66C-E780-EA1F-4DA14A57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C773A-6B19-09A9-C536-6EB6E254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C721D-F9C2-5A7D-1BA6-0EAEDFD5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D70027-14FD-01E7-EA97-B4C26C373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C7CD5-5C4F-8B85-7278-16E727C07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F809B5-9B81-1BB9-BBE2-F408471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392C-B814-AC84-BB52-E1EF0A9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337B39-241C-2836-0813-2135FC6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77A9-4F04-F287-CF6E-DD791DB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6B503-C7B0-FABC-A8E0-9675CD4D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8882-0F74-B300-A5E1-B26CA728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658282-534D-3A88-650F-441AD0D7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DAB59-20B4-C4E5-F52B-F9BF007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99CA5-4CE2-FCD7-93E4-D051E62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869BB-3F6A-DA5B-3B03-8A3E4D92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75DE0-D967-3CCF-46F5-C883C912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4E852-2065-BECA-03C1-89A96C8D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737A2-57F3-7FDD-5269-F43D8E86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A9E88-AB02-7151-1679-BE62079B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68DA8-E485-66A1-EE9A-2CEDD539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4AF54-8D90-DD84-5D7C-721D9E52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6169C-69D2-71EE-0031-270C6B23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B3D9D-E9DF-D02A-C6C6-244CE0EB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DD119-0312-705D-D6E0-3486EE0D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0BA26-0C6A-9487-5B38-9DE269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F8AF5-9074-8E93-FB57-8935AAF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ADA07-FBCD-679D-D7DB-629A4733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1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4CFF84-F21E-D192-BCD8-23DE45EA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1FF66-EF3E-A6F4-3694-2EBE49A4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11D7-05D8-0F49-834A-717A82322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5EFB-CB3D-43EB-AE4C-193127466D5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A2D7C-A24D-E65B-669A-EC9EEAD40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D1527-3B13-9201-E318-363F86AA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5A5A-3DFD-47EC-9551-614E3E3E4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A7968E-9B8C-63C0-732A-1AA604CE871E}"/>
              </a:ext>
            </a:extLst>
          </p:cNvPr>
          <p:cNvSpPr txBox="1"/>
          <p:nvPr/>
        </p:nvSpPr>
        <p:spPr>
          <a:xfrm>
            <a:off x="2154767" y="340914"/>
            <a:ext cx="10422466" cy="206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jinja2 </a:t>
            </a:r>
            <a:r>
              <a:rPr lang="en-US" altLang="zh-CN" b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2.10.1-2ubuntu0.2</a:t>
            </a:r>
            <a:r>
              <a:rPr lang="en-US" altLang="zh-CN" b="0" i="0">
                <a:solidFill>
                  <a:srgbClr val="5C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directory)</a:t>
            </a:r>
            <a:endParaRPr lang="en-US" altLang="zh-CN" b="0" i="0">
              <a:solidFill>
                <a:srgbClr val="5C5C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b="0" i="0">
                <a:solidFill>
                  <a:srgbClr val="5C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b="0" i="0">
                <a:solidFill>
                  <a:srgbClr val="5C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>
                <a:solidFill>
                  <a:srgbClr val="50A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markupsafe</a:t>
            </a:r>
            <a:r>
              <a:rPr lang="en-US" altLang="zh-CN" b="0" i="0">
                <a:solidFill>
                  <a:srgbClr val="5C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Markup, escape, </a:t>
            </a:r>
            <a:r>
              <a:rPr lang="en-US" altLang="zh-CN">
                <a:solidFill>
                  <a:srgbClr val="50A1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soft_Unicode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markupsafe </a:t>
            </a:r>
            <a:r>
              <a:rPr lang="en-US" altLang="zh-CN" b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1.1.0-1build2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i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def soft_unicode(s)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markupsafe </a:t>
            </a:r>
            <a:r>
              <a:rPr lang="en-US" altLang="zh-CN" b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i="1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def </a:t>
            </a:r>
            <a:r>
              <a:rPr lang="en-US" altLang="zh-CN" b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soft_unicode(</a:t>
            </a:r>
            <a:r>
              <a:rPr lang="en-US" altLang="zh-CN" b="0" i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819B27B-F484-38C4-0AD7-981ECC2BA6D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09937" y="891225"/>
            <a:ext cx="23460" cy="664012"/>
          </a:xfrm>
          <a:prstGeom prst="curvedConnector3">
            <a:avLst>
              <a:gd name="adj1" fmla="val -1768402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ACDC508-EECE-D602-9FAE-83BDE1726B33}"/>
              </a:ext>
            </a:extLst>
          </p:cNvPr>
          <p:cNvSpPr txBox="1"/>
          <p:nvPr/>
        </p:nvSpPr>
        <p:spPr>
          <a:xfrm>
            <a:off x="3340100" y="1432291"/>
            <a:ext cx="486834" cy="615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EEFBC39-1878-95C6-0121-4859ABC1E41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16244" y="891225"/>
            <a:ext cx="18671" cy="1328024"/>
          </a:xfrm>
          <a:prstGeom prst="curvedConnector3">
            <a:avLst>
              <a:gd name="adj1" fmla="val -2471389"/>
            </a:avLst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D06B323-407A-1DED-DDFC-708E6980755F}"/>
              </a:ext>
            </a:extLst>
          </p:cNvPr>
          <p:cNvSpPr txBox="1"/>
          <p:nvPr/>
        </p:nvSpPr>
        <p:spPr>
          <a:xfrm>
            <a:off x="634737" y="1018677"/>
            <a:ext cx="172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1A5EC8-44B5-9346-5F38-8D2ECE81ECCE}"/>
              </a:ext>
            </a:extLst>
          </p:cNvPr>
          <p:cNvSpPr txBox="1"/>
          <p:nvPr/>
        </p:nvSpPr>
        <p:spPr>
          <a:xfrm>
            <a:off x="690715" y="1891050"/>
            <a:ext cx="172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5C5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>
              <a:solidFill>
                <a:srgbClr val="5C5C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3BCE6E-4CD2-B0D8-CE6A-8F3E3C817464}"/>
              </a:ext>
            </a:extLst>
          </p:cNvPr>
          <p:cNvSpPr txBox="1"/>
          <p:nvPr/>
        </p:nvSpPr>
        <p:spPr>
          <a:xfrm>
            <a:off x="2454979" y="706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22ED08-CDEC-F321-9A1F-D4098C2EF5A0}"/>
              </a:ext>
            </a:extLst>
          </p:cNvPr>
          <p:cNvSpPr txBox="1"/>
          <p:nvPr/>
        </p:nvSpPr>
        <p:spPr>
          <a:xfrm>
            <a:off x="2478439" y="137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4F2B0B-7120-E64B-0A31-67E087843123}"/>
              </a:ext>
            </a:extLst>
          </p:cNvPr>
          <p:cNvSpPr txBox="1"/>
          <p:nvPr/>
        </p:nvSpPr>
        <p:spPr>
          <a:xfrm>
            <a:off x="2473650" y="2034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2023-11-28T17:18:01Z</dcterms:created>
  <dcterms:modified xsi:type="dcterms:W3CDTF">2024-06-07T12:45:13Z</dcterms:modified>
</cp:coreProperties>
</file>