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1DC36-D6E0-8FB1-7D40-BECB54CE1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38DF91-424C-CB85-FC4D-73E021170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E788C7-2E73-E540-BF36-72490371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E14D-38ED-47D6-B767-54FD93446899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52A7F-32A8-D5C9-7285-12C837BC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086AD-9BBF-73AC-C71F-67AA0635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C9C2-E910-46CF-A6F5-3C733E2AD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92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159FF-017F-7617-16E2-7286BF66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1B280C-4EF5-EF68-72F3-A3EBE3075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30AF3-1449-DBB9-0783-C42DB601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E14D-38ED-47D6-B767-54FD93446899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FC1CD-0FAB-9034-A710-59874814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82A81-E81B-3F37-C4A3-8D2C350F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C9C2-E910-46CF-A6F5-3C733E2AD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3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239034-A6EA-CAED-588E-6DE2AB1AF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F2D9C4-CCA1-870A-FDA7-763C1E140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0FC9E-AAA7-AE2A-720E-52685247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E14D-38ED-47D6-B767-54FD93446899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CE477-D975-C439-2E7B-B9D8A562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64430-2BAC-7014-3AE0-A7E4E44A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C9C2-E910-46CF-A6F5-3C733E2AD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08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388A1-D108-273B-C054-7B41FD4C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16110-2588-CFB4-3FDE-5AC1B49B4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D7C2C-73E6-1620-854B-045337D9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E14D-38ED-47D6-B767-54FD93446899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FDDFE-3539-055D-271B-2FF0C427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75973-E47A-1DC0-EA37-9F09DBD6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C9C2-E910-46CF-A6F5-3C733E2AD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4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FEA02-A75F-8A88-49A8-4A715507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1F2F5B-077C-B813-B584-DE8313FFC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D6C83-9D1B-AEB1-B461-ABA4E030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E14D-38ED-47D6-B767-54FD93446899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97D41-2952-F1AA-1670-2C0A1B76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D8FF88-3DD8-96F8-E4D6-AA1B0E58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C9C2-E910-46CF-A6F5-3C733E2AD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54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98A05-AB9A-CF30-8AFC-93A8D0C7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6FBA9-3AE0-0B4B-1BF4-6C3B0DA8A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92E51C-533B-BD10-3AAB-A7AEB063F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F9E34-7CBA-995E-A21C-31D589D3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E14D-38ED-47D6-B767-54FD93446899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764294-D755-BFD2-4BAA-5719F76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21CAF1-6257-1A02-2BA7-507CE309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C9C2-E910-46CF-A6F5-3C733E2AD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8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C092D-3EE0-FA4A-B104-E35F21FC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246D95-986C-6BF4-0412-2F38C77BC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86F1A8-13D4-3137-E4E6-44A6213BE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3F7A93-E01A-BC89-FA1A-A9F75EFC9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9464FF-C9E5-50B9-F558-B433BB6CD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D294B1-1AE0-3623-95E8-8A8C7EEA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E14D-38ED-47D6-B767-54FD93446899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5DD0CB-DF60-8C64-046A-4FE2E713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D3716C-D9D8-F6C2-45EF-1314AD6B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C9C2-E910-46CF-A6F5-3C733E2AD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11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71044-D698-AAFA-D6C0-BAEE3788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717233-A3F1-D108-BD5F-8094BC2BF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E14D-38ED-47D6-B767-54FD93446899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E8227B-4C70-83C1-B8DF-FA732DFE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C42FDC-4ED7-4DA6-5155-0D516BBE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C9C2-E910-46CF-A6F5-3C733E2AD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7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E1B3A0-F136-2752-6360-A9C484C4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E14D-38ED-47D6-B767-54FD93446899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80BC08-207F-4B45-BE2C-8544D1E3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4A3104-54FD-E4E9-362F-FE093419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C9C2-E910-46CF-A6F5-3C733E2AD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69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E0DE4-5D8A-053E-CE4E-D6A104BB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F8A60-729A-8C2B-5585-640BB3D5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74869D-5548-A44A-2B0A-BFB82827D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283194-9787-4EC2-C1E0-E4C5E4FF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E14D-38ED-47D6-B767-54FD93446899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408E4-3EBB-A7DD-D2D0-A5024B8B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D88051-F115-1ED1-D07A-A9831F4C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C9C2-E910-46CF-A6F5-3C733E2AD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6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ECCEC-5E27-946A-D5BD-DC2B0CF1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A7732A-8E43-7881-DB4F-49AE600C5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E4E09B-D48A-831E-C406-3D822508E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C02FEC-1AF6-574C-3D4D-8CC49C1C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E14D-38ED-47D6-B767-54FD93446899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79881A-3C47-185C-1318-9C0EC8B6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75E253-E578-0017-F11C-EF40D73E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C9C2-E910-46CF-A6F5-3C733E2AD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80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CFBB4E-AB65-0263-AEB7-7577E8FC3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D317A-0DFE-72A3-1651-4C2B3FF29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99100-DD44-1F21-B587-E1906EC7C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3E14D-38ED-47D6-B767-54FD93446899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6F38C-62C8-0812-1FFD-1CFC13127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D31E0-7C4F-B866-32B9-A6DF8A927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8C9C2-E910-46CF-A6F5-3C733E2AD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90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CCF223-C5F2-1B2B-31B4-66DA15FC18F2}"/>
              </a:ext>
            </a:extLst>
          </p:cNvPr>
          <p:cNvSpPr/>
          <p:nvPr/>
        </p:nvSpPr>
        <p:spPr>
          <a:xfrm>
            <a:off x="3680938" y="2645567"/>
            <a:ext cx="295700" cy="277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1B38E5-911C-81E1-5561-5C54DD6291D7}"/>
              </a:ext>
            </a:extLst>
          </p:cNvPr>
          <p:cNvSpPr/>
          <p:nvPr/>
        </p:nvSpPr>
        <p:spPr>
          <a:xfrm>
            <a:off x="4909196" y="3710209"/>
            <a:ext cx="295701" cy="2775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071C99F-CE6B-BBD0-FA20-837523A159A7}"/>
              </a:ext>
            </a:extLst>
          </p:cNvPr>
          <p:cNvSpPr/>
          <p:nvPr/>
        </p:nvSpPr>
        <p:spPr>
          <a:xfrm>
            <a:off x="3176388" y="3570335"/>
            <a:ext cx="295700" cy="277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A8B636F-7C7D-B5A8-1AE8-6D782BC54F7B}"/>
              </a:ext>
            </a:extLst>
          </p:cNvPr>
          <p:cNvSpPr/>
          <p:nvPr/>
        </p:nvSpPr>
        <p:spPr>
          <a:xfrm>
            <a:off x="3680940" y="3569066"/>
            <a:ext cx="295700" cy="277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2D5E6D5-03C1-27DD-B477-1563BD1B6145}"/>
              </a:ext>
            </a:extLst>
          </p:cNvPr>
          <p:cNvSpPr/>
          <p:nvPr/>
        </p:nvSpPr>
        <p:spPr>
          <a:xfrm>
            <a:off x="3680938" y="4458445"/>
            <a:ext cx="295700" cy="277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A43810-8E65-CD37-3B8E-2409EC4D86A2}"/>
              </a:ext>
            </a:extLst>
          </p:cNvPr>
          <p:cNvSpPr/>
          <p:nvPr/>
        </p:nvSpPr>
        <p:spPr>
          <a:xfrm>
            <a:off x="4921896" y="2990285"/>
            <a:ext cx="295701" cy="2775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2FEEC0-FC51-BF25-33EA-FBFB943EB521}"/>
              </a:ext>
            </a:extLst>
          </p:cNvPr>
          <p:cNvSpPr/>
          <p:nvPr/>
        </p:nvSpPr>
        <p:spPr>
          <a:xfrm>
            <a:off x="4921896" y="4452140"/>
            <a:ext cx="295701" cy="2775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959B608-F17A-7B98-2EC7-19646918093C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3828788" y="3846570"/>
            <a:ext cx="2" cy="6118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194B06D-EB45-E67F-8506-F0B8DCEF23AF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3828788" y="2923071"/>
            <a:ext cx="2" cy="64599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8B8D75-49C7-AE47-29C2-5B560824C1C4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3428784" y="3807199"/>
            <a:ext cx="295458" cy="69188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F0E3E32-82FF-7F4C-9FD6-0AC65ED2880E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5057047" y="3987713"/>
            <a:ext cx="12700" cy="46442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C76EB23-1E14-7446-778E-621C56226FE1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flipH="1">
            <a:off x="5057047" y="3267789"/>
            <a:ext cx="12700" cy="4424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A55A31BE-4562-89F5-8E0E-60CE9E7BF0A1}"/>
              </a:ext>
            </a:extLst>
          </p:cNvPr>
          <p:cNvSpPr/>
          <p:nvPr/>
        </p:nvSpPr>
        <p:spPr>
          <a:xfrm>
            <a:off x="1750489" y="2648977"/>
            <a:ext cx="295700" cy="277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D8AC11F-3A06-15E2-65E1-31ADCBED7858}"/>
              </a:ext>
            </a:extLst>
          </p:cNvPr>
          <p:cNvSpPr/>
          <p:nvPr/>
        </p:nvSpPr>
        <p:spPr>
          <a:xfrm>
            <a:off x="1736850" y="3045000"/>
            <a:ext cx="295701" cy="2775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506F73C-5E3C-F57D-39ED-960D89C063F5}"/>
              </a:ext>
            </a:extLst>
          </p:cNvPr>
          <p:cNvCxnSpPr>
            <a:cxnSpLocks/>
          </p:cNvCxnSpPr>
          <p:nvPr/>
        </p:nvCxnSpPr>
        <p:spPr>
          <a:xfrm>
            <a:off x="1694751" y="3596224"/>
            <a:ext cx="40717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75C5FAF1-DB68-3EF3-6062-5C77601A6822}"/>
              </a:ext>
            </a:extLst>
          </p:cNvPr>
          <p:cNvSpPr txBox="1"/>
          <p:nvPr/>
        </p:nvSpPr>
        <p:spPr>
          <a:xfrm>
            <a:off x="2059326" y="2645567"/>
            <a:ext cx="1564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apt</a:t>
            </a:r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  <a:endParaRPr lang="zh-CN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9BFE91E-433C-1A90-A408-BB820B3044E9}"/>
              </a:ext>
            </a:extLst>
          </p:cNvPr>
          <p:cNvSpPr txBox="1"/>
          <p:nvPr/>
        </p:nvSpPr>
        <p:spPr>
          <a:xfrm>
            <a:off x="2059328" y="3017246"/>
            <a:ext cx="156487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  <a:endParaRPr lang="zh-CN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6A291C5-6F92-4627-64B6-80F835BC09D4}"/>
              </a:ext>
            </a:extLst>
          </p:cNvPr>
          <p:cNvSpPr txBox="1"/>
          <p:nvPr/>
        </p:nvSpPr>
        <p:spPr>
          <a:xfrm>
            <a:off x="2041011" y="3364505"/>
            <a:ext cx="1283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Intra-repository dependency</a:t>
            </a:r>
            <a:endParaRPr lang="zh-CN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B5BC5B6-2410-2361-92C3-A39B6DEA4B01}"/>
              </a:ext>
            </a:extLst>
          </p:cNvPr>
          <p:cNvSpPr txBox="1"/>
          <p:nvPr/>
        </p:nvSpPr>
        <p:spPr>
          <a:xfrm>
            <a:off x="2057356" y="3867751"/>
            <a:ext cx="1564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Covered-edge</a:t>
            </a:r>
            <a:endParaRPr lang="zh-CN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B5E1D1A-CE0E-C3FC-EEE5-1F57C1B2C882}"/>
              </a:ext>
            </a:extLst>
          </p:cNvPr>
          <p:cNvSpPr/>
          <p:nvPr/>
        </p:nvSpPr>
        <p:spPr>
          <a:xfrm>
            <a:off x="4332473" y="2990285"/>
            <a:ext cx="295701" cy="2775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D8A54B6-0F01-ACE9-5AA3-7E413B6A7582}"/>
              </a:ext>
            </a:extLst>
          </p:cNvPr>
          <p:cNvCxnSpPr>
            <a:cxnSpLocks/>
            <a:stCxn id="26" idx="2"/>
            <a:endCxn id="5" idx="1"/>
          </p:cNvCxnSpPr>
          <p:nvPr/>
        </p:nvCxnSpPr>
        <p:spPr>
          <a:xfrm>
            <a:off x="4480324" y="3267789"/>
            <a:ext cx="428872" cy="5811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加号 65">
            <a:extLst>
              <a:ext uri="{FF2B5EF4-FFF2-40B4-BE49-F238E27FC236}">
                <a16:creationId xmlns:a16="http://schemas.microsoft.com/office/drawing/2014/main" id="{5D47D654-FFA6-8421-2FFC-14CBB827DC23}"/>
              </a:ext>
            </a:extLst>
          </p:cNvPr>
          <p:cNvSpPr/>
          <p:nvPr/>
        </p:nvSpPr>
        <p:spPr>
          <a:xfrm>
            <a:off x="4248634" y="3678022"/>
            <a:ext cx="295700" cy="277504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06AAF2CA-C5D2-146F-8A0E-A20D72FA6034}"/>
              </a:ext>
            </a:extLst>
          </p:cNvPr>
          <p:cNvSpPr/>
          <p:nvPr/>
        </p:nvSpPr>
        <p:spPr>
          <a:xfrm>
            <a:off x="5362602" y="3741739"/>
            <a:ext cx="444889" cy="18920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F65BAEA6-43C2-8626-D8AC-17FA7EFC1A0D}"/>
              </a:ext>
            </a:extLst>
          </p:cNvPr>
          <p:cNvSpPr/>
          <p:nvPr/>
        </p:nvSpPr>
        <p:spPr>
          <a:xfrm>
            <a:off x="6425854" y="2692100"/>
            <a:ext cx="295700" cy="277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1CB8B9A-0AD6-B7F8-1431-50A517BDC98F}"/>
              </a:ext>
            </a:extLst>
          </p:cNvPr>
          <p:cNvSpPr/>
          <p:nvPr/>
        </p:nvSpPr>
        <p:spPr>
          <a:xfrm>
            <a:off x="7435260" y="3412024"/>
            <a:ext cx="295701" cy="2775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74896318-4FA8-58A2-616B-EB84F92995E3}"/>
              </a:ext>
            </a:extLst>
          </p:cNvPr>
          <p:cNvSpPr/>
          <p:nvPr/>
        </p:nvSpPr>
        <p:spPr>
          <a:xfrm>
            <a:off x="5921154" y="3615599"/>
            <a:ext cx="295700" cy="277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D5169804-EA3A-B4D6-939D-6A6154BA895A}"/>
              </a:ext>
            </a:extLst>
          </p:cNvPr>
          <p:cNvSpPr/>
          <p:nvPr/>
        </p:nvSpPr>
        <p:spPr>
          <a:xfrm>
            <a:off x="6425856" y="3615599"/>
            <a:ext cx="295700" cy="277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BCABAEC7-C973-A984-EA3C-9E320AEB4DB4}"/>
              </a:ext>
            </a:extLst>
          </p:cNvPr>
          <p:cNvSpPr/>
          <p:nvPr/>
        </p:nvSpPr>
        <p:spPr>
          <a:xfrm>
            <a:off x="6425854" y="4504978"/>
            <a:ext cx="295700" cy="277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5880771-30C7-CAB7-B34F-8CB3A29FFD33}"/>
              </a:ext>
            </a:extLst>
          </p:cNvPr>
          <p:cNvSpPr/>
          <p:nvPr/>
        </p:nvSpPr>
        <p:spPr>
          <a:xfrm>
            <a:off x="7447960" y="2692100"/>
            <a:ext cx="295701" cy="2775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870213C9-08BF-7A3C-5664-F83BE3A32EE5}"/>
              </a:ext>
            </a:extLst>
          </p:cNvPr>
          <p:cNvSpPr/>
          <p:nvPr/>
        </p:nvSpPr>
        <p:spPr>
          <a:xfrm>
            <a:off x="7447960" y="4153955"/>
            <a:ext cx="295701" cy="2775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3ADBE804-4A8F-039C-EB94-AC1FB344440A}"/>
              </a:ext>
            </a:extLst>
          </p:cNvPr>
          <p:cNvCxnSpPr>
            <a:stCxn id="93" idx="4"/>
            <a:endCxn id="94" idx="0"/>
          </p:cNvCxnSpPr>
          <p:nvPr/>
        </p:nvCxnSpPr>
        <p:spPr>
          <a:xfrm flipH="1">
            <a:off x="6573704" y="3893103"/>
            <a:ext cx="2" cy="6118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BCC60CC-9B54-D13B-210E-EED0261EE3E0}"/>
              </a:ext>
            </a:extLst>
          </p:cNvPr>
          <p:cNvCxnSpPr>
            <a:stCxn id="90" idx="4"/>
            <a:endCxn id="93" idx="0"/>
          </p:cNvCxnSpPr>
          <p:nvPr/>
        </p:nvCxnSpPr>
        <p:spPr>
          <a:xfrm>
            <a:off x="6573704" y="2969604"/>
            <a:ext cx="2" cy="64599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CF75ACEB-B416-3E5E-0429-0DA60A73BBB4}"/>
              </a:ext>
            </a:extLst>
          </p:cNvPr>
          <p:cNvCxnSpPr>
            <a:stCxn id="92" idx="5"/>
            <a:endCxn id="94" idx="1"/>
          </p:cNvCxnSpPr>
          <p:nvPr/>
        </p:nvCxnSpPr>
        <p:spPr>
          <a:xfrm>
            <a:off x="6173550" y="3852463"/>
            <a:ext cx="295608" cy="69315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E21F7201-B573-25F2-4A5E-57414829468A}"/>
              </a:ext>
            </a:extLst>
          </p:cNvPr>
          <p:cNvCxnSpPr>
            <a:stCxn id="91" idx="2"/>
            <a:endCxn id="96" idx="0"/>
          </p:cNvCxnSpPr>
          <p:nvPr/>
        </p:nvCxnSpPr>
        <p:spPr>
          <a:xfrm>
            <a:off x="7583111" y="3689528"/>
            <a:ext cx="12700" cy="46442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ACCBCAA9-1DD3-7536-A892-9EC5344196CB}"/>
              </a:ext>
            </a:extLst>
          </p:cNvPr>
          <p:cNvCxnSpPr>
            <a:stCxn id="95" idx="2"/>
            <a:endCxn id="91" idx="0"/>
          </p:cNvCxnSpPr>
          <p:nvPr/>
        </p:nvCxnSpPr>
        <p:spPr>
          <a:xfrm flipH="1">
            <a:off x="7583111" y="2969604"/>
            <a:ext cx="12700" cy="4424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0427495F-BD84-90C2-1A11-084A08167CC8}"/>
              </a:ext>
            </a:extLst>
          </p:cNvPr>
          <p:cNvSpPr/>
          <p:nvPr/>
        </p:nvSpPr>
        <p:spPr>
          <a:xfrm>
            <a:off x="6858537" y="2692100"/>
            <a:ext cx="295701" cy="2775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50147C45-B85D-1449-2FC2-07D0D263E5F6}"/>
              </a:ext>
            </a:extLst>
          </p:cNvPr>
          <p:cNvCxnSpPr>
            <a:cxnSpLocks/>
            <a:stCxn id="102" idx="2"/>
            <a:endCxn id="91" idx="1"/>
          </p:cNvCxnSpPr>
          <p:nvPr/>
        </p:nvCxnSpPr>
        <p:spPr>
          <a:xfrm>
            <a:off x="7006388" y="2969604"/>
            <a:ext cx="428872" cy="5811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EA6718ED-D6E8-D068-665A-DCD0A10BA998}"/>
              </a:ext>
            </a:extLst>
          </p:cNvPr>
          <p:cNvCxnSpPr>
            <a:cxnSpLocks/>
            <a:stCxn id="93" idx="6"/>
            <a:endCxn id="91" idx="1"/>
          </p:cNvCxnSpPr>
          <p:nvPr/>
        </p:nvCxnSpPr>
        <p:spPr>
          <a:xfrm flipV="1">
            <a:off x="6721556" y="3550776"/>
            <a:ext cx="713704" cy="2035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B0B0AAB-BF78-EB58-8279-AFD05E76A90C}"/>
              </a:ext>
            </a:extLst>
          </p:cNvPr>
          <p:cNvCxnSpPr>
            <a:cxnSpLocks/>
            <a:stCxn id="94" idx="6"/>
            <a:endCxn id="96" idx="1"/>
          </p:cNvCxnSpPr>
          <p:nvPr/>
        </p:nvCxnSpPr>
        <p:spPr>
          <a:xfrm flipV="1">
            <a:off x="6721554" y="4292707"/>
            <a:ext cx="726406" cy="3510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F197FC5E-6913-D383-CF35-D5442EEC5C1F}"/>
              </a:ext>
            </a:extLst>
          </p:cNvPr>
          <p:cNvCxnSpPr>
            <a:cxnSpLocks/>
          </p:cNvCxnSpPr>
          <p:nvPr/>
        </p:nvCxnSpPr>
        <p:spPr>
          <a:xfrm>
            <a:off x="1694751" y="4008476"/>
            <a:ext cx="407176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5A69ABF5-22E8-A43E-CC4F-9B1F92D3E6D2}"/>
              </a:ext>
            </a:extLst>
          </p:cNvPr>
          <p:cNvSpPr txBox="1"/>
          <p:nvPr/>
        </p:nvSpPr>
        <p:spPr>
          <a:xfrm>
            <a:off x="3357332" y="4746935"/>
            <a:ext cx="1564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apt</a:t>
            </a:r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P-PDG</a:t>
            </a:r>
            <a:endParaRPr lang="zh-CN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CF06E0B-9D3C-51B4-DF67-F80B9187AB1A}"/>
              </a:ext>
            </a:extLst>
          </p:cNvPr>
          <p:cNvSpPr txBox="1"/>
          <p:nvPr/>
        </p:nvSpPr>
        <p:spPr>
          <a:xfrm>
            <a:off x="4634121" y="4756313"/>
            <a:ext cx="1564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P-PDG</a:t>
            </a:r>
            <a:endParaRPr lang="zh-CN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B9F61C87-5C75-581A-59FD-3170EAFE96A3}"/>
              </a:ext>
            </a:extLst>
          </p:cNvPr>
          <p:cNvSpPr txBox="1"/>
          <p:nvPr/>
        </p:nvSpPr>
        <p:spPr>
          <a:xfrm>
            <a:off x="6606876" y="4753333"/>
            <a:ext cx="1564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S-PDG</a:t>
            </a:r>
            <a:endParaRPr lang="zh-CN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8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28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9</cp:revision>
  <dcterms:created xsi:type="dcterms:W3CDTF">2023-12-22T14:49:17Z</dcterms:created>
  <dcterms:modified xsi:type="dcterms:W3CDTF">2024-06-07T12:58:27Z</dcterms:modified>
</cp:coreProperties>
</file>