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B46AC-3C6C-77BE-2196-347E5DC11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BA0AC-28A8-4F5A-041C-1D5C3C1DA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DFD2C-C95E-B1DD-6CFE-ECD465B0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C23B4-0065-838A-3449-383D3069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2B9B7-408D-E6C2-CDA5-482448A4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60F06-6BDE-9883-E3BB-F691FC2D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2D8F5-A1E3-E82C-799F-DF02D040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29BBD-C92F-613F-1CA6-B1A25771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7CA00-053C-CD43-842E-081E15FC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87BBA-90A0-AF8B-A2E6-7E78E1D4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1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3AFDCC-C54C-4C25-E4FD-7135B4FE9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453AC-74C5-727D-9770-B2B7D4B22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1C320-1D98-EC3C-1F45-0C8041AD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45CD1-EE38-2BEB-4A3A-78DA6B64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EA22D-A1C0-22B7-3DDA-494A4B1C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34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4F5B-0576-402F-FA96-9168BA67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73AA9-CFE1-819D-8703-3437429F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F8EAC-9160-5DC7-2808-FFBB2EC4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4AD26-76A5-9290-8153-E3D6F779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CEF03-E73B-2162-3F41-E66FF060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30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BA8F5-AF42-87CE-1BF3-B17F3807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D6712-95E9-C1DE-B8ED-0770E5E3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A8F4E-C2BB-FC06-3496-F27F5841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DE93F-7E66-0E88-8772-8A564BB9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D160D-DA26-1647-B405-0A812EED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1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0C28F-C2F5-E2C0-EBC9-CC7EBCF9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989D3-3371-38E6-F8C2-E97B61468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432BB-D0CD-80F6-C404-8BE0FFDCB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FCB70-98AE-CBF2-C8C5-8030E4C2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0A1FEC-68AC-B72C-C474-A59E3A2C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30940-1B31-CA57-4814-0DCC6216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09F5A-C03D-2653-326D-7C4BF8D1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8AAB-4035-B953-2397-8BABEABF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552A1-6FA0-32A2-FE1A-3883A7D2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7E571-1CD3-9325-1FDE-ADAAA7251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334E-6144-C5A2-D38E-3737D142A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2E7C9E-9DEE-FFEC-1E14-4D6D9A82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F30C34-F43E-A9A8-52A7-827B41CE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42ED65-AC43-E012-19EE-B0EDC20D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98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3B7BE-948E-3B9E-F03D-E91DA741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5087AF-A63B-471D-A329-D33652AD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1D2271-348D-C348-A559-63B1D460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D600C-B460-5381-21BE-12AF18F7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5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689437-3D0C-B220-7390-01F95FF5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EC628A-84A7-2CA9-C916-4CED4868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2F622-A949-5179-7583-7A7E1532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8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AB62D-28F2-9B08-20B4-086199E0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9E892-0A02-9528-CA45-46A3D8C8A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01E3DF-B87E-5510-C2A4-1B9EFDD0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3AF91-C08C-9C49-D132-16BBE30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49675-8E55-DCE6-39D6-D80FB804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061C3-D3DC-F48C-10EC-5869428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98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83DF0-4FA8-1D56-A778-D308892D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B9B78-D88B-14C3-E77F-C9A657671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9B76B3-04D0-E9F9-BF0D-53223A19D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6392D-D20D-94D6-BDEB-032A9756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42078-2055-3753-134C-31CD0CBE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27CE3-9003-3028-1F59-2401FB0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8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38D96E-4B10-6704-6687-E57BE14C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3B2FB-16A9-ED88-BE8D-D33AB2BA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E01A4-A5E2-2A14-18F0-87FFD33E3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E92A-03FC-4936-AD36-FC086F747D93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835B-9ABF-1C47-D9C3-D2BA1FB8F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5AFD2-B2B1-2A3C-10F2-4C2C11AD3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A75F-642B-40A0-B03A-258341C0E6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5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1AF3EAD-25C0-3796-EB3D-C71744B26BD5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$ </a:t>
            </a:r>
            <a:r>
              <a:rPr lang="en-US" altLang="zh-CN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install -y B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$ </a:t>
            </a:r>
            <a:r>
              <a:rPr lang="en-US" altLang="zh-CN" b="0" i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apt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install -y A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&gt;&gt;&gt; </a:t>
            </a:r>
            <a:r>
              <a:rPr lang="en-US" altLang="zh-CN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$ </a:t>
            </a:r>
            <a:r>
              <a:rPr lang="en-US" altLang="zh-CN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freeze | xargs </a:t>
            </a:r>
            <a:r>
              <a:rPr lang="en-US" altLang="zh-CN" b="0" i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uninstall -y 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&gt;&gt;&gt; </a:t>
            </a:r>
            <a:r>
              <a:rPr lang="en-US" altLang="zh-CN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CF6249-01B3-A906-7D65-F18572B601C7}"/>
              </a:ext>
            </a:extLst>
          </p:cNvPr>
          <p:cNvCxnSpPr>
            <a:cxnSpLocks/>
          </p:cNvCxnSpPr>
          <p:nvPr/>
        </p:nvCxnSpPr>
        <p:spPr>
          <a:xfrm>
            <a:off x="2370667" y="2730974"/>
            <a:ext cx="7475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DC59A6-C31F-6C98-6CE0-3F7F0ADAFA13}"/>
              </a:ext>
            </a:extLst>
          </p:cNvPr>
          <p:cNvCxnSpPr>
            <a:cxnSpLocks/>
          </p:cNvCxnSpPr>
          <p:nvPr/>
        </p:nvCxnSpPr>
        <p:spPr>
          <a:xfrm>
            <a:off x="2431774" y="4122895"/>
            <a:ext cx="75603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9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3</cp:revision>
  <dcterms:created xsi:type="dcterms:W3CDTF">2024-06-06T02:08:45Z</dcterms:created>
  <dcterms:modified xsi:type="dcterms:W3CDTF">2024-06-06T02:18:03Z</dcterms:modified>
</cp:coreProperties>
</file>