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16447-05E8-5F0B-94F0-0D07A8E5F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0C673B-FB9E-4507-923C-371ED1D18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C23C3A-80F8-FD6D-FC8C-C09DA59C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D422-3260-4E48-ADBE-E4EDDC0306FC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863C64-98C8-12AF-45E7-B5696A24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637E7E-C550-2FB3-FF0A-E00D5C5E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185C-E390-4350-95E1-BB54F0A25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63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874EF-A871-99D7-2FEE-F08B8AAD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6D839F-9F11-50B2-98EB-2C764C024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8C57D1-92DE-FBA3-29F6-70560A6C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D422-3260-4E48-ADBE-E4EDDC0306FC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C80C9-9FC1-EE19-8D3F-D081040C4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7B078-A161-CF93-AF01-1AB1365C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185C-E390-4350-95E1-BB54F0A25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4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C6E734-C92B-A6CF-327E-532405D0A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D64C26-447F-9362-C9CF-4F67D7F03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A29F8-E343-4D03-95DE-545E9C0A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D422-3260-4E48-ADBE-E4EDDC0306FC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A0B416-41E2-F8DA-1255-2F7D72E3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D36708-186F-C1A4-3024-88B162D4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185C-E390-4350-95E1-BB54F0A25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3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E313E-A26B-5ECE-42EB-33C3F7F47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CF3485-A509-9517-0768-6A886E938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A98626-FA06-FFAC-4E3A-4DC3DD976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D422-3260-4E48-ADBE-E4EDDC0306FC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82FEB-9FA7-3501-2F36-6D5E9F03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4A302-A6E4-8023-F3EC-F2A8322F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185C-E390-4350-95E1-BB54F0A25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6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072D6-1F73-02D4-B5A0-705A495C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51400-E89E-A457-9C3D-45FB48B7E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FF1B87-BAFF-5B52-21A0-3D5A9BF2E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D422-3260-4E48-ADBE-E4EDDC0306FC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126758-BD93-95B9-D163-C0E699BB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E6744-09A3-E659-003A-FABAC0A1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185C-E390-4350-95E1-BB54F0A25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36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B2A1E-4663-496A-0C0B-D5EAB861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8029B-2FFB-A489-929D-2FCCBE2CB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781FB4-9537-7133-033B-52D1CED5D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17D6F1-AEF7-7B7F-5761-79C1A2A9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D422-3260-4E48-ADBE-E4EDDC0306FC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8BE251-99BB-7CAE-B22F-DD130390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DBDFE3-F275-7FF5-3A90-14594F2C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185C-E390-4350-95E1-BB54F0A25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473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745CF-8371-B12D-09A8-1ACAC19C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77EA82-5E87-829F-7C6A-0DA3D871E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506CD0-F219-A5BA-80B8-9C638A08C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C4A8EA-2EE1-4385-6EEE-D3EB87C3D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4E6B63-BCDA-2C90-339E-8575D8A2C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0421F8-036D-83AB-15A6-E8143BDE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D422-3260-4E48-ADBE-E4EDDC0306FC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45CCD7-F16C-75D7-9772-6AD471EC2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406C01-31E6-6B85-5A31-8B3C21D3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185C-E390-4350-95E1-BB54F0A25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26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284B1-0326-229E-F63E-12F3B276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1E227A-3D3F-A11C-DFD7-232CED6B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D422-3260-4E48-ADBE-E4EDDC0306FC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64E5F1-D1A8-A507-9D9B-FF3D1A4D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74468F-2FEB-073F-433E-C6FAA36C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185C-E390-4350-95E1-BB54F0A25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97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603E68-EB8C-995D-8BAD-412FDEBB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D422-3260-4E48-ADBE-E4EDDC0306FC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6126E6-F4D9-3A29-BCBF-0935B50F1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760515-0583-EC13-1D1F-D98D68F0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185C-E390-4350-95E1-BB54F0A25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2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766D8-7BD2-71C5-8493-0CA1A2B4E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3F51C-D3DC-7996-9704-F8FFE306F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6732F7-CDA8-B4E0-848D-B379234B6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00796-C6FE-555D-572D-58FAFF903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D422-3260-4E48-ADBE-E4EDDC0306FC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384539-7FB0-501C-02B5-073575AD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0B7ECF-5AD9-A458-0A29-0237C109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185C-E390-4350-95E1-BB54F0A25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40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E8751-3067-FD0A-DD37-DC0B2447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70387C-38A3-BB4D-E960-BB3A270FE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321760-BD14-36C9-D7BE-C73C96303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6D5F35-1194-231E-31E6-09F4682B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D422-3260-4E48-ADBE-E4EDDC0306FC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2B629C-C861-50E8-8DAB-1300447C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7C3870-EC52-8CCB-B75D-3622717A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185C-E390-4350-95E1-BB54F0A25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52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9A71BF-A88F-D0B2-1777-347CAE80F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489849-8AC3-F79C-4525-739458F2B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B7B685-7828-2A31-AB8C-D2F64F862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9D422-3260-4E48-ADBE-E4EDDC0306FC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22591-7946-5653-B7C2-C9C003B24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2BCB39-8E62-84C4-31CB-9D1A5C8B6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0185C-E390-4350-95E1-BB54F0A25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96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C234C8-F791-FA5E-AF4F-74729A402AF5}"/>
              </a:ext>
            </a:extLst>
          </p:cNvPr>
          <p:cNvSpPr txBox="1"/>
          <p:nvPr/>
        </p:nvSpPr>
        <p:spPr>
          <a:xfrm>
            <a:off x="2928844" y="4167686"/>
            <a:ext cx="8918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apt repo</a:t>
            </a:r>
            <a:endParaRPr lang="zh-CN" altLang="en-US" sz="900" b="1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8818F7-2BA9-993B-F2FD-01796201F0D1}"/>
              </a:ext>
            </a:extLst>
          </p:cNvPr>
          <p:cNvSpPr txBox="1"/>
          <p:nvPr/>
        </p:nvSpPr>
        <p:spPr>
          <a:xfrm>
            <a:off x="2587912" y="3992588"/>
            <a:ext cx="8193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>
                <a:latin typeface="Times New Roman" panose="02020603050405020304" pitchFamily="18" charset="0"/>
                <a:cs typeface="Times New Roman" panose="02020603050405020304" pitchFamily="18" charset="0"/>
              </a:rPr>
              <a:t>amp 1.5.3</a:t>
            </a:r>
            <a:endParaRPr lang="zh-CN" altLang="en-US" sz="9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C13399-AF9B-1159-F173-FD17AEA75B25}"/>
              </a:ext>
            </a:extLst>
          </p:cNvPr>
          <p:cNvSpPr txBox="1"/>
          <p:nvPr/>
        </p:nvSpPr>
        <p:spPr>
          <a:xfrm>
            <a:off x="1477950" y="4014641"/>
            <a:ext cx="150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</a:p>
          <a:p>
            <a:pPr algn="ctr"/>
            <a:r>
              <a:rPr lang="en-US" altLang="zh-CN" sz="9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interpreter</a:t>
            </a:r>
            <a:endParaRPr lang="zh-CN" altLang="en-US" sz="9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0E8EF1-777C-4A33-B91D-2E1ADC4D2371}"/>
              </a:ext>
            </a:extLst>
          </p:cNvPr>
          <p:cNvSpPr txBox="1"/>
          <p:nvPr/>
        </p:nvSpPr>
        <p:spPr>
          <a:xfrm>
            <a:off x="2950141" y="3355235"/>
            <a:ext cx="849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471CC841-ACB7-D302-1E9D-37628D71677B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>
            <a:off x="3107656" y="3870402"/>
            <a:ext cx="569117" cy="2540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87A8825-7FBE-685A-57C7-3E023E27CD5F}"/>
              </a:ext>
            </a:extLst>
          </p:cNvPr>
          <p:cNvSpPr txBox="1"/>
          <p:nvPr/>
        </p:nvSpPr>
        <p:spPr>
          <a:xfrm>
            <a:off x="3053190" y="3857791"/>
            <a:ext cx="11231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0" i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compatible</a:t>
            </a:r>
            <a:endParaRPr lang="zh-CN" altLang="en-US" sz="11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A32D8DF1-C3B5-ED3F-4114-79ED2D42AA76}"/>
              </a:ext>
            </a:extLst>
          </p:cNvPr>
          <p:cNvCxnSpPr>
            <a:cxnSpLocks/>
            <a:stCxn id="11" idx="0"/>
            <a:endCxn id="13" idx="0"/>
          </p:cNvCxnSpPr>
          <p:nvPr/>
        </p:nvCxnSpPr>
        <p:spPr>
          <a:xfrm rot="16200000" flipH="1">
            <a:off x="2557841" y="3340463"/>
            <a:ext cx="39320" cy="693533"/>
          </a:xfrm>
          <a:prstGeom prst="curvedConnector3">
            <a:avLst>
              <a:gd name="adj1" fmla="val -2664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2C011325-6E02-03BD-413A-72B0EB063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902" y="3667569"/>
            <a:ext cx="405666" cy="40566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13C1358-C453-CCE6-DD97-59265DFC31BC}"/>
              </a:ext>
            </a:extLst>
          </p:cNvPr>
          <p:cNvSpPr/>
          <p:nvPr/>
        </p:nvSpPr>
        <p:spPr>
          <a:xfrm>
            <a:off x="2621975" y="3683295"/>
            <a:ext cx="1505569" cy="52174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04137DC-96C3-0A1E-085B-50B0C0586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740881" y="3706889"/>
            <a:ext cx="366775" cy="32702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FAD3A8D-AFF0-3CCE-66D1-963FAED81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676773" y="3709429"/>
            <a:ext cx="366775" cy="327026"/>
          </a:xfrm>
          <a:prstGeom prst="rect">
            <a:avLst/>
          </a:prstGeom>
        </p:spPr>
      </p:pic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2539223D-F797-333B-18E9-5B031B389C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98246" y="3251326"/>
            <a:ext cx="3810" cy="907317"/>
          </a:xfrm>
          <a:prstGeom prst="curvedConnector3">
            <a:avLst>
              <a:gd name="adj1" fmla="val 34165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3DD0606-8FAA-A882-6689-92C10A9A3832}"/>
              </a:ext>
            </a:extLst>
          </p:cNvPr>
          <p:cNvSpPr txBox="1"/>
          <p:nvPr/>
        </p:nvSpPr>
        <p:spPr>
          <a:xfrm>
            <a:off x="2163294" y="3354378"/>
            <a:ext cx="849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F992BA8-C172-F7AE-C4D0-6F7B7E82999E}"/>
              </a:ext>
            </a:extLst>
          </p:cNvPr>
          <p:cNvSpPr txBox="1"/>
          <p:nvPr/>
        </p:nvSpPr>
        <p:spPr>
          <a:xfrm>
            <a:off x="3350073" y="3991200"/>
            <a:ext cx="1065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>
                <a:latin typeface="Times New Roman" panose="02020603050405020304" pitchFamily="18" charset="0"/>
                <a:cs typeface="Times New Roman" panose="02020603050405020304" pitchFamily="18" charset="0"/>
              </a:rPr>
              <a:t>numpy 1.17.4</a:t>
            </a:r>
            <a:endParaRPr lang="zh-CN" altLang="en-US" sz="9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E47FE63-CAC8-2AA2-76F5-4B535238EA27}"/>
              </a:ext>
            </a:extLst>
          </p:cNvPr>
          <p:cNvSpPr txBox="1"/>
          <p:nvPr/>
        </p:nvSpPr>
        <p:spPr>
          <a:xfrm>
            <a:off x="4502538" y="4165899"/>
            <a:ext cx="8918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 repo</a:t>
            </a:r>
            <a:endParaRPr lang="zh-CN" altLang="en-US" sz="900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68056FD-B85B-7FA1-A43D-756E7EA8C6AC}"/>
              </a:ext>
            </a:extLst>
          </p:cNvPr>
          <p:cNvSpPr/>
          <p:nvPr/>
        </p:nvSpPr>
        <p:spPr>
          <a:xfrm>
            <a:off x="4195669" y="3681508"/>
            <a:ext cx="1505569" cy="52174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7C5D037-31EF-AC05-9BED-A29142724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314575" y="3705102"/>
            <a:ext cx="366775" cy="32702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7E5B3BC-719D-F855-70B1-621BF1E9F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250467" y="3707642"/>
            <a:ext cx="366775" cy="32702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5E23D5A-52FC-8586-74D4-20EDE7A759C4}"/>
              </a:ext>
            </a:extLst>
          </p:cNvPr>
          <p:cNvSpPr txBox="1"/>
          <p:nvPr/>
        </p:nvSpPr>
        <p:spPr>
          <a:xfrm>
            <a:off x="4521928" y="3714875"/>
            <a:ext cx="84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75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</cp:revision>
  <dcterms:created xsi:type="dcterms:W3CDTF">2024-03-22T17:04:17Z</dcterms:created>
  <dcterms:modified xsi:type="dcterms:W3CDTF">2024-03-22T17:04:27Z</dcterms:modified>
</cp:coreProperties>
</file>