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D97C7-39D1-048F-78CB-4DEB0D811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14F99E-695D-A4FF-FCC3-CBA63BDB7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D61E5-330A-F35C-C9CC-5C12156D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B499-B559-483A-83E0-65706AFDFA2F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ABF4E-1142-43CC-2A71-9D67E982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9BADA-160F-8B94-DB0E-7506DBF9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1977-AAD6-48A3-B5BC-E6AFCC58C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12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D6282-017F-F0B9-F4EC-5627EFEE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CAC7AB-D6AD-1EA6-EB8C-B6929D7CB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FEF9E-72B5-3476-4C32-0208309E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B499-B559-483A-83E0-65706AFDFA2F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8706D-9499-712E-F5B0-681046C4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CBC3E-0627-CC16-1174-1F8D627A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1977-AAD6-48A3-B5BC-E6AFCC58C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17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83B033-917B-0084-8200-241909271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36D368-42BB-8CBF-837A-C19243C7C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BD1D5-98B4-E4A2-7B2D-AA512224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B499-B559-483A-83E0-65706AFDFA2F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A2CAB-EA47-F4E8-3D78-54A93861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61925-C200-1246-B0DD-8D81F80E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1977-AAD6-48A3-B5BC-E6AFCC58C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9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0E215-8F3B-D6F0-5E2E-ACC1F750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1B57A-631E-0141-DAA7-E6EA8B779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C60C3-2B50-C3AE-F308-6614E0D8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B499-B559-483A-83E0-65706AFDFA2F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28776-AFFE-3362-034E-B964EF64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E6DE4-9A8C-E32E-E108-3440A366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1977-AAD6-48A3-B5BC-E6AFCC58C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70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125BF-E8E5-F4FF-2108-BD0AE17B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8F8FB1-D434-0858-9A7A-8E4CEEDA9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F6791-D96E-F172-5A31-9BD3D772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B499-B559-483A-83E0-65706AFDFA2F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52B13-ACF4-EBBD-3CC5-CD392500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71E44-6605-1D58-F4A9-0C11872C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1977-AAD6-48A3-B5BC-E6AFCC58C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56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007B2-C660-DF0A-ACB9-5A7A9ABF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001DB-9366-501F-3047-1359151A0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EF9F4-1710-61BC-0B4A-3828407A8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1401BE-82DA-DAD3-BB2F-88A03C2F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B499-B559-483A-83E0-65706AFDFA2F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0275FC-2FED-5AB0-E762-4F6187A6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F5ADE9-8486-36B6-3FAD-B8798234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1977-AAD6-48A3-B5BC-E6AFCC58C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D7F5E-FF8F-D7F3-EB9A-80142F12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22ADC4-DE93-40BA-3BE1-C9CC7428D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462B4E-9E67-1765-2187-8503F00F9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4CE5C6-B624-E826-48A2-DFFBB794F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250834-FA34-6D76-18B9-8D0306ED7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D42DE2-BE2B-72D1-34DB-6732DD42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B499-B559-483A-83E0-65706AFDFA2F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982383-FA25-0476-5117-08AF324E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3D1D6D-AEB9-C011-D9ED-B2C8F96F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1977-AAD6-48A3-B5BC-E6AFCC58C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11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4A908-7B35-C0BC-6DCE-DE712925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9988A1-1C1B-5551-6800-4F7EF42E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B499-B559-483A-83E0-65706AFDFA2F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675CD6-2FEE-33F4-02BD-4496FBB2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1D77ED-13E1-328A-C7E1-4111F5F9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1977-AAD6-48A3-B5BC-E6AFCC58C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3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1E8886-ED0C-667D-7770-4EBC820B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B499-B559-483A-83E0-65706AFDFA2F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D56E1D-C566-A461-4DCB-645E9C15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F7F1E0-6636-073A-3C67-6149684D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1977-AAD6-48A3-B5BC-E6AFCC58C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2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6AEE1-EE9B-C960-4C63-E0AA2902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84226-D480-1ED2-86F6-021391AB3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8343E9-2F30-BB8D-5DAB-D0929A22E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AEB72-3DFC-CAC6-B700-5ED9D5EE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B499-B559-483A-83E0-65706AFDFA2F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4F6FD5-234D-2A81-CD7E-921E7BC4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564F3A-E65C-527C-48E7-B09E9F5C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1977-AAD6-48A3-B5BC-E6AFCC58C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1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D34C8-42E0-283F-C0FE-DDFB24318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24D769-4DE7-D2D9-2719-3536B652E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CBEC0B-D549-DC07-6C70-76049E3FA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BA987-A6FD-341C-5E6C-9E63354F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B499-B559-483A-83E0-65706AFDFA2F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EC2CA-3D7D-B2E1-C5D4-4AF0DE7A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8755D-B781-B59F-1CE5-8BC93F15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1977-AAD6-48A3-B5BC-E6AFCC58C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55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E2B45E-4121-088B-9664-4EB3053A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8C80F9-6EBA-6545-4FBD-392CCAD0F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50382-235B-6A2B-633F-4EC9A8EB9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B499-B559-483A-83E0-65706AFDFA2F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292B5-8B31-D8DE-22F0-0B7B0B573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A04EC-2A8F-E4FC-A60C-73619A079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61977-AAD6-48A3-B5BC-E6AFCC58C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2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76BAFBC-6833-461D-F178-698038E77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879" y="4752008"/>
            <a:ext cx="175415" cy="1396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1A09CE-3793-851F-9A5A-94FEAC5585E4}"/>
              </a:ext>
            </a:extLst>
          </p:cNvPr>
          <p:cNvSpPr txBox="1"/>
          <p:nvPr/>
        </p:nvSpPr>
        <p:spPr>
          <a:xfrm>
            <a:off x="2928844" y="5518096"/>
            <a:ext cx="8918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 repo</a:t>
            </a:r>
            <a:endParaRPr lang="zh-CN" altLang="en-US" sz="900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47E216-2320-275C-8401-5AF8842A12D8}"/>
              </a:ext>
            </a:extLst>
          </p:cNvPr>
          <p:cNvSpPr txBox="1"/>
          <p:nvPr/>
        </p:nvSpPr>
        <p:spPr>
          <a:xfrm>
            <a:off x="2587912" y="5342998"/>
            <a:ext cx="675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>
                <a:latin typeface="Times New Roman" panose="02020603050405020304" pitchFamily="18" charset="0"/>
                <a:cs typeface="Times New Roman" panose="02020603050405020304" pitchFamily="18" charset="0"/>
              </a:rPr>
              <a:t>amp 1.5.3</a:t>
            </a:r>
            <a:endParaRPr lang="zh-CN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91E831-8506-C26A-D48D-AC9791D87506}"/>
              </a:ext>
            </a:extLst>
          </p:cNvPr>
          <p:cNvSpPr txBox="1"/>
          <p:nvPr/>
        </p:nvSpPr>
        <p:spPr>
          <a:xfrm>
            <a:off x="1497428" y="5347518"/>
            <a:ext cx="150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pPr algn="ctr"/>
            <a:r>
              <a:rPr lang="en-US" altLang="zh-CN" sz="9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endParaRPr lang="zh-CN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E6352C-C709-D31D-FB8D-5E0D5D2E3153}"/>
              </a:ext>
            </a:extLst>
          </p:cNvPr>
          <p:cNvSpPr txBox="1"/>
          <p:nvPr/>
        </p:nvSpPr>
        <p:spPr>
          <a:xfrm>
            <a:off x="3286497" y="4706137"/>
            <a:ext cx="849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52824494-388C-0586-1136-63140784CDA0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>
            <a:off x="3107656" y="5220812"/>
            <a:ext cx="569117" cy="2540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4FB7FB3-7D05-D976-E8CA-763F03595837}"/>
              </a:ext>
            </a:extLst>
          </p:cNvPr>
          <p:cNvSpPr txBox="1"/>
          <p:nvPr/>
        </p:nvSpPr>
        <p:spPr>
          <a:xfrm>
            <a:off x="3053190" y="5208201"/>
            <a:ext cx="11231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0" i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compatible</a:t>
            </a:r>
            <a:endParaRPr lang="zh-CN" altLang="en-US" sz="11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5E896B51-8F1B-089D-DC52-01AAFEA2E01C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16200000" flipH="1">
            <a:off x="2557841" y="4690873"/>
            <a:ext cx="39320" cy="693533"/>
          </a:xfrm>
          <a:prstGeom prst="curvedConnector3">
            <a:avLst>
              <a:gd name="adj1" fmla="val -2503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8EE151C7-25C7-AA32-649F-9150AE1D8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02" y="5017979"/>
            <a:ext cx="405666" cy="40566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27EA277-1E09-E276-7709-34503525CC12}"/>
              </a:ext>
            </a:extLst>
          </p:cNvPr>
          <p:cNvSpPr/>
          <p:nvPr/>
        </p:nvSpPr>
        <p:spPr>
          <a:xfrm>
            <a:off x="2621975" y="5033705"/>
            <a:ext cx="1505569" cy="5217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959CD3-2ACE-511B-C4E6-55C98ED69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40881" y="5057299"/>
            <a:ext cx="366775" cy="3270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6142360-D639-CC07-6E7A-130D53B11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676773" y="5059839"/>
            <a:ext cx="366775" cy="32702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55CB5B4-4FF7-4FF3-56DB-6748394D5025}"/>
              </a:ext>
            </a:extLst>
          </p:cNvPr>
          <p:cNvSpPr txBox="1"/>
          <p:nvPr/>
        </p:nvSpPr>
        <p:spPr>
          <a:xfrm>
            <a:off x="2163294" y="4704788"/>
            <a:ext cx="849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FBFEC2B-AFC5-5C58-2DE7-46AEF9035AF4}"/>
              </a:ext>
            </a:extLst>
          </p:cNvPr>
          <p:cNvSpPr txBox="1"/>
          <p:nvPr/>
        </p:nvSpPr>
        <p:spPr>
          <a:xfrm>
            <a:off x="3350073" y="5341610"/>
            <a:ext cx="1065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>
                <a:latin typeface="Times New Roman" panose="02020603050405020304" pitchFamily="18" charset="0"/>
                <a:cs typeface="Times New Roman" panose="02020603050405020304" pitchFamily="18" charset="0"/>
              </a:rPr>
              <a:t>numpy 1.17.4</a:t>
            </a:r>
            <a:endParaRPr lang="zh-CN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8F0DED3-D23A-0E2E-1298-B6EEEDC996FF}"/>
              </a:ext>
            </a:extLst>
          </p:cNvPr>
          <p:cNvSpPr txBox="1"/>
          <p:nvPr/>
        </p:nvSpPr>
        <p:spPr>
          <a:xfrm>
            <a:off x="4502538" y="5516309"/>
            <a:ext cx="8918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repo</a:t>
            </a:r>
            <a:endParaRPr lang="zh-CN" altLang="en-US" sz="900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1CC882-59D5-CAD7-FBCC-ADD78D2A42E3}"/>
              </a:ext>
            </a:extLst>
          </p:cNvPr>
          <p:cNvSpPr txBox="1"/>
          <p:nvPr/>
        </p:nvSpPr>
        <p:spPr>
          <a:xfrm>
            <a:off x="4161606" y="5341211"/>
            <a:ext cx="848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>
                <a:latin typeface="Times New Roman" panose="02020603050405020304" pitchFamily="18" charset="0"/>
                <a:cs typeface="Times New Roman" panose="02020603050405020304" pitchFamily="18" charset="0"/>
              </a:rPr>
              <a:t>numpy 1.24.3</a:t>
            </a:r>
            <a:endParaRPr lang="zh-CN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BB3C475-66A5-44BF-3707-76973C5CA9FE}"/>
              </a:ext>
            </a:extLst>
          </p:cNvPr>
          <p:cNvSpPr/>
          <p:nvPr/>
        </p:nvSpPr>
        <p:spPr>
          <a:xfrm>
            <a:off x="4195669" y="5031918"/>
            <a:ext cx="1505569" cy="5217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54E1FCC-E3D7-D0FE-EFCE-66EFDB5E3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314575" y="5055512"/>
            <a:ext cx="366775" cy="32702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2BD150A-1728-7E14-A0C7-5D18B9ED4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250467" y="5058052"/>
            <a:ext cx="366775" cy="32702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823BC12-4545-9A26-D190-19B751DC3B97}"/>
              </a:ext>
            </a:extLst>
          </p:cNvPr>
          <p:cNvSpPr txBox="1"/>
          <p:nvPr/>
        </p:nvSpPr>
        <p:spPr>
          <a:xfrm>
            <a:off x="4977742" y="5336648"/>
            <a:ext cx="1065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>
                <a:latin typeface="Times New Roman" panose="02020603050405020304" pitchFamily="18" charset="0"/>
                <a:cs typeface="Times New Roman" panose="02020603050405020304" pitchFamily="18" charset="0"/>
              </a:rPr>
              <a:t>pandas 1.5.3</a:t>
            </a:r>
            <a:endParaRPr lang="zh-CN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C9E1E95B-D31A-855B-BCD7-CDE3184D6769}"/>
              </a:ext>
            </a:extLst>
          </p:cNvPr>
          <p:cNvCxnSpPr>
            <a:cxnSpLocks/>
            <a:stCxn id="14" idx="0"/>
            <a:endCxn id="21" idx="0"/>
          </p:cNvCxnSpPr>
          <p:nvPr/>
        </p:nvCxnSpPr>
        <p:spPr>
          <a:xfrm rot="5400000" flipH="1" flipV="1">
            <a:off x="3710222" y="4269559"/>
            <a:ext cx="1787" cy="1573694"/>
          </a:xfrm>
          <a:prstGeom prst="curvedConnector3">
            <a:avLst>
              <a:gd name="adj1" fmla="val 75621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7229DEE2-72BE-8951-7EB3-7ACBD9CCD057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>
            <a:off x="4681350" y="5219025"/>
            <a:ext cx="569117" cy="2540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5465683-1483-FDC1-B82F-BBDB692C3879}"/>
              </a:ext>
            </a:extLst>
          </p:cNvPr>
          <p:cNvSpPr txBox="1"/>
          <p:nvPr/>
        </p:nvSpPr>
        <p:spPr>
          <a:xfrm>
            <a:off x="4619614" y="5206617"/>
            <a:ext cx="11231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0" i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compatible</a:t>
            </a:r>
            <a:endParaRPr lang="zh-CN" altLang="en-US" sz="11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5FC89714-B454-2527-3E42-49A20E8ACDA3}"/>
              </a:ext>
            </a:extLst>
          </p:cNvPr>
          <p:cNvCxnSpPr>
            <a:cxnSpLocks/>
            <a:stCxn id="14" idx="1"/>
            <a:endCxn id="21" idx="2"/>
          </p:cNvCxnSpPr>
          <p:nvPr/>
        </p:nvCxnSpPr>
        <p:spPr>
          <a:xfrm>
            <a:off x="3107656" y="5220812"/>
            <a:ext cx="1390306" cy="161726"/>
          </a:xfrm>
          <a:prstGeom prst="curvedConnector4">
            <a:avLst>
              <a:gd name="adj1" fmla="val 43405"/>
              <a:gd name="adj2" fmla="val 2413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45147AE-C7D6-8703-752F-B0D42DC9B45C}"/>
              </a:ext>
            </a:extLst>
          </p:cNvPr>
          <p:cNvSpPr txBox="1"/>
          <p:nvPr/>
        </p:nvSpPr>
        <p:spPr>
          <a:xfrm>
            <a:off x="3762030" y="5558569"/>
            <a:ext cx="1099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0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incompatible</a:t>
            </a:r>
            <a:endParaRPr lang="zh-CN" altLang="en-US" sz="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05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</cp:revision>
  <dcterms:created xsi:type="dcterms:W3CDTF">2024-03-22T17:04:50Z</dcterms:created>
  <dcterms:modified xsi:type="dcterms:W3CDTF">2024-03-22T17:04:58Z</dcterms:modified>
</cp:coreProperties>
</file>