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D8A0A-C359-E385-EF4D-CF62410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1C4A10-41B5-E745-25CE-6C1CA7CB5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FBDBF-105F-EF90-D887-BB922A94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F1FF0-95B6-6A95-CF0E-E2D6B48D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1F67-B46F-CBC1-65B1-B760177C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6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C3C65-9FB3-1417-12C6-E4316F21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649E9-F793-F45F-29B7-CE8F80BB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FD956-DD26-6DCE-D5E4-31877B30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98CCC-554C-BDA9-9064-108826FA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26349-0309-10DA-7B6C-828BFB26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4FC87-6984-9FC4-9ACF-C82CB58F2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2BC11B-9CD8-9A9B-5FE3-D20173BFB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6F953-BD35-B91B-CBAA-A2B483F7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9ED12-30ED-4D9B-9C94-27ABF905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E1158-F7B5-B463-9F08-9B6D8D4E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4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5981-6821-EBC4-EF52-66BE5BC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DB064-2F76-D2B5-160A-414EA8F7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C8F19-04EF-0797-E3CA-6CFAAA17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80376-DAA8-7D38-F41E-10E74B2D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87F0F-0D25-10F8-8144-A9406F9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9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92C7A-FE00-3FFA-A787-699DF711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D0359-E222-F691-F4E6-16BC4718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97231-5898-994D-F7B2-DF32E07E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BA2A-FAFA-A050-F8A1-E0580161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34E1C-9794-6844-C475-0A82E872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0E824-87A9-34F9-399E-6CB4CB6E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B6ED5-8EC6-652E-6514-F12C1BFDC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773F6-F166-3069-08E8-00ECFCB6C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500459-4759-7A16-5B03-9F99B821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02BE4-E840-C8D6-BFC2-907A0864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6D0BB-4164-2E62-B3DB-6AD2E514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6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9674B-F59D-510D-C769-E13C76B1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49C38-42BD-EF33-EC5D-A884C2F9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339BDE-0929-4F06-D985-AE041CC4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354648-D07C-68B9-A544-21AFE7D70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617203-ECDD-5BBA-8CFE-1BCE2521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91EB0B-26F4-687C-718C-E1D4B742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96A4F3-BC91-0A2A-D446-F7463C64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11F24E-C2CD-A7F4-C2E0-E62FC2CB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E9783-05E9-DC76-FE2E-4BF44DA2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06EE39-FF23-7C64-D705-25BC13CD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D1D949-D89B-627F-D26B-DAC79F71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A6CD4B-9A3D-87FC-3F0C-44A5E34C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5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55FDAE-4EFC-76B5-729A-9A9CDA31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988E0-BDF0-B1E1-A450-EE61C3DD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15A13-397F-D90C-7ABC-A997BC6A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0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F9F27-B928-63DB-FF5F-7ACDA6D3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2801B-24D4-55C5-8998-61F3294C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ACAA35-7A04-EA03-AF28-4AD8CA5B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09DB5-04A8-7043-E360-D97576B9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27D0B-D2B5-B1B1-7490-696727C8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95354-6A36-C211-FB76-EA66D526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39790-84D3-1DA5-3836-6D347BF7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C8F7A-AFC2-6EF2-FC0C-014C6CBBC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221D3-3942-6B6E-3F27-B0163E2A2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43B75-7641-2DEF-FDEA-579620C2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2BC02-672C-3A14-776C-BE73CC5D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8B974-58A8-5640-E84A-73525097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4B3983-1C06-90F5-E7EE-C4924A3D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56C1C-44CF-1FC3-B371-49EA74F08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54E-99BD-7F7B-633A-6BFE7C669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283B-7254-40FF-9CFC-3B16FAB3E1E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887BD-4E70-FAE1-A377-B0B6CB837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370B5-0D10-19BE-37D8-0DFEA5576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D9D6-2765-4C92-885B-EE9311405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9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17BFD8-1663-A4BC-F874-D10F05C45A59}"/>
              </a:ext>
            </a:extLst>
          </p:cNvPr>
          <p:cNvSpPr txBox="1"/>
          <p:nvPr/>
        </p:nvSpPr>
        <p:spPr>
          <a:xfrm>
            <a:off x="3047999" y="2413338"/>
            <a:ext cx="74953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'/usr/lib/python38.zip'</a:t>
            </a: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50A14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'/usr/lib/python3.8'</a:t>
            </a:r>
            <a:r>
              <a:rPr lang="en-US" altLang="zh-CN" b="0" i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'/usr/lib/python3.8/lib-dynload'</a:t>
            </a: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'/home/xxx/.local/lib/python3.8/site-packages'</a:t>
            </a: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'/usr/local/lib/Python3.8/dist-packages'</a:t>
            </a: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'/usr/lib/python3/dist-packages'</a:t>
            </a:r>
            <a:endParaRPr lang="en-US" altLang="zh-CN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65DF31A-769A-1762-B209-07E156A940D7}"/>
              </a:ext>
            </a:extLst>
          </p:cNvPr>
          <p:cNvCxnSpPr>
            <a:cxnSpLocks/>
          </p:cNvCxnSpPr>
          <p:nvPr/>
        </p:nvCxnSpPr>
        <p:spPr>
          <a:xfrm>
            <a:off x="2368826" y="2433216"/>
            <a:ext cx="82660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AA17382-7CEE-5E85-2022-6D1ECF1DB3A9}"/>
              </a:ext>
            </a:extLst>
          </p:cNvPr>
          <p:cNvCxnSpPr>
            <a:cxnSpLocks/>
          </p:cNvCxnSpPr>
          <p:nvPr/>
        </p:nvCxnSpPr>
        <p:spPr>
          <a:xfrm>
            <a:off x="2517913" y="4154412"/>
            <a:ext cx="81169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2024-06-06T01:54:09Z</dcterms:created>
  <dcterms:modified xsi:type="dcterms:W3CDTF">2024-06-06T02:23:34Z</dcterms:modified>
</cp:coreProperties>
</file>