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45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9DDAA-F56B-2D3F-6FEE-511D4F74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F85153-34C2-DBDA-B8DA-C56D61294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97AE4-5EDC-DC76-EDA2-28CEB297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D90-ACBC-418D-B732-D6F6301E688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A1A95-770B-A099-DD79-CD96E85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80A7E-37AA-5725-F46E-88943E0D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BA64-99D1-4BF7-8DBD-BA2163600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0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B093-3F24-8DA3-362D-CC54DE4D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9F5828-F6C9-D14D-AAF4-238985509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66696-464D-6AB3-0C31-1FC7682F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D90-ACBC-418D-B732-D6F6301E688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BD11D-D3E3-661D-AAD2-930FE09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510D7-33CF-2C05-7381-3D8CCD55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BA64-99D1-4BF7-8DBD-BA2163600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2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783F43-3B31-460D-5A1A-0D6843BD5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AEB292-03C0-53E9-DC4E-C32E02290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D4F3E-6F2A-ED35-FBC5-96DA9B51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D90-ACBC-418D-B732-D6F6301E688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AC4DD-E41D-6C54-9AC9-C10442ED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5F879-3CB9-FC19-537E-156FDC20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BA64-99D1-4BF7-8DBD-BA2163600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0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35829-F827-2379-0F70-31F33396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95965-2FF2-A093-0DAD-7EE52620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8A60D-C2D6-1803-A667-FFA57081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D90-ACBC-418D-B732-D6F6301E688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863F6-6F84-3D35-0941-30B174E9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C7110-E65B-9367-B28A-AA759F8A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BA64-99D1-4BF7-8DBD-BA2163600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4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02B93-DBF4-E5B2-FC03-0DFFC2AB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41D25-525A-8624-9DAB-8A636EB1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462DF-5BF5-7FB4-95EF-59DB011B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D90-ACBC-418D-B732-D6F6301E688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88867-2170-A077-922D-7B6EAA4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E0C51-949E-54C7-F4D2-5413E7C4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BA64-99D1-4BF7-8DBD-BA2163600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87987-DC4E-4969-35FC-8EB71FE1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B3339-5CBD-5C27-FAEF-5456DC0E9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93009-B2E3-14BF-1940-0F6E4090E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191B8-9BEF-777E-60C0-41B25A04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D90-ACBC-418D-B732-D6F6301E688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89F2D-B73C-1ED3-AAC2-A64F7CE3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457DC-9990-A912-AEB3-3D79EF39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BA64-99D1-4BF7-8DBD-BA2163600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7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395A-9402-7DA8-25D5-0633D92F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BB6AF-6F5D-1D6B-B147-9632C3AE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60F9E-983B-34A3-280A-6B8AA2C73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F4C52-3AA9-1144-C25C-16B9BABEF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87612-7613-2A79-07BB-D49DB3FA8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D84881-A099-271D-6F34-838D0E43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D90-ACBC-418D-B732-D6F6301E688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086593-4F81-931C-B256-1D7137E7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95CB18-7D86-214B-2C8C-13156C23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BA64-99D1-4BF7-8DBD-BA2163600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4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B7D24-954E-427D-A225-7C8DA107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B75DB4-756E-CA5C-023D-E25BD3EC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D90-ACBC-418D-B732-D6F6301E688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DB481B-6A09-CDBF-AFAD-23BE9F91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EE0F04-4FDC-72EF-D2F3-DA02611D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BA64-99D1-4BF7-8DBD-BA2163600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30C27E-57FE-2380-FC0F-22E68AA5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D90-ACBC-418D-B732-D6F6301E688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FC5343-8899-DCEE-7729-E50F664A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523B6-F8A0-ABE6-F8B4-24DE150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BA64-99D1-4BF7-8DBD-BA2163600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FC02D-70B3-80EE-3D34-E9D17EF2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CE10C-7E23-7CD3-56FC-EDFC58DA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82982C-6F0F-D728-2FE0-8142369FC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3429A3-B575-A296-CAB3-8EC35DC6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D90-ACBC-418D-B732-D6F6301E688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FCA1C-6719-522C-7C48-3EFEFA29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0D417-81B7-BD65-04A6-E1C5C679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BA64-99D1-4BF7-8DBD-BA2163600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D7AD9-9172-094D-562B-B22269F3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54C0C6-2CA7-D153-C04B-1256D8EDB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A6E9F-32AF-1C42-6996-5A13840F4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96B381-A1B1-AE41-1E4A-34C4281F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CD90-ACBC-418D-B732-D6F6301E688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8889D7-CAFA-E0C2-1895-D61802C3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B4295-87F0-DA67-7203-BF70BBD4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EBA64-99D1-4BF7-8DBD-BA2163600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035980-3B04-B6FC-C108-0040F0EC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A7456E-5E21-D6DE-EB1A-EBDC8229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195A8-711B-8132-0F5A-DAB8FAF98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4CD90-ACBC-418D-B732-D6F6301E688D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9EFA8-DD10-16E3-6AC1-A461F72EC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5BB80-99E7-EF87-1BA2-A1F0896B7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EBA64-99D1-4BF7-8DBD-BA2163600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2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>
            <a:extLst>
              <a:ext uri="{FF2B5EF4-FFF2-40B4-BE49-F238E27FC236}">
                <a16:creationId xmlns:a16="http://schemas.microsoft.com/office/drawing/2014/main" id="{FB072C7B-7F49-C335-2899-87C43440ED32}"/>
              </a:ext>
            </a:extLst>
          </p:cNvPr>
          <p:cNvSpPr/>
          <p:nvPr/>
        </p:nvSpPr>
        <p:spPr>
          <a:xfrm>
            <a:off x="9077018" y="1290073"/>
            <a:ext cx="2325618" cy="170612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DCFD41C-52F3-4FD7-5499-5167E4EB4E13}"/>
              </a:ext>
            </a:extLst>
          </p:cNvPr>
          <p:cNvSpPr/>
          <p:nvPr/>
        </p:nvSpPr>
        <p:spPr>
          <a:xfrm>
            <a:off x="6139422" y="1319800"/>
            <a:ext cx="2325618" cy="170612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B418441-A0BC-A840-E603-61F1060A4051}"/>
              </a:ext>
            </a:extLst>
          </p:cNvPr>
          <p:cNvSpPr/>
          <p:nvPr/>
        </p:nvSpPr>
        <p:spPr>
          <a:xfrm>
            <a:off x="3045546" y="1272808"/>
            <a:ext cx="2325618" cy="170612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7B95A9-BD9D-5C03-9E95-5A099EF23989}"/>
              </a:ext>
            </a:extLst>
          </p:cNvPr>
          <p:cNvSpPr/>
          <p:nvPr/>
        </p:nvSpPr>
        <p:spPr>
          <a:xfrm>
            <a:off x="107950" y="1302535"/>
            <a:ext cx="2325618" cy="170612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478A29-02DE-52AE-B549-D29CCE6CC355}"/>
              </a:ext>
            </a:extLst>
          </p:cNvPr>
          <p:cNvSpPr txBox="1"/>
          <p:nvPr/>
        </p:nvSpPr>
        <p:spPr>
          <a:xfrm>
            <a:off x="825666" y="2633207"/>
            <a:ext cx="8901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repo</a:t>
            </a:r>
            <a:endParaRPr lang="zh-CN" altLang="en-US" sz="14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2E1876-1DEE-68DA-AE92-AC309414C6CC}"/>
              </a:ext>
            </a:extLst>
          </p:cNvPr>
          <p:cNvSpPr txBox="1"/>
          <p:nvPr/>
        </p:nvSpPr>
        <p:spPr>
          <a:xfrm>
            <a:off x="3759928" y="2638042"/>
            <a:ext cx="89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 repo</a:t>
            </a:r>
            <a:endParaRPr lang="zh-CN" altLang="en-US" sz="14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25525F-7142-316C-E580-D2BBF80C68A7}"/>
              </a:ext>
            </a:extLst>
          </p:cNvPr>
          <p:cNvSpPr txBox="1"/>
          <p:nvPr/>
        </p:nvSpPr>
        <p:spPr>
          <a:xfrm>
            <a:off x="3515327" y="1865618"/>
            <a:ext cx="81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amp 1.5.3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56BA96-0E29-846B-E3B8-84CAFEDBC672}"/>
              </a:ext>
            </a:extLst>
          </p:cNvPr>
          <p:cNvSpPr txBox="1"/>
          <p:nvPr/>
        </p:nvSpPr>
        <p:spPr>
          <a:xfrm>
            <a:off x="4071042" y="2469668"/>
            <a:ext cx="1107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1.17.4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CD22A6-DE45-5EC3-026B-F46CA80D42C3}"/>
              </a:ext>
            </a:extLst>
          </p:cNvPr>
          <p:cNvSpPr txBox="1"/>
          <p:nvPr/>
        </p:nvSpPr>
        <p:spPr>
          <a:xfrm>
            <a:off x="1940998" y="958245"/>
            <a:ext cx="150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interpreter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A7A070-21F3-BD10-DB6F-9E3A9F494F8D}"/>
              </a:ext>
            </a:extLst>
          </p:cNvPr>
          <p:cNvSpPr txBox="1"/>
          <p:nvPr/>
        </p:nvSpPr>
        <p:spPr>
          <a:xfrm>
            <a:off x="2763106" y="1286056"/>
            <a:ext cx="84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FC6EC9D1-AF7C-27AA-9E4F-BB8D33B8552A}"/>
              </a:ext>
            </a:extLst>
          </p:cNvPr>
          <p:cNvCxnSpPr>
            <a:cxnSpLocks/>
          </p:cNvCxnSpPr>
          <p:nvPr/>
        </p:nvCxnSpPr>
        <p:spPr>
          <a:xfrm>
            <a:off x="4127544" y="1716413"/>
            <a:ext cx="515708" cy="38869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9353740-E487-BB29-2C6A-4B84F9CF269A}"/>
              </a:ext>
            </a:extLst>
          </p:cNvPr>
          <p:cNvSpPr txBox="1"/>
          <p:nvPr/>
        </p:nvSpPr>
        <p:spPr>
          <a:xfrm>
            <a:off x="4306152" y="1558744"/>
            <a:ext cx="1123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i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lang="zh-CN" altLang="en-US" sz="11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DC5FEFA7-8550-CF0F-A8B9-A965E195395C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2930748" y="998279"/>
            <a:ext cx="481169" cy="955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CF6A08B-F6D1-615F-A37B-E02D31E7E87F}"/>
              </a:ext>
            </a:extLst>
          </p:cNvPr>
          <p:cNvSpPr txBox="1"/>
          <p:nvPr/>
        </p:nvSpPr>
        <p:spPr>
          <a:xfrm>
            <a:off x="3356607" y="2199090"/>
            <a:ext cx="84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F6CE8459-102C-BBA6-CE7B-39CF87F2BE38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4025380" y="2042218"/>
            <a:ext cx="234474" cy="4352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4B56A0-A53C-C02C-2497-2639BAA7FB53}"/>
              </a:ext>
            </a:extLst>
          </p:cNvPr>
          <p:cNvSpPr txBox="1"/>
          <p:nvPr/>
        </p:nvSpPr>
        <p:spPr>
          <a:xfrm>
            <a:off x="6789033" y="2633206"/>
            <a:ext cx="10496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repo</a:t>
            </a:r>
            <a:endParaRPr lang="zh-CN" altLang="en-US" sz="14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E95F3B-A696-FB1A-5937-7A62F13F1507}"/>
              </a:ext>
            </a:extLst>
          </p:cNvPr>
          <p:cNvSpPr txBox="1"/>
          <p:nvPr/>
        </p:nvSpPr>
        <p:spPr>
          <a:xfrm>
            <a:off x="6416863" y="1938560"/>
            <a:ext cx="110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pandas 1.5.3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397DA7-B177-1E6D-5BC2-3D49B664F691}"/>
              </a:ext>
            </a:extLst>
          </p:cNvPr>
          <p:cNvSpPr txBox="1"/>
          <p:nvPr/>
        </p:nvSpPr>
        <p:spPr>
          <a:xfrm>
            <a:off x="7208468" y="2483454"/>
            <a:ext cx="1094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1.24.3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A689DF02-DECF-6B3B-29F0-AB03A93D62DC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16200000" flipH="1">
            <a:off x="6886935" y="2300420"/>
            <a:ext cx="406395" cy="23667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CB7391C-37C4-11A4-9586-13C642EB5232}"/>
              </a:ext>
            </a:extLst>
          </p:cNvPr>
          <p:cNvSpPr txBox="1"/>
          <p:nvPr/>
        </p:nvSpPr>
        <p:spPr>
          <a:xfrm>
            <a:off x="6250599" y="2308583"/>
            <a:ext cx="84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i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lang="zh-CN" altLang="en-US" sz="11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7EAC5E9-A0B7-695B-E54A-E2E1AA7D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255" y="1491175"/>
            <a:ext cx="280359" cy="223257"/>
          </a:xfrm>
          <a:prstGeom prst="rect">
            <a:avLst/>
          </a:prstGeom>
        </p:spPr>
      </p:pic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69A2C64-2C06-6530-583E-D5548F9CCB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2140" y="1838991"/>
            <a:ext cx="1840045" cy="294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8919B38F-F0B1-621E-C23A-CDF1F7FCD7C1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 flipV="1">
            <a:off x="8204155" y="2025536"/>
            <a:ext cx="1342644" cy="582631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2CBA5A9-72E6-919C-FF0B-899A7F8A2563}"/>
              </a:ext>
            </a:extLst>
          </p:cNvPr>
          <p:cNvSpPr txBox="1"/>
          <p:nvPr/>
        </p:nvSpPr>
        <p:spPr>
          <a:xfrm>
            <a:off x="8341191" y="2557980"/>
            <a:ext cx="109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endParaRPr lang="zh-CN" altLang="en-US" sz="1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756F53A0-7DB6-A7B2-B9B4-848CAD5A22EC}"/>
              </a:ext>
            </a:extLst>
          </p:cNvPr>
          <p:cNvSpPr/>
          <p:nvPr/>
        </p:nvSpPr>
        <p:spPr>
          <a:xfrm>
            <a:off x="5582131" y="2053467"/>
            <a:ext cx="372027" cy="208189"/>
          </a:xfrm>
          <a:prstGeom prst="rightArrow">
            <a:avLst/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3E67FD9-0254-F887-FFA2-B84A268C7EC0}"/>
              </a:ext>
            </a:extLst>
          </p:cNvPr>
          <p:cNvSpPr txBox="1"/>
          <p:nvPr/>
        </p:nvSpPr>
        <p:spPr>
          <a:xfrm>
            <a:off x="8021616" y="972617"/>
            <a:ext cx="150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interpreter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BBBFC2D-AEB6-545E-20C0-C635EA083938}"/>
              </a:ext>
            </a:extLst>
          </p:cNvPr>
          <p:cNvSpPr txBox="1"/>
          <p:nvPr/>
        </p:nvSpPr>
        <p:spPr>
          <a:xfrm>
            <a:off x="9791400" y="2659461"/>
            <a:ext cx="89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 repo</a:t>
            </a:r>
            <a:endParaRPr lang="zh-CN" altLang="en-US" sz="14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F20265B-579F-8D52-01D1-455C520468B8}"/>
              </a:ext>
            </a:extLst>
          </p:cNvPr>
          <p:cNvSpPr txBox="1"/>
          <p:nvPr/>
        </p:nvSpPr>
        <p:spPr>
          <a:xfrm>
            <a:off x="9546799" y="1887037"/>
            <a:ext cx="81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amp 1.5.3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B93B426-B48D-93B8-654F-3C0B14D0F471}"/>
              </a:ext>
            </a:extLst>
          </p:cNvPr>
          <p:cNvSpPr txBox="1"/>
          <p:nvPr/>
        </p:nvSpPr>
        <p:spPr>
          <a:xfrm>
            <a:off x="10102514" y="2491087"/>
            <a:ext cx="1107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1.17.4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138ADAC-3A1A-6FE6-00D1-9FBFA305D6FB}"/>
              </a:ext>
            </a:extLst>
          </p:cNvPr>
          <p:cNvSpPr txBox="1"/>
          <p:nvPr/>
        </p:nvSpPr>
        <p:spPr>
          <a:xfrm>
            <a:off x="8794578" y="1307475"/>
            <a:ext cx="84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33A63291-A475-981D-4C75-164918CAD364}"/>
              </a:ext>
            </a:extLst>
          </p:cNvPr>
          <p:cNvCxnSpPr>
            <a:cxnSpLocks/>
          </p:cNvCxnSpPr>
          <p:nvPr/>
        </p:nvCxnSpPr>
        <p:spPr>
          <a:xfrm>
            <a:off x="10159016" y="1737832"/>
            <a:ext cx="515708" cy="38869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FF393EB9-9B5E-C7DA-6ECB-39EA85B9DDCE}"/>
              </a:ext>
            </a:extLst>
          </p:cNvPr>
          <p:cNvSpPr txBox="1"/>
          <p:nvPr/>
        </p:nvSpPr>
        <p:spPr>
          <a:xfrm>
            <a:off x="10337624" y="1580163"/>
            <a:ext cx="1123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i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lang="zh-CN" altLang="en-US" sz="11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FE3A9A3F-2E50-6590-B7E6-C6636C3F14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62220" y="1019698"/>
            <a:ext cx="481169" cy="955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B939328-92F1-DD3E-32FA-FD41C093427E}"/>
              </a:ext>
            </a:extLst>
          </p:cNvPr>
          <p:cNvSpPr txBox="1"/>
          <p:nvPr/>
        </p:nvSpPr>
        <p:spPr>
          <a:xfrm>
            <a:off x="8311292" y="1643401"/>
            <a:ext cx="84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E7518A6-7744-85FC-858C-AD8F4C183AA3}"/>
              </a:ext>
            </a:extLst>
          </p:cNvPr>
          <p:cNvSpPr txBox="1"/>
          <p:nvPr/>
        </p:nvSpPr>
        <p:spPr>
          <a:xfrm>
            <a:off x="687479" y="2072712"/>
            <a:ext cx="8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4D8B2E4A-8ABF-3EBE-7288-75431B3F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88" y="470772"/>
            <a:ext cx="563588" cy="563588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BE32EE1A-DFC8-6A0A-8EAF-718B94DAF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606" y="472190"/>
            <a:ext cx="563588" cy="56358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DDFD5CC-24D6-340F-5637-A90EBFB9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6343" y="1485368"/>
            <a:ext cx="506042" cy="451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DDD40E-0DDC-F24B-8BBF-45A7EE80D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48938" y="2107497"/>
            <a:ext cx="506042" cy="451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15D9CE-8D5C-378C-4B6B-082E6206D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635452" y="1497247"/>
            <a:ext cx="506042" cy="451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FB9D75-6465-980B-B1A2-87567BF51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392727" y="2106780"/>
            <a:ext cx="506042" cy="451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3186D5-21F7-BFF9-AAD0-66AB62711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49878" y="1497188"/>
            <a:ext cx="506042" cy="451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A905229-543D-A4AD-EAF5-8BEEBFAB5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510380" y="2106780"/>
            <a:ext cx="506042" cy="4512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CBF6F39-DDEB-4A52-3E30-CDBBD99CF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666664" y="1495527"/>
            <a:ext cx="506042" cy="451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7DDBFA-BDF4-E10F-147C-0971BB696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421703" y="2111598"/>
            <a:ext cx="506042" cy="4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A2F4F6-6912-2BC3-50C1-230D6963FB2A}"/>
              </a:ext>
            </a:extLst>
          </p:cNvPr>
          <p:cNvSpPr/>
          <p:nvPr/>
        </p:nvSpPr>
        <p:spPr>
          <a:xfrm>
            <a:off x="9077018" y="1290073"/>
            <a:ext cx="2325618" cy="170612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538AB-127B-87DD-1E6B-36D7C1B7DFE3}"/>
              </a:ext>
            </a:extLst>
          </p:cNvPr>
          <p:cNvSpPr/>
          <p:nvPr/>
        </p:nvSpPr>
        <p:spPr>
          <a:xfrm>
            <a:off x="6139422" y="1319800"/>
            <a:ext cx="2325618" cy="170612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A9192EF-0214-C95A-C41B-FEAFEB98F376}"/>
              </a:ext>
            </a:extLst>
          </p:cNvPr>
          <p:cNvSpPr/>
          <p:nvPr/>
        </p:nvSpPr>
        <p:spPr>
          <a:xfrm>
            <a:off x="3045546" y="1272808"/>
            <a:ext cx="2325618" cy="170612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A81743E-2F63-1026-9103-94B2F92ED643}"/>
              </a:ext>
            </a:extLst>
          </p:cNvPr>
          <p:cNvSpPr/>
          <p:nvPr/>
        </p:nvSpPr>
        <p:spPr>
          <a:xfrm>
            <a:off x="107950" y="1302535"/>
            <a:ext cx="2325618" cy="170612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DD73A-AD48-307F-0310-19185745CDCF}"/>
              </a:ext>
            </a:extLst>
          </p:cNvPr>
          <p:cNvSpPr txBox="1"/>
          <p:nvPr/>
        </p:nvSpPr>
        <p:spPr>
          <a:xfrm>
            <a:off x="825666" y="2633207"/>
            <a:ext cx="8901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repo</a:t>
            </a:r>
            <a:endParaRPr lang="zh-CN" altLang="en-US" sz="14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B91B57-24E8-10B2-5667-3E7A8DC0539C}"/>
              </a:ext>
            </a:extLst>
          </p:cNvPr>
          <p:cNvSpPr txBox="1"/>
          <p:nvPr/>
        </p:nvSpPr>
        <p:spPr>
          <a:xfrm>
            <a:off x="2928844" y="4167686"/>
            <a:ext cx="89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 repo</a:t>
            </a:r>
            <a:endParaRPr lang="zh-CN" altLang="en-US" sz="9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BE90BF-37F1-C42B-7590-8C870C23C291}"/>
              </a:ext>
            </a:extLst>
          </p:cNvPr>
          <p:cNvSpPr txBox="1"/>
          <p:nvPr/>
        </p:nvSpPr>
        <p:spPr>
          <a:xfrm>
            <a:off x="2587912" y="3992588"/>
            <a:ext cx="819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amp 1.5.3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913314-52FD-4954-049D-47F91F26AC05}"/>
              </a:ext>
            </a:extLst>
          </p:cNvPr>
          <p:cNvSpPr txBox="1"/>
          <p:nvPr/>
        </p:nvSpPr>
        <p:spPr>
          <a:xfrm>
            <a:off x="4071042" y="2469668"/>
            <a:ext cx="1107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1.17.4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75B128-D454-92A9-0444-251577B857B4}"/>
              </a:ext>
            </a:extLst>
          </p:cNvPr>
          <p:cNvSpPr txBox="1"/>
          <p:nvPr/>
        </p:nvSpPr>
        <p:spPr>
          <a:xfrm>
            <a:off x="1477950" y="4014641"/>
            <a:ext cx="150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algn="ctr"/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F3E0BA-3D23-8098-85E1-A275C7FC4102}"/>
              </a:ext>
            </a:extLst>
          </p:cNvPr>
          <p:cNvSpPr txBox="1"/>
          <p:nvPr/>
        </p:nvSpPr>
        <p:spPr>
          <a:xfrm>
            <a:off x="2950141" y="3355235"/>
            <a:ext cx="849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5DE1E06-C062-E59A-C26E-CCF860A2ADE4}"/>
              </a:ext>
            </a:extLst>
          </p:cNvPr>
          <p:cNvCxnSpPr>
            <a:cxnSpLocks/>
            <a:stCxn id="51" idx="1"/>
            <a:endCxn id="62" idx="3"/>
          </p:cNvCxnSpPr>
          <p:nvPr/>
        </p:nvCxnSpPr>
        <p:spPr>
          <a:xfrm>
            <a:off x="3107656" y="3870402"/>
            <a:ext cx="569117" cy="254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2A0439-950A-68A2-2ED4-392CC9BBC045}"/>
              </a:ext>
            </a:extLst>
          </p:cNvPr>
          <p:cNvSpPr txBox="1"/>
          <p:nvPr/>
        </p:nvSpPr>
        <p:spPr>
          <a:xfrm>
            <a:off x="3053190" y="3857791"/>
            <a:ext cx="1123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i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lang="zh-CN" altLang="en-US" sz="11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49F48F-36C3-FE4F-CBD0-F7518747555B}"/>
              </a:ext>
            </a:extLst>
          </p:cNvPr>
          <p:cNvSpPr txBox="1"/>
          <p:nvPr/>
        </p:nvSpPr>
        <p:spPr>
          <a:xfrm>
            <a:off x="3356607" y="2199090"/>
            <a:ext cx="84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40C41DD-B8DD-6117-41EA-58B0E58D576E}"/>
              </a:ext>
            </a:extLst>
          </p:cNvPr>
          <p:cNvCxnSpPr>
            <a:cxnSpLocks/>
            <a:stCxn id="39" idx="0"/>
            <a:endCxn id="51" idx="0"/>
          </p:cNvCxnSpPr>
          <p:nvPr/>
        </p:nvCxnSpPr>
        <p:spPr>
          <a:xfrm rot="16200000" flipH="1">
            <a:off x="2557841" y="3340463"/>
            <a:ext cx="39320" cy="693533"/>
          </a:xfrm>
          <a:prstGeom prst="curvedConnector3">
            <a:avLst>
              <a:gd name="adj1" fmla="val -266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5482A73-5DC8-FBEC-8BE2-33347BC3D3D6}"/>
              </a:ext>
            </a:extLst>
          </p:cNvPr>
          <p:cNvSpPr txBox="1"/>
          <p:nvPr/>
        </p:nvSpPr>
        <p:spPr>
          <a:xfrm>
            <a:off x="6789033" y="2633206"/>
            <a:ext cx="10496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repo</a:t>
            </a:r>
            <a:endParaRPr lang="zh-CN" altLang="en-US" sz="14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1404CD-B885-CC66-4C5E-12F6CB9F1110}"/>
              </a:ext>
            </a:extLst>
          </p:cNvPr>
          <p:cNvSpPr txBox="1"/>
          <p:nvPr/>
        </p:nvSpPr>
        <p:spPr>
          <a:xfrm>
            <a:off x="7208468" y="2483454"/>
            <a:ext cx="1094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1.24.3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DF8C9D-D49F-1300-0611-56DE7FF4FB69}"/>
              </a:ext>
            </a:extLst>
          </p:cNvPr>
          <p:cNvSpPr txBox="1"/>
          <p:nvPr/>
        </p:nvSpPr>
        <p:spPr>
          <a:xfrm>
            <a:off x="6250599" y="2308583"/>
            <a:ext cx="84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i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lang="zh-CN" altLang="en-US" sz="11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5B0C22B-4D03-EE02-46DD-AF68982D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79" y="4752008"/>
            <a:ext cx="175415" cy="139687"/>
          </a:xfrm>
          <a:prstGeom prst="rect">
            <a:avLst/>
          </a:prstGeom>
        </p:spPr>
      </p:pic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B0BCDFD8-854B-3601-F22E-87653C295F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2140" y="1838991"/>
            <a:ext cx="1840045" cy="294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989781CF-F523-E115-DE5B-D2A6CB8205B2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8204155" y="2025536"/>
            <a:ext cx="1342644" cy="582631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334A3CE-A388-924C-1B00-029E0D2B091C}"/>
              </a:ext>
            </a:extLst>
          </p:cNvPr>
          <p:cNvSpPr txBox="1"/>
          <p:nvPr/>
        </p:nvSpPr>
        <p:spPr>
          <a:xfrm>
            <a:off x="8341191" y="2557980"/>
            <a:ext cx="109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endParaRPr lang="zh-CN" altLang="en-US" sz="1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40DCFD6-B3A5-8C57-6E3D-A5581CD33067}"/>
              </a:ext>
            </a:extLst>
          </p:cNvPr>
          <p:cNvSpPr/>
          <p:nvPr/>
        </p:nvSpPr>
        <p:spPr>
          <a:xfrm>
            <a:off x="5582131" y="2053467"/>
            <a:ext cx="372027" cy="208189"/>
          </a:xfrm>
          <a:prstGeom prst="rightArrow">
            <a:avLst/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84375FB-CB01-0B42-031D-A915F2694C65}"/>
              </a:ext>
            </a:extLst>
          </p:cNvPr>
          <p:cNvSpPr txBox="1"/>
          <p:nvPr/>
        </p:nvSpPr>
        <p:spPr>
          <a:xfrm>
            <a:off x="8021616" y="972617"/>
            <a:ext cx="150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interpreter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94954EC-3501-DCB7-71F5-A488AFA637AE}"/>
              </a:ext>
            </a:extLst>
          </p:cNvPr>
          <p:cNvSpPr txBox="1"/>
          <p:nvPr/>
        </p:nvSpPr>
        <p:spPr>
          <a:xfrm>
            <a:off x="9791400" y="2659461"/>
            <a:ext cx="89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 repo</a:t>
            </a:r>
            <a:endParaRPr lang="zh-CN" altLang="en-US" sz="14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A1FC3AF-B06E-37E6-18B0-125A2687196B}"/>
              </a:ext>
            </a:extLst>
          </p:cNvPr>
          <p:cNvSpPr txBox="1"/>
          <p:nvPr/>
        </p:nvSpPr>
        <p:spPr>
          <a:xfrm>
            <a:off x="9546799" y="1887037"/>
            <a:ext cx="81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amp 1.5.3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402673-FF50-06F4-0BD5-661CF23E529F}"/>
              </a:ext>
            </a:extLst>
          </p:cNvPr>
          <p:cNvSpPr txBox="1"/>
          <p:nvPr/>
        </p:nvSpPr>
        <p:spPr>
          <a:xfrm>
            <a:off x="10102514" y="2491087"/>
            <a:ext cx="1107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1.17.4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01FE97-F937-EAF2-0E8C-E684FD96A105}"/>
              </a:ext>
            </a:extLst>
          </p:cNvPr>
          <p:cNvSpPr txBox="1"/>
          <p:nvPr/>
        </p:nvSpPr>
        <p:spPr>
          <a:xfrm>
            <a:off x="8794578" y="1307475"/>
            <a:ext cx="84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717F5D5-4781-AA69-0742-53DAD44DD4AA}"/>
              </a:ext>
            </a:extLst>
          </p:cNvPr>
          <p:cNvCxnSpPr>
            <a:cxnSpLocks/>
          </p:cNvCxnSpPr>
          <p:nvPr/>
        </p:nvCxnSpPr>
        <p:spPr>
          <a:xfrm>
            <a:off x="10159016" y="1737832"/>
            <a:ext cx="515708" cy="38869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1DD1932-FCEF-3380-8C75-C78C9E7913E5}"/>
              </a:ext>
            </a:extLst>
          </p:cNvPr>
          <p:cNvSpPr txBox="1"/>
          <p:nvPr/>
        </p:nvSpPr>
        <p:spPr>
          <a:xfrm>
            <a:off x="10337624" y="1580163"/>
            <a:ext cx="1123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i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lang="zh-CN" altLang="en-US" sz="11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D4C18D62-853E-B259-1D64-E68250A560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62220" y="1019698"/>
            <a:ext cx="481169" cy="955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12413DB-A959-F319-3EE5-8D98BB40A733}"/>
              </a:ext>
            </a:extLst>
          </p:cNvPr>
          <p:cNvSpPr txBox="1"/>
          <p:nvPr/>
        </p:nvSpPr>
        <p:spPr>
          <a:xfrm>
            <a:off x="8311292" y="1643401"/>
            <a:ext cx="84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DB066EC-020A-EA70-91DF-CE08E0291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02" y="3667569"/>
            <a:ext cx="405666" cy="40566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5D59A2A-B7D5-2D95-A8C5-75F1F3571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606" y="472190"/>
            <a:ext cx="563588" cy="56358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7773B915-8A28-31BA-C22F-241F8F932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36966" y="1462024"/>
            <a:ext cx="506042" cy="4512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CA0BABED-6E98-BBA7-A924-86342DC1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48938" y="2107497"/>
            <a:ext cx="506042" cy="4512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994279C-B72F-AC1E-69B7-30944DCE2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635452" y="1497247"/>
            <a:ext cx="506042" cy="4512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98F56C3-2435-B6FC-AC90-E93B1D2D9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392727" y="2106780"/>
            <a:ext cx="506042" cy="4512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A0C0CDA-CC45-E65D-C343-5D5272D4C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49878" y="1497188"/>
            <a:ext cx="506042" cy="4512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786D33F-CA9D-EB4E-E2CC-9EC02BF5C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510380" y="2106780"/>
            <a:ext cx="506042" cy="4512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F6D3BE9-3B41-8EAB-4CEF-8FB04D5F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666664" y="1495527"/>
            <a:ext cx="506042" cy="45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AE5E9B4-24A8-4B3F-88DE-8D795B744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421703" y="2111598"/>
            <a:ext cx="506042" cy="451200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A0A901A4-52D7-0E2D-CA3F-CC2D9FC029BA}"/>
              </a:ext>
            </a:extLst>
          </p:cNvPr>
          <p:cNvSpPr/>
          <p:nvPr/>
        </p:nvSpPr>
        <p:spPr>
          <a:xfrm>
            <a:off x="2621975" y="3683295"/>
            <a:ext cx="1505569" cy="5217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6D0DF5CD-2CFD-FA49-4FE2-6F7B2EAC1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40881" y="3706889"/>
            <a:ext cx="366775" cy="32702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F79FCA4A-D907-2480-17A0-746399283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676773" y="3709429"/>
            <a:ext cx="366775" cy="327026"/>
          </a:xfrm>
          <a:prstGeom prst="rect">
            <a:avLst/>
          </a:prstGeom>
        </p:spPr>
      </p:pic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20EE52CC-1F0F-FEDC-F932-663C8FCCD9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8246" y="3251326"/>
            <a:ext cx="3810" cy="907317"/>
          </a:xfrm>
          <a:prstGeom prst="curvedConnector3">
            <a:avLst>
              <a:gd name="adj1" fmla="val 34165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95E2DBB-604B-495F-C356-D14FFC5A67F2}"/>
              </a:ext>
            </a:extLst>
          </p:cNvPr>
          <p:cNvSpPr txBox="1"/>
          <p:nvPr/>
        </p:nvSpPr>
        <p:spPr>
          <a:xfrm>
            <a:off x="2163294" y="3354378"/>
            <a:ext cx="849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8084352-7FBF-9513-78EE-F28DE594B189}"/>
              </a:ext>
            </a:extLst>
          </p:cNvPr>
          <p:cNvSpPr txBox="1"/>
          <p:nvPr/>
        </p:nvSpPr>
        <p:spPr>
          <a:xfrm>
            <a:off x="3350073" y="3991200"/>
            <a:ext cx="1065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numpy 1.17.4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3A397E0-0A83-9A3A-4726-20F34A805C40}"/>
              </a:ext>
            </a:extLst>
          </p:cNvPr>
          <p:cNvSpPr txBox="1"/>
          <p:nvPr/>
        </p:nvSpPr>
        <p:spPr>
          <a:xfrm>
            <a:off x="4502538" y="4165899"/>
            <a:ext cx="89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repo</a:t>
            </a:r>
            <a:endParaRPr lang="zh-CN" altLang="en-US" sz="9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39A53E0-AF40-3351-BA8E-B76F0FDA02F8}"/>
              </a:ext>
            </a:extLst>
          </p:cNvPr>
          <p:cNvSpPr/>
          <p:nvPr/>
        </p:nvSpPr>
        <p:spPr>
          <a:xfrm>
            <a:off x="4195669" y="3681508"/>
            <a:ext cx="1505569" cy="5217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1E68B8FD-AA30-96C5-5CD6-B492E48E7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314575" y="3705102"/>
            <a:ext cx="366775" cy="327026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644B2303-45A1-04AC-1AF1-53077C7B1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250467" y="3707642"/>
            <a:ext cx="366775" cy="327026"/>
          </a:xfrm>
          <a:prstGeom prst="rect">
            <a:avLst/>
          </a:prstGeom>
        </p:spPr>
      </p:pic>
      <p:sp>
        <p:nvSpPr>
          <p:cNvPr id="123" name="文本框 122">
            <a:extLst>
              <a:ext uri="{FF2B5EF4-FFF2-40B4-BE49-F238E27FC236}">
                <a16:creationId xmlns:a16="http://schemas.microsoft.com/office/drawing/2014/main" id="{F4BF6BBD-FCC2-3E79-CF2E-AF868D213B15}"/>
              </a:ext>
            </a:extLst>
          </p:cNvPr>
          <p:cNvSpPr txBox="1"/>
          <p:nvPr/>
        </p:nvSpPr>
        <p:spPr>
          <a:xfrm>
            <a:off x="2928844" y="5518096"/>
            <a:ext cx="89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 repo</a:t>
            </a:r>
            <a:endParaRPr lang="zh-CN" altLang="en-US" sz="9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39E003E-4AE7-A598-D92A-2BFFD8580F86}"/>
              </a:ext>
            </a:extLst>
          </p:cNvPr>
          <p:cNvSpPr txBox="1"/>
          <p:nvPr/>
        </p:nvSpPr>
        <p:spPr>
          <a:xfrm>
            <a:off x="2587912" y="5342998"/>
            <a:ext cx="675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amp 1.5.3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E9223D8-A8DE-0A18-EF56-F6324BE19F3C}"/>
              </a:ext>
            </a:extLst>
          </p:cNvPr>
          <p:cNvSpPr txBox="1"/>
          <p:nvPr/>
        </p:nvSpPr>
        <p:spPr>
          <a:xfrm>
            <a:off x="1497428" y="5347518"/>
            <a:ext cx="150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algn="ctr"/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EB286AC-51D3-4D70-FBC5-772043F3362E}"/>
              </a:ext>
            </a:extLst>
          </p:cNvPr>
          <p:cNvSpPr txBox="1"/>
          <p:nvPr/>
        </p:nvSpPr>
        <p:spPr>
          <a:xfrm>
            <a:off x="3286497" y="4706137"/>
            <a:ext cx="849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FC83AA85-F494-620C-EFB3-8FF4EC0B1BE8}"/>
              </a:ext>
            </a:extLst>
          </p:cNvPr>
          <p:cNvCxnSpPr>
            <a:cxnSpLocks/>
            <a:stCxn id="132" idx="1"/>
            <a:endCxn id="133" idx="3"/>
          </p:cNvCxnSpPr>
          <p:nvPr/>
        </p:nvCxnSpPr>
        <p:spPr>
          <a:xfrm>
            <a:off x="3107656" y="5220812"/>
            <a:ext cx="569117" cy="254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1B6ADBE-6449-6C07-1A50-C2C69FFE6DFA}"/>
              </a:ext>
            </a:extLst>
          </p:cNvPr>
          <p:cNvSpPr txBox="1"/>
          <p:nvPr/>
        </p:nvSpPr>
        <p:spPr>
          <a:xfrm>
            <a:off x="3053190" y="5208201"/>
            <a:ext cx="1123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i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lang="zh-CN" altLang="en-US" sz="11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EB898C03-9E37-AB6C-D858-E846709F9E36}"/>
              </a:ext>
            </a:extLst>
          </p:cNvPr>
          <p:cNvCxnSpPr>
            <a:cxnSpLocks/>
            <a:stCxn id="130" idx="0"/>
            <a:endCxn id="132" idx="0"/>
          </p:cNvCxnSpPr>
          <p:nvPr/>
        </p:nvCxnSpPr>
        <p:spPr>
          <a:xfrm rot="16200000" flipH="1">
            <a:off x="2557841" y="4690873"/>
            <a:ext cx="39320" cy="693533"/>
          </a:xfrm>
          <a:prstGeom prst="curvedConnector3">
            <a:avLst>
              <a:gd name="adj1" fmla="val -2503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0" name="图片 129">
            <a:extLst>
              <a:ext uri="{FF2B5EF4-FFF2-40B4-BE49-F238E27FC236}">
                <a16:creationId xmlns:a16="http://schemas.microsoft.com/office/drawing/2014/main" id="{EF132111-B8E2-33E4-666B-76D519EA8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02" y="5017979"/>
            <a:ext cx="405666" cy="405666"/>
          </a:xfrm>
          <a:prstGeom prst="rect">
            <a:avLst/>
          </a:prstGeom>
        </p:spPr>
      </p:pic>
      <p:sp>
        <p:nvSpPr>
          <p:cNvPr id="131" name="矩形 130">
            <a:extLst>
              <a:ext uri="{FF2B5EF4-FFF2-40B4-BE49-F238E27FC236}">
                <a16:creationId xmlns:a16="http://schemas.microsoft.com/office/drawing/2014/main" id="{8479CAA8-527C-FB38-18D4-9FF99CEB5668}"/>
              </a:ext>
            </a:extLst>
          </p:cNvPr>
          <p:cNvSpPr/>
          <p:nvPr/>
        </p:nvSpPr>
        <p:spPr>
          <a:xfrm>
            <a:off x="2621975" y="5033705"/>
            <a:ext cx="1505569" cy="5217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3BDE796F-684D-6B17-0C7F-4AA123BE4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40881" y="5057299"/>
            <a:ext cx="366775" cy="327026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7B8CAD18-67D5-9FFA-5680-7A6093B65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676773" y="5059839"/>
            <a:ext cx="366775" cy="327026"/>
          </a:xfrm>
          <a:prstGeom prst="rect">
            <a:avLst/>
          </a:prstGeom>
        </p:spPr>
      </p:pic>
      <p:sp>
        <p:nvSpPr>
          <p:cNvPr id="135" name="文本框 134">
            <a:extLst>
              <a:ext uri="{FF2B5EF4-FFF2-40B4-BE49-F238E27FC236}">
                <a16:creationId xmlns:a16="http://schemas.microsoft.com/office/drawing/2014/main" id="{31786690-178C-335B-FFC3-C2E276AE9D13}"/>
              </a:ext>
            </a:extLst>
          </p:cNvPr>
          <p:cNvSpPr txBox="1"/>
          <p:nvPr/>
        </p:nvSpPr>
        <p:spPr>
          <a:xfrm>
            <a:off x="2163294" y="4704788"/>
            <a:ext cx="849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9F3C390-C88D-25C6-9D3E-74612B83CC54}"/>
              </a:ext>
            </a:extLst>
          </p:cNvPr>
          <p:cNvSpPr txBox="1"/>
          <p:nvPr/>
        </p:nvSpPr>
        <p:spPr>
          <a:xfrm>
            <a:off x="3350073" y="5341610"/>
            <a:ext cx="1065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numpy 1.17.4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B4AAA46-4EEE-19F1-0EAB-0914429C2115}"/>
              </a:ext>
            </a:extLst>
          </p:cNvPr>
          <p:cNvSpPr txBox="1"/>
          <p:nvPr/>
        </p:nvSpPr>
        <p:spPr>
          <a:xfrm>
            <a:off x="4502538" y="5516309"/>
            <a:ext cx="89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repo</a:t>
            </a:r>
            <a:endParaRPr lang="zh-CN" altLang="en-US" sz="9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CFD161F-5D51-1783-8083-45ACCEB04A12}"/>
              </a:ext>
            </a:extLst>
          </p:cNvPr>
          <p:cNvSpPr txBox="1"/>
          <p:nvPr/>
        </p:nvSpPr>
        <p:spPr>
          <a:xfrm>
            <a:off x="4161606" y="5341211"/>
            <a:ext cx="848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numpy 1.24.3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AB3E44A-CE78-EA0D-D213-CC8FDB7D8A2B}"/>
              </a:ext>
            </a:extLst>
          </p:cNvPr>
          <p:cNvSpPr/>
          <p:nvPr/>
        </p:nvSpPr>
        <p:spPr>
          <a:xfrm>
            <a:off x="4195669" y="5031918"/>
            <a:ext cx="1505569" cy="5217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0" name="图片 139">
            <a:extLst>
              <a:ext uri="{FF2B5EF4-FFF2-40B4-BE49-F238E27FC236}">
                <a16:creationId xmlns:a16="http://schemas.microsoft.com/office/drawing/2014/main" id="{A91E6C68-0DA6-A7D0-E259-731FD0435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314575" y="5055512"/>
            <a:ext cx="366775" cy="327026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A47177EE-162F-DAB3-80C7-0C72D9119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250467" y="5058052"/>
            <a:ext cx="366775" cy="327026"/>
          </a:xfrm>
          <a:prstGeom prst="rect">
            <a:avLst/>
          </a:prstGeom>
        </p:spPr>
      </p:pic>
      <p:sp>
        <p:nvSpPr>
          <p:cNvPr id="142" name="文本框 141">
            <a:extLst>
              <a:ext uri="{FF2B5EF4-FFF2-40B4-BE49-F238E27FC236}">
                <a16:creationId xmlns:a16="http://schemas.microsoft.com/office/drawing/2014/main" id="{17C1211E-94E0-A775-7B78-3C86ED7D19BE}"/>
              </a:ext>
            </a:extLst>
          </p:cNvPr>
          <p:cNvSpPr txBox="1"/>
          <p:nvPr/>
        </p:nvSpPr>
        <p:spPr>
          <a:xfrm>
            <a:off x="4977742" y="5336648"/>
            <a:ext cx="1065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>
                <a:latin typeface="Times New Roman" panose="02020603050405020304" pitchFamily="18" charset="0"/>
                <a:cs typeface="Times New Roman" panose="02020603050405020304" pitchFamily="18" charset="0"/>
              </a:rPr>
              <a:t>pandas 1.5.3</a:t>
            </a:r>
            <a:endParaRPr lang="zh-CN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0182D2D-0A48-43B2-D5EA-F3502AB66A00}"/>
              </a:ext>
            </a:extLst>
          </p:cNvPr>
          <p:cNvSpPr txBox="1"/>
          <p:nvPr/>
        </p:nvSpPr>
        <p:spPr>
          <a:xfrm>
            <a:off x="4521928" y="3714875"/>
            <a:ext cx="8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776D64F6-7847-75E3-FD1D-0D49BA9856F8}"/>
              </a:ext>
            </a:extLst>
          </p:cNvPr>
          <p:cNvCxnSpPr>
            <a:cxnSpLocks/>
            <a:stCxn id="132" idx="0"/>
            <a:endCxn id="140" idx="0"/>
          </p:cNvCxnSpPr>
          <p:nvPr/>
        </p:nvCxnSpPr>
        <p:spPr>
          <a:xfrm rot="5400000" flipH="1" flipV="1">
            <a:off x="3710222" y="4269559"/>
            <a:ext cx="1787" cy="1573694"/>
          </a:xfrm>
          <a:prstGeom prst="curvedConnector3">
            <a:avLst>
              <a:gd name="adj1" fmla="val 75621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连接符: 曲线 149">
            <a:extLst>
              <a:ext uri="{FF2B5EF4-FFF2-40B4-BE49-F238E27FC236}">
                <a16:creationId xmlns:a16="http://schemas.microsoft.com/office/drawing/2014/main" id="{B3E4860D-95F7-21DA-E476-AF7C856FA9B2}"/>
              </a:ext>
            </a:extLst>
          </p:cNvPr>
          <p:cNvCxnSpPr>
            <a:cxnSpLocks/>
            <a:stCxn id="140" idx="1"/>
            <a:endCxn id="141" idx="3"/>
          </p:cNvCxnSpPr>
          <p:nvPr/>
        </p:nvCxnSpPr>
        <p:spPr>
          <a:xfrm>
            <a:off x="4681350" y="5219025"/>
            <a:ext cx="569117" cy="254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4B4F711-79E5-A013-A541-87139F8725D9}"/>
              </a:ext>
            </a:extLst>
          </p:cNvPr>
          <p:cNvSpPr txBox="1"/>
          <p:nvPr/>
        </p:nvSpPr>
        <p:spPr>
          <a:xfrm>
            <a:off x="4619614" y="5206617"/>
            <a:ext cx="1123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i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lang="zh-CN" altLang="en-US" sz="11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A31B5E07-ABFE-7DB1-4A5B-08A5349D8A32}"/>
              </a:ext>
            </a:extLst>
          </p:cNvPr>
          <p:cNvCxnSpPr>
            <a:cxnSpLocks/>
            <a:stCxn id="132" idx="1"/>
            <a:endCxn id="140" idx="2"/>
          </p:cNvCxnSpPr>
          <p:nvPr/>
        </p:nvCxnSpPr>
        <p:spPr>
          <a:xfrm>
            <a:off x="3107656" y="5220812"/>
            <a:ext cx="1390306" cy="161726"/>
          </a:xfrm>
          <a:prstGeom prst="curvedConnector4">
            <a:avLst>
              <a:gd name="adj1" fmla="val 43405"/>
              <a:gd name="adj2" fmla="val 2413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B7C9911E-C0BC-46A5-E0BC-2BC0A3711448}"/>
              </a:ext>
            </a:extLst>
          </p:cNvPr>
          <p:cNvSpPr txBox="1"/>
          <p:nvPr/>
        </p:nvSpPr>
        <p:spPr>
          <a:xfrm>
            <a:off x="3762030" y="5558569"/>
            <a:ext cx="1099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endParaRPr lang="zh-CN" altLang="en-US" sz="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7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88</Words>
  <Application>Microsoft Office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</cp:revision>
  <cp:lastPrinted>2023-11-29T13:46:49Z</cp:lastPrinted>
  <dcterms:created xsi:type="dcterms:W3CDTF">2023-11-28T17:39:52Z</dcterms:created>
  <dcterms:modified xsi:type="dcterms:W3CDTF">2024-03-22T17:05:02Z</dcterms:modified>
</cp:coreProperties>
</file>