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4EA73-26EF-AA19-7FC8-144EBBBE8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4ADDE-8140-091D-440B-B8BC4020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7E335-4E1A-91A5-15F4-465B0229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660D5-4C23-AA45-D8AF-B35D878C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46D5D-A84F-D544-5CC8-3519E498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4DCD-4EC5-DA09-DD1D-8023C128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03AF2-B659-E686-A74B-96383F41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1C63A-7F79-2914-3937-AD973F54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C7093-16E8-0E80-357E-74DE6F49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8F547-38BE-505A-57CC-0700EFA8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C4A4F-B0D9-258F-553F-1993D64F5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48FC1-A4EA-8696-35D4-06A92176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21DFF-D86C-C8BC-6622-2D6A61DD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7E3F3-1A36-4A5B-ACF4-2CF247C2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34F64-81ED-DA8D-C020-6581FD6F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07D6-0470-846C-998D-0247ABFC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5363A-5B6F-57BB-85C7-BAA9CB1A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BF42B-9F97-F012-FBD3-927C9115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4F83F-1BE5-A031-42A2-B01F7F34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1B19B-43BC-282B-C001-3314B332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9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58160-01A0-AEC7-1447-5670EEE7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10943-6795-00BD-C199-EFF12E2F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E28CC-9332-1ECA-B093-C3AA9B88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C6373-375D-259E-9CFF-1ED8BF9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969F8-EE29-43A1-1047-7F94EE6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6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D0E47-AAD3-01EC-52A2-96B8EFE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6AFAD-5737-F6EC-00F9-EDB840732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6653D-D38B-F67B-C7FC-C31D0BD6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331A4-8B3E-0705-F4B6-A019150E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E8702-A7B9-D210-801B-9D1B79B8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B7630-C41C-D318-4A3B-A3E5B138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7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E3CC5-747E-2B18-A723-350F6060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78995-FF03-FB53-485E-31E06D73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0ADA0-61F6-4F0B-8AAF-2162DB42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ABC307-0EEB-D93F-5B97-05A1071B6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4B7C64-6550-A425-0619-6660F0908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8EE55-6B51-D24C-1152-B770A50B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B5F20-8562-CA9A-4D35-2EC9BF49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56FE96-4037-4CA6-99A9-BB9D902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22E58-31E6-36CB-A153-4CAB2439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BA1CC-8CDD-B702-C7F0-DBF54970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BB1A8-406D-A634-352B-6168EAE1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63AEE-1EE0-0F10-87B7-6AA6B845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FBD9F-5BE3-F576-C6DE-73530082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930BFB-1929-09DC-7BA2-C119DF45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2DDD7-313B-B14B-8F7E-834B32F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BF57-FC08-D439-F6EF-40455BF4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81F00-9E61-5C34-8556-3CBF3C9F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7530A-1D22-7575-3A4A-647373FDE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B8A0B-D03F-9EB7-6A80-6B660175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E68EB-5BE1-8551-2FE8-99E1E550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82B31-AA6D-CA39-B9A9-1E41626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0421F-BA3C-B711-8ADB-97AB5168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63D34-9F53-FE4A-447C-62212ABE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0691F-B40B-AB29-3D9E-8BF545D0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8033-4DBB-F470-F3C5-58453BE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4B9F5-82E5-F5E3-49C6-6D03A7C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F9F39-7486-08A6-0E77-89BDA8A3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B27F1-1B1D-5BC4-6646-F10E3317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ABCC1-206A-7A8B-6A8A-35CD951A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DBD85-0DAB-0DD1-9256-ED7C3F9D3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450C-35E7-4CB1-A3E7-488425D2805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3B262-BEB8-EE49-A2BD-FAE53CB92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9C980-6238-1D47-5223-81FF0DE6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C474-35DF-45E0-9648-04DD519CF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D82BBF4-E0D9-6C23-6315-D0559350D550}"/>
              </a:ext>
            </a:extLst>
          </p:cNvPr>
          <p:cNvSpPr txBox="1"/>
          <p:nvPr/>
        </p:nvSpPr>
        <p:spPr>
          <a:xfrm>
            <a:off x="1381358" y="1237794"/>
            <a:ext cx="1257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Package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FAF7E81-F96A-4F3A-2D6F-68146584FEDD}"/>
              </a:ext>
            </a:extLst>
          </p:cNvPr>
          <p:cNvSpPr/>
          <p:nvPr/>
        </p:nvSpPr>
        <p:spPr>
          <a:xfrm rot="16200000">
            <a:off x="4464442" y="266399"/>
            <a:ext cx="263831" cy="1685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F8BE52-184B-0F96-8A50-6379CDAAC26A}"/>
              </a:ext>
            </a:extLst>
          </p:cNvPr>
          <p:cNvSpPr txBox="1"/>
          <p:nvPr/>
        </p:nvSpPr>
        <p:spPr>
          <a:xfrm>
            <a:off x="2889477" y="168015"/>
            <a:ext cx="341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0EBDE-6B9A-91BE-A490-3BF1CEA5E21F}"/>
              </a:ext>
            </a:extLst>
          </p:cNvPr>
          <p:cNvSpPr txBox="1"/>
          <p:nvPr/>
        </p:nvSpPr>
        <p:spPr>
          <a:xfrm>
            <a:off x="4933273" y="168014"/>
            <a:ext cx="35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9C8847-3061-7C92-5618-5158B5561E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4029" y="977405"/>
            <a:ext cx="397329" cy="3988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733C9F-AB83-B015-C59C-CC2C64C02F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65792" y="1376294"/>
            <a:ext cx="415566" cy="44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1FF613-FF95-256F-7DBC-F9DBF91ECBB9}"/>
              </a:ext>
            </a:extLst>
          </p:cNvPr>
          <p:cNvSpPr txBox="1"/>
          <p:nvPr/>
        </p:nvSpPr>
        <p:spPr>
          <a:xfrm>
            <a:off x="4010925" y="1237793"/>
            <a:ext cx="11736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API Exctraction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1FA04-683E-8AE0-7EC5-14F60FD792BB}"/>
              </a:ext>
            </a:extLst>
          </p:cNvPr>
          <p:cNvSpPr txBox="1"/>
          <p:nvPr/>
        </p:nvSpPr>
        <p:spPr>
          <a:xfrm>
            <a:off x="5811071" y="1229300"/>
            <a:ext cx="17866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F748BE-82D7-E1F7-D0C0-F1E82A9486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38930" y="1376291"/>
            <a:ext cx="343215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C8E690-CA7C-8D79-FABD-259B10C1C58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39134" y="1376291"/>
            <a:ext cx="37179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B08E90-B8C8-E350-4BCC-40C6CD93091D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5184585" y="1367800"/>
            <a:ext cx="626486" cy="8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1A4950D-55BF-7BDE-F539-F44A1E5212A9}"/>
              </a:ext>
            </a:extLst>
          </p:cNvPr>
          <p:cNvSpPr/>
          <p:nvPr/>
        </p:nvSpPr>
        <p:spPr>
          <a:xfrm rot="16200000">
            <a:off x="6569428" y="56362"/>
            <a:ext cx="263831" cy="2105027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4FA74B5-7D90-E912-B305-F2F777F5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18" y="1083395"/>
            <a:ext cx="585789" cy="58578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49FE9EF-E427-5272-1D23-74B2B7C27253}"/>
              </a:ext>
            </a:extLst>
          </p:cNvPr>
          <p:cNvSpPr txBox="1"/>
          <p:nvPr/>
        </p:nvSpPr>
        <p:spPr>
          <a:xfrm>
            <a:off x="9306115" y="1229300"/>
            <a:ext cx="1247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Program Analyse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EC0313-0E64-EC0D-E1E6-9CA86E555ED3}"/>
              </a:ext>
            </a:extLst>
          </p:cNvPr>
          <p:cNvCxnSpPr>
            <a:stCxn id="28" idx="3"/>
            <a:endCxn id="45" idx="1"/>
          </p:cNvCxnSpPr>
          <p:nvPr/>
        </p:nvCxnSpPr>
        <p:spPr>
          <a:xfrm>
            <a:off x="7597687" y="1367800"/>
            <a:ext cx="598831" cy="8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953EDA9-20F3-05B7-AEFA-3D355101CCCF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8782307" y="1367800"/>
            <a:ext cx="523808" cy="8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E0E1C7-9C38-8486-F0CF-172EE478BE8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0553558" y="1367800"/>
            <a:ext cx="475900" cy="4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5406541-E0DA-8A67-D120-7184A4405D9B}"/>
              </a:ext>
            </a:extLst>
          </p:cNvPr>
          <p:cNvSpPr txBox="1"/>
          <p:nvPr/>
        </p:nvSpPr>
        <p:spPr>
          <a:xfrm>
            <a:off x="2304805" y="1651867"/>
            <a:ext cx="20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Cross-listed Packages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(CLP)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9B4591D-D3A9-4DE6-2DDC-72D071432864}"/>
              </a:ext>
            </a:extLst>
          </p:cNvPr>
          <p:cNvSpPr txBox="1"/>
          <p:nvPr/>
        </p:nvSpPr>
        <p:spPr>
          <a:xfrm>
            <a:off x="-405258" y="1185772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APT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7FA8B20-5EF8-1390-20F4-5A435528F164}"/>
              </a:ext>
            </a:extLst>
          </p:cNvPr>
          <p:cNvSpPr txBox="1"/>
          <p:nvPr/>
        </p:nvSpPr>
        <p:spPr>
          <a:xfrm>
            <a:off x="-369190" y="2082055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PYPI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EB11AC3-8562-722A-835D-9C2FF4D260A3}"/>
              </a:ext>
            </a:extLst>
          </p:cNvPr>
          <p:cNvSpPr txBox="1"/>
          <p:nvPr/>
        </p:nvSpPr>
        <p:spPr>
          <a:xfrm>
            <a:off x="7557545" y="1673794"/>
            <a:ext cx="20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API Database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(PyAD)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9BFCF82-F12C-F1BB-11AA-43F755956480}"/>
              </a:ext>
            </a:extLst>
          </p:cNvPr>
          <p:cNvSpPr txBox="1"/>
          <p:nvPr/>
        </p:nvSpPr>
        <p:spPr>
          <a:xfrm>
            <a:off x="8907937" y="696059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Target Package Pair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77CACF9-F9CB-3347-4451-D8A8CC2FB402}"/>
              </a:ext>
            </a:extLst>
          </p:cNvPr>
          <p:cNvCxnSpPr>
            <a:stCxn id="77" idx="2"/>
            <a:endCxn id="49" idx="0"/>
          </p:cNvCxnSpPr>
          <p:nvPr/>
        </p:nvCxnSpPr>
        <p:spPr>
          <a:xfrm>
            <a:off x="9929835" y="973058"/>
            <a:ext cx="2" cy="256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9F9BB9C6-11E3-7880-1775-49A78C640C68}"/>
              </a:ext>
            </a:extLst>
          </p:cNvPr>
          <p:cNvSpPr txBox="1"/>
          <p:nvPr/>
        </p:nvSpPr>
        <p:spPr>
          <a:xfrm>
            <a:off x="10380335" y="1686842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Report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32BD05BA-F944-AD93-FDA2-C2F193BA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" y="2898835"/>
            <a:ext cx="760516" cy="760516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5AA88019-6646-CDAA-347A-AA29B48C6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67" y="3980227"/>
            <a:ext cx="730154" cy="685591"/>
          </a:xfrm>
          <a:prstGeom prst="rect">
            <a:avLst/>
          </a:prstGeom>
        </p:spPr>
      </p:pic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EB9098B-8D3F-0A21-8634-1B450310FCBB}"/>
              </a:ext>
            </a:extLst>
          </p:cNvPr>
          <p:cNvCxnSpPr/>
          <p:nvPr/>
        </p:nvCxnSpPr>
        <p:spPr>
          <a:xfrm>
            <a:off x="135339" y="2359054"/>
            <a:ext cx="1195239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FBD50DD-4ABE-3B19-0E21-AFE6DDE61A4B}"/>
              </a:ext>
            </a:extLst>
          </p:cNvPr>
          <p:cNvCxnSpPr>
            <a:cxnSpLocks/>
          </p:cNvCxnSpPr>
          <p:nvPr/>
        </p:nvCxnSpPr>
        <p:spPr>
          <a:xfrm>
            <a:off x="832498" y="3260065"/>
            <a:ext cx="485503" cy="4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0E999DA-F0E0-FD38-7CD3-3962CB5528E9}"/>
              </a:ext>
            </a:extLst>
          </p:cNvPr>
          <p:cNvSpPr txBox="1"/>
          <p:nvPr/>
        </p:nvSpPr>
        <p:spPr>
          <a:xfrm>
            <a:off x="1311115" y="3115409"/>
            <a:ext cx="15540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Static Stone Detection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图片 211">
            <a:extLst>
              <a:ext uri="{FF2B5EF4-FFF2-40B4-BE49-F238E27FC236}">
                <a16:creationId xmlns:a16="http://schemas.microsoft.com/office/drawing/2014/main" id="{B66FF14C-BC3C-0413-19BC-42769FD4F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98" y="2984787"/>
            <a:ext cx="561267" cy="561267"/>
          </a:xfrm>
          <a:prstGeom prst="rect">
            <a:avLst/>
          </a:prstGeom>
        </p:spPr>
      </p:pic>
      <p:sp>
        <p:nvSpPr>
          <p:cNvPr id="213" name="文本框 212">
            <a:extLst>
              <a:ext uri="{FF2B5EF4-FFF2-40B4-BE49-F238E27FC236}">
                <a16:creationId xmlns:a16="http://schemas.microsoft.com/office/drawing/2014/main" id="{0B6DA626-B64A-DD6D-16E8-543A1645CB6A}"/>
              </a:ext>
            </a:extLst>
          </p:cNvPr>
          <p:cNvSpPr txBox="1"/>
          <p:nvPr/>
        </p:nvSpPr>
        <p:spPr>
          <a:xfrm>
            <a:off x="4557558" y="3036296"/>
            <a:ext cx="15865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Dynamic Incremental Detection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A83B21C-6EE8-B4CE-F41E-D7E2014FB96E}"/>
              </a:ext>
            </a:extLst>
          </p:cNvPr>
          <p:cNvSpPr txBox="1"/>
          <p:nvPr/>
        </p:nvSpPr>
        <p:spPr>
          <a:xfrm>
            <a:off x="2587150" y="348071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Global dependency graph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FA6FA73-062F-3DEE-A7CB-1DB5689948E1}"/>
              </a:ext>
            </a:extLst>
          </p:cNvPr>
          <p:cNvSpPr txBox="1"/>
          <p:nvPr/>
        </p:nvSpPr>
        <p:spPr>
          <a:xfrm>
            <a:off x="4222829" y="464033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PAIssues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46FED7D-E1B9-44D0-810B-B24E381DA49B}"/>
              </a:ext>
            </a:extLst>
          </p:cNvPr>
          <p:cNvSpPr txBox="1"/>
          <p:nvPr/>
        </p:nvSpPr>
        <p:spPr>
          <a:xfrm>
            <a:off x="6084028" y="3475494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User installation commands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3A53BA1-A6FF-F794-A3F0-548DEC9FDB94}"/>
              </a:ext>
            </a:extLst>
          </p:cNvPr>
          <p:cNvSpPr txBox="1"/>
          <p:nvPr/>
        </p:nvSpPr>
        <p:spPr>
          <a:xfrm>
            <a:off x="8529698" y="3135023"/>
            <a:ext cx="1247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Program Analyse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4" name="图片 223">
            <a:extLst>
              <a:ext uri="{FF2B5EF4-FFF2-40B4-BE49-F238E27FC236}">
                <a16:creationId xmlns:a16="http://schemas.microsoft.com/office/drawing/2014/main" id="{3ED66B79-3DD8-9516-7511-EECEF0D97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254" y="4031126"/>
            <a:ext cx="583118" cy="583118"/>
          </a:xfrm>
          <a:prstGeom prst="rect">
            <a:avLst/>
          </a:prstGeom>
        </p:spPr>
      </p:pic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BD38E73A-38AB-AF1F-0062-F71755680FFA}"/>
              </a:ext>
            </a:extLst>
          </p:cNvPr>
          <p:cNvCxnSpPr>
            <a:cxnSpLocks/>
            <a:stCxn id="208" idx="3"/>
          </p:cNvCxnSpPr>
          <p:nvPr/>
        </p:nvCxnSpPr>
        <p:spPr>
          <a:xfrm>
            <a:off x="2865143" y="3253909"/>
            <a:ext cx="477259" cy="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60FD2AA2-BA0C-5A7F-02A3-CC3BE171871D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4004959" y="3259546"/>
            <a:ext cx="552599" cy="7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80A8CAB2-2D28-0175-9A45-AD3CBF322678}"/>
              </a:ext>
            </a:extLst>
          </p:cNvPr>
          <p:cNvCxnSpPr>
            <a:stCxn id="208" idx="2"/>
            <a:endCxn id="119" idx="1"/>
          </p:cNvCxnSpPr>
          <p:nvPr/>
        </p:nvCxnSpPr>
        <p:spPr>
          <a:xfrm rot="16200000" flipH="1">
            <a:off x="3071641" y="2408896"/>
            <a:ext cx="930615" cy="28976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F8399615-6565-7BBD-FBD2-47D7AB9CFF45}"/>
              </a:ext>
            </a:extLst>
          </p:cNvPr>
          <p:cNvCxnSpPr>
            <a:stCxn id="213" idx="2"/>
            <a:endCxn id="119" idx="0"/>
          </p:cNvCxnSpPr>
          <p:nvPr/>
        </p:nvCxnSpPr>
        <p:spPr>
          <a:xfrm>
            <a:off x="5350844" y="3497961"/>
            <a:ext cx="0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8C9BE34B-0B9C-8490-1404-2EA4648E1D03}"/>
              </a:ext>
            </a:extLst>
          </p:cNvPr>
          <p:cNvCxnSpPr>
            <a:stCxn id="212" idx="1"/>
            <a:endCxn id="213" idx="3"/>
          </p:cNvCxnSpPr>
          <p:nvPr/>
        </p:nvCxnSpPr>
        <p:spPr>
          <a:xfrm flipH="1">
            <a:off x="6144130" y="3265421"/>
            <a:ext cx="786468" cy="1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11B58AE1-F5E0-7D60-B076-0D1F8237F803}"/>
              </a:ext>
            </a:extLst>
          </p:cNvPr>
          <p:cNvCxnSpPr>
            <a:stCxn id="73" idx="2"/>
            <a:endCxn id="222" idx="0"/>
          </p:cNvCxnSpPr>
          <p:nvPr/>
        </p:nvCxnSpPr>
        <p:spPr>
          <a:xfrm rot="16200000" flipH="1">
            <a:off x="8366649" y="2348252"/>
            <a:ext cx="999564" cy="5739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7781543-A152-FFF9-552D-5492FC9C9503}"/>
              </a:ext>
            </a:extLst>
          </p:cNvPr>
          <p:cNvCxnSpPr>
            <a:cxnSpLocks/>
            <a:stCxn id="119" idx="3"/>
            <a:endCxn id="222" idx="1"/>
          </p:cNvCxnSpPr>
          <p:nvPr/>
        </p:nvCxnSpPr>
        <p:spPr>
          <a:xfrm flipV="1">
            <a:off x="5715921" y="3273523"/>
            <a:ext cx="2813777" cy="1049500"/>
          </a:xfrm>
          <a:prstGeom prst="bentConnector3">
            <a:avLst>
              <a:gd name="adj1" fmla="val 892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0CB80DB-2488-C199-3C1E-A6D187F99E67}"/>
              </a:ext>
            </a:extLst>
          </p:cNvPr>
          <p:cNvSpPr txBox="1"/>
          <p:nvPr/>
        </p:nvSpPr>
        <p:spPr>
          <a:xfrm>
            <a:off x="8025404" y="4598768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User application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25512D7A-09E2-E827-A696-09D8EFB1D41E}"/>
              </a:ext>
            </a:extLst>
          </p:cNvPr>
          <p:cNvCxnSpPr>
            <a:stCxn id="224" idx="0"/>
            <a:endCxn id="222" idx="2"/>
          </p:cNvCxnSpPr>
          <p:nvPr/>
        </p:nvCxnSpPr>
        <p:spPr>
          <a:xfrm flipH="1" flipV="1">
            <a:off x="9153420" y="3412022"/>
            <a:ext cx="4393" cy="619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833E98D-AD8C-7C0F-1FF2-23A099153811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9777141" y="3273523"/>
            <a:ext cx="1246130" cy="5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A20AD60D-A034-89BA-446A-E02E189536A2}"/>
              </a:ext>
            </a:extLst>
          </p:cNvPr>
          <p:cNvSpPr txBox="1"/>
          <p:nvPr/>
        </p:nvSpPr>
        <p:spPr>
          <a:xfrm>
            <a:off x="10374148" y="3522807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Report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D323E11-DE82-CF44-A30A-3B4ABDCDFDB5}"/>
              </a:ext>
            </a:extLst>
          </p:cNvPr>
          <p:cNvSpPr txBox="1"/>
          <p:nvPr/>
        </p:nvSpPr>
        <p:spPr>
          <a:xfrm>
            <a:off x="135339" y="2483054"/>
            <a:ext cx="2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System-level Detection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4860028A-920A-3C17-F758-91305A6E0A33}"/>
              </a:ext>
            </a:extLst>
          </p:cNvPr>
          <p:cNvSpPr txBox="1"/>
          <p:nvPr/>
        </p:nvSpPr>
        <p:spPr>
          <a:xfrm>
            <a:off x="135339" y="109818"/>
            <a:ext cx="2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Repository-level Detection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A36BCD9-B6AC-115A-82CA-EBD41C372573}"/>
              </a:ext>
            </a:extLst>
          </p:cNvPr>
          <p:cNvSpPr txBox="1"/>
          <p:nvPr/>
        </p:nvSpPr>
        <p:spPr>
          <a:xfrm>
            <a:off x="-532977" y="3647140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D40104-CE18-954B-22AA-569ECBB48126}"/>
              </a:ext>
            </a:extLst>
          </p:cNvPr>
          <p:cNvGrpSpPr/>
          <p:nvPr/>
        </p:nvGrpSpPr>
        <p:grpSpPr>
          <a:xfrm>
            <a:off x="2949155" y="1048441"/>
            <a:ext cx="728954" cy="625353"/>
            <a:chOff x="2915291" y="1048441"/>
            <a:chExt cx="728954" cy="6253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83E6B7-DAC9-6CEE-D0B1-AE1C750BD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0" t="15108" r="10807" b="10001"/>
            <a:stretch/>
          </p:blipFill>
          <p:spPr>
            <a:xfrm>
              <a:off x="2954583" y="1069179"/>
              <a:ext cx="613096" cy="58578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5CD987-FB05-330A-E314-1D33A28C8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0003" y="1605303"/>
              <a:ext cx="109803" cy="6849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2D62139-048C-58AB-5923-3CC1E361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34442" y="1048441"/>
              <a:ext cx="109803" cy="6849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667383F-0608-BEB4-32A5-46B18927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5291" y="1583086"/>
              <a:ext cx="109803" cy="6849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A188334-8211-E09C-C185-E0937177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7936" y="1050415"/>
              <a:ext cx="109803" cy="68491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943FEC-1D67-964B-3CE1-6BA1A51450ED}"/>
              </a:ext>
            </a:extLst>
          </p:cNvPr>
          <p:cNvGrpSpPr/>
          <p:nvPr/>
        </p:nvGrpSpPr>
        <p:grpSpPr>
          <a:xfrm>
            <a:off x="9916956" y="88908"/>
            <a:ext cx="728954" cy="625353"/>
            <a:chOff x="2915291" y="1048441"/>
            <a:chExt cx="728954" cy="62535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91DC99B-22ED-9B66-5927-222A7992F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0" t="15108" r="10807" b="10001"/>
            <a:stretch/>
          </p:blipFill>
          <p:spPr>
            <a:xfrm>
              <a:off x="2954583" y="1069179"/>
              <a:ext cx="613096" cy="585789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109FB8D-1D52-22A7-E751-B9AF3BA0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0003" y="1605303"/>
              <a:ext cx="109803" cy="6849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3192282-4390-0E00-B272-9E6AA2331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34442" y="1048441"/>
              <a:ext cx="109803" cy="6849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3228A05-9B02-B7A1-2433-CA3DFAF2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5291" y="1583086"/>
              <a:ext cx="109803" cy="6849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E82D224-24AB-89A5-E15B-95A695EF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7936" y="1050415"/>
              <a:ext cx="109803" cy="68491"/>
            </a:xfrm>
            <a:prstGeom prst="rect">
              <a:avLst/>
            </a:prstGeom>
          </p:spPr>
        </p:pic>
      </p:grpSp>
      <p:pic>
        <p:nvPicPr>
          <p:cNvPr id="26" name="图形 25">
            <a:extLst>
              <a:ext uri="{FF2B5EF4-FFF2-40B4-BE49-F238E27FC236}">
                <a16:creationId xmlns:a16="http://schemas.microsoft.com/office/drawing/2014/main" id="{CC2D8604-A732-DD3A-CB87-D77BD0A24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22" y="1541384"/>
            <a:ext cx="628650" cy="552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9311CA-646A-059D-6A32-10C4E2450E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9201315" y="105375"/>
            <a:ext cx="642397" cy="572777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9D89452D-8511-C483-1F54-27CFE0A82F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45533" y="1092145"/>
            <a:ext cx="555553" cy="555553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369908A5-9B0C-A2BF-23B8-A54440E743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45533" y="2934033"/>
            <a:ext cx="555553" cy="55555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6A57E84A-C240-B6EB-54DF-A65379FE5792}"/>
              </a:ext>
            </a:extLst>
          </p:cNvPr>
          <p:cNvGrpSpPr/>
          <p:nvPr/>
        </p:nvGrpSpPr>
        <p:grpSpPr>
          <a:xfrm>
            <a:off x="193238" y="566380"/>
            <a:ext cx="812789" cy="677394"/>
            <a:chOff x="5763036" y="4400293"/>
            <a:chExt cx="2583258" cy="2194603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7D395363-4E1B-FD40-8E1C-6EB8A006F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5" t="16889" r="15780" b="18820"/>
            <a:stretch/>
          </p:blipFill>
          <p:spPr>
            <a:xfrm>
              <a:off x="5976705" y="4540894"/>
              <a:ext cx="2092028" cy="1976298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02A65A2-86C4-8ACE-64E9-5FCFD445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69181" y="6305888"/>
              <a:ext cx="427337" cy="289008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5184562-D318-BB3F-1D3A-D5052151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3036" y="6305888"/>
              <a:ext cx="427337" cy="289008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570C69-DD28-5CE2-8664-12DC5083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18957" y="4466456"/>
              <a:ext cx="427337" cy="289008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16FEA2C-7672-20A0-B011-97EE694F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52919" y="4400293"/>
              <a:ext cx="427337" cy="289008"/>
            </a:xfrm>
            <a:prstGeom prst="rect">
              <a:avLst/>
            </a:prstGeom>
          </p:spPr>
        </p:pic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2295BC8-2FCE-A0F9-3D35-4F7D263D11D0}"/>
              </a:ext>
            </a:extLst>
          </p:cNvPr>
          <p:cNvGrpSpPr/>
          <p:nvPr/>
        </p:nvGrpSpPr>
        <p:grpSpPr>
          <a:xfrm>
            <a:off x="3361158" y="2967432"/>
            <a:ext cx="643596" cy="547039"/>
            <a:chOff x="2753393" y="5266280"/>
            <a:chExt cx="581406" cy="499936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6B4FB7-1A3C-0ABB-70F5-A76A41C27598}"/>
                </a:ext>
              </a:extLst>
            </p:cNvPr>
            <p:cNvSpPr/>
            <p:nvPr/>
          </p:nvSpPr>
          <p:spPr>
            <a:xfrm>
              <a:off x="2889203" y="5364772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A0311D9-D607-27E9-D8FF-268105C3E0D1}"/>
                </a:ext>
              </a:extLst>
            </p:cNvPr>
            <p:cNvSpPr/>
            <p:nvPr/>
          </p:nvSpPr>
          <p:spPr>
            <a:xfrm>
              <a:off x="3020454" y="5266986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EC13AAB-6A9D-A038-B530-8153586C56E5}"/>
                </a:ext>
              </a:extLst>
            </p:cNvPr>
            <p:cNvSpPr/>
            <p:nvPr/>
          </p:nvSpPr>
          <p:spPr>
            <a:xfrm>
              <a:off x="2889203" y="5506039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C46D518-8AF9-EC06-22BB-9A5257FB08ED}"/>
                </a:ext>
              </a:extLst>
            </p:cNvPr>
            <p:cNvSpPr/>
            <p:nvPr/>
          </p:nvSpPr>
          <p:spPr>
            <a:xfrm>
              <a:off x="3151705" y="5364772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FC3FB6BA-257C-D64E-71A7-CE402709472F}"/>
                </a:ext>
              </a:extLst>
            </p:cNvPr>
            <p:cNvSpPr/>
            <p:nvPr/>
          </p:nvSpPr>
          <p:spPr>
            <a:xfrm>
              <a:off x="3281486" y="5364772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5E0ED35-2913-CBC1-A834-D5584FEB580F}"/>
                </a:ext>
              </a:extLst>
            </p:cNvPr>
            <p:cNvSpPr/>
            <p:nvPr/>
          </p:nvSpPr>
          <p:spPr>
            <a:xfrm>
              <a:off x="3020452" y="5597116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7951383-E284-1629-9D19-02E946164A1B}"/>
                </a:ext>
              </a:extLst>
            </p:cNvPr>
            <p:cNvSpPr/>
            <p:nvPr/>
          </p:nvSpPr>
          <p:spPr>
            <a:xfrm>
              <a:off x="2753393" y="5506039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D4E2623-2D85-ADB2-CF84-DCA9DBEF5F29}"/>
                </a:ext>
              </a:extLst>
            </p:cNvPr>
            <p:cNvSpPr/>
            <p:nvPr/>
          </p:nvSpPr>
          <p:spPr>
            <a:xfrm>
              <a:off x="3020453" y="571336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536C6BFF-893D-65D0-A59F-948F49DF902C}"/>
                </a:ext>
              </a:extLst>
            </p:cNvPr>
            <p:cNvSpPr/>
            <p:nvPr/>
          </p:nvSpPr>
          <p:spPr>
            <a:xfrm>
              <a:off x="3151704" y="550901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7F42058-1F7E-B5E7-0441-AD253279FAA5}"/>
                </a:ext>
              </a:extLst>
            </p:cNvPr>
            <p:cNvSpPr/>
            <p:nvPr/>
          </p:nvSpPr>
          <p:spPr>
            <a:xfrm>
              <a:off x="3281485" y="5597116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3D52A6F-247D-42D8-9F13-B888AF86EF86}"/>
                </a:ext>
              </a:extLst>
            </p:cNvPr>
            <p:cNvCxnSpPr>
              <a:stCxn id="105" idx="6"/>
              <a:endCxn id="101" idx="2"/>
            </p:cNvCxnSpPr>
            <p:nvPr/>
          </p:nvCxnSpPr>
          <p:spPr>
            <a:xfrm>
              <a:off x="2806706" y="5532467"/>
              <a:ext cx="82497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C40D144-F644-0873-7B09-56F4986EECE9}"/>
                </a:ext>
              </a:extLst>
            </p:cNvPr>
            <p:cNvCxnSpPr>
              <a:stCxn id="101" idx="0"/>
              <a:endCxn id="99" idx="4"/>
            </p:cNvCxnSpPr>
            <p:nvPr/>
          </p:nvCxnSpPr>
          <p:spPr>
            <a:xfrm flipV="1">
              <a:off x="2915860" y="5417628"/>
              <a:ext cx="0" cy="88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0BCA48F-82C4-BCD1-FEE4-237A956ED909}"/>
                </a:ext>
              </a:extLst>
            </p:cNvPr>
            <p:cNvCxnSpPr>
              <a:stCxn id="99" idx="7"/>
              <a:endCxn id="100" idx="3"/>
            </p:cNvCxnSpPr>
            <p:nvPr/>
          </p:nvCxnSpPr>
          <p:spPr>
            <a:xfrm flipV="1">
              <a:off x="2934708" y="5312101"/>
              <a:ext cx="93554" cy="60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83D1DCC-177A-FA8A-3D37-E91B46C355AB}"/>
                </a:ext>
              </a:extLst>
            </p:cNvPr>
            <p:cNvCxnSpPr>
              <a:stCxn id="101" idx="5"/>
              <a:endCxn id="104" idx="1"/>
            </p:cNvCxnSpPr>
            <p:nvPr/>
          </p:nvCxnSpPr>
          <p:spPr>
            <a:xfrm>
              <a:off x="2934708" y="5551154"/>
              <a:ext cx="93552" cy="537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40DE4D9-5D79-005A-1F16-34A3111B0D83}"/>
                </a:ext>
              </a:extLst>
            </p:cNvPr>
            <p:cNvCxnSpPr>
              <a:stCxn id="104" idx="4"/>
              <a:endCxn id="106" idx="0"/>
            </p:cNvCxnSpPr>
            <p:nvPr/>
          </p:nvCxnSpPr>
          <p:spPr>
            <a:xfrm>
              <a:off x="3047109" y="5649972"/>
              <a:ext cx="1" cy="63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B16E39F-77D1-11A6-90B3-A62A5916F6A1}"/>
                </a:ext>
              </a:extLst>
            </p:cNvPr>
            <p:cNvCxnSpPr>
              <a:stCxn id="104" idx="7"/>
              <a:endCxn id="107" idx="3"/>
            </p:cNvCxnSpPr>
            <p:nvPr/>
          </p:nvCxnSpPr>
          <p:spPr>
            <a:xfrm flipV="1">
              <a:off x="3065957" y="5554125"/>
              <a:ext cx="93555" cy="50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26951F7-D58B-5FE5-DD56-59CC98D566FB}"/>
                </a:ext>
              </a:extLst>
            </p:cNvPr>
            <p:cNvCxnSpPr>
              <a:stCxn id="107" idx="0"/>
              <a:endCxn id="102" idx="4"/>
            </p:cNvCxnSpPr>
            <p:nvPr/>
          </p:nvCxnSpPr>
          <p:spPr>
            <a:xfrm flipV="1">
              <a:off x="3178361" y="5417628"/>
              <a:ext cx="1" cy="91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C633F83-7E77-1B60-62BE-28BE8B4BCE8D}"/>
                </a:ext>
              </a:extLst>
            </p:cNvPr>
            <p:cNvCxnSpPr>
              <a:stCxn id="100" idx="5"/>
              <a:endCxn id="102" idx="1"/>
            </p:cNvCxnSpPr>
            <p:nvPr/>
          </p:nvCxnSpPr>
          <p:spPr>
            <a:xfrm>
              <a:off x="3065959" y="5312101"/>
              <a:ext cx="93554" cy="60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6D34CE1-E0F9-F1BC-8DBC-105096ECCF5F}"/>
                </a:ext>
              </a:extLst>
            </p:cNvPr>
            <p:cNvSpPr/>
            <p:nvPr/>
          </p:nvSpPr>
          <p:spPr>
            <a:xfrm>
              <a:off x="3281484" y="526628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99043CF-7954-87BD-574B-1C608DFEDCAA}"/>
                </a:ext>
              </a:extLst>
            </p:cNvPr>
            <p:cNvCxnSpPr>
              <a:stCxn id="102" idx="6"/>
              <a:endCxn id="103" idx="2"/>
            </p:cNvCxnSpPr>
            <p:nvPr/>
          </p:nvCxnSpPr>
          <p:spPr>
            <a:xfrm>
              <a:off x="3205018" y="5391200"/>
              <a:ext cx="764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EB17CEC-749B-1857-1CA2-848F6C1786B3}"/>
                </a:ext>
              </a:extLst>
            </p:cNvPr>
            <p:cNvCxnSpPr>
              <a:stCxn id="107" idx="5"/>
              <a:endCxn id="108" idx="1"/>
            </p:cNvCxnSpPr>
            <p:nvPr/>
          </p:nvCxnSpPr>
          <p:spPr>
            <a:xfrm>
              <a:off x="3197209" y="5554125"/>
              <a:ext cx="92084" cy="50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25EA52B6-710A-E73B-5196-925729E9EA32}"/>
                </a:ext>
              </a:extLst>
            </p:cNvPr>
            <p:cNvSpPr/>
            <p:nvPr/>
          </p:nvSpPr>
          <p:spPr>
            <a:xfrm>
              <a:off x="3151704" y="571336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6A40E66A-9BE2-A727-5793-B0A112FA4EDF}"/>
                </a:ext>
              </a:extLst>
            </p:cNvPr>
            <p:cNvCxnSpPr>
              <a:stCxn id="108" idx="3"/>
              <a:endCxn id="122" idx="7"/>
            </p:cNvCxnSpPr>
            <p:nvPr/>
          </p:nvCxnSpPr>
          <p:spPr>
            <a:xfrm flipH="1">
              <a:off x="3197209" y="5642231"/>
              <a:ext cx="92084" cy="78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FA1ACCE9-0E9F-FE89-708A-EC0005095506}"/>
                </a:ext>
              </a:extLst>
            </p:cNvPr>
            <p:cNvCxnSpPr>
              <a:stCxn id="103" idx="0"/>
              <a:endCxn id="117" idx="4"/>
            </p:cNvCxnSpPr>
            <p:nvPr/>
          </p:nvCxnSpPr>
          <p:spPr>
            <a:xfrm flipH="1" flipV="1">
              <a:off x="3308141" y="5319136"/>
              <a:ext cx="2" cy="45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02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D82BBF4-E0D9-6C23-6315-D0559350D550}"/>
              </a:ext>
            </a:extLst>
          </p:cNvPr>
          <p:cNvSpPr txBox="1"/>
          <p:nvPr/>
        </p:nvSpPr>
        <p:spPr>
          <a:xfrm>
            <a:off x="1381358" y="1237794"/>
            <a:ext cx="1257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Package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FAF7E81-F96A-4F3A-2D6F-68146584FEDD}"/>
              </a:ext>
            </a:extLst>
          </p:cNvPr>
          <p:cNvSpPr/>
          <p:nvPr/>
        </p:nvSpPr>
        <p:spPr>
          <a:xfrm rot="16200000">
            <a:off x="4464442" y="266399"/>
            <a:ext cx="263831" cy="16858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F8BE52-184B-0F96-8A50-6379CDAAC26A}"/>
              </a:ext>
            </a:extLst>
          </p:cNvPr>
          <p:cNvSpPr txBox="1"/>
          <p:nvPr/>
        </p:nvSpPr>
        <p:spPr>
          <a:xfrm>
            <a:off x="2889477" y="168015"/>
            <a:ext cx="341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…,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0EBDE-6B9A-91BE-A490-3BF1CEA5E21F}"/>
              </a:ext>
            </a:extLst>
          </p:cNvPr>
          <p:cNvSpPr txBox="1"/>
          <p:nvPr/>
        </p:nvSpPr>
        <p:spPr>
          <a:xfrm>
            <a:off x="4933273" y="168014"/>
            <a:ext cx="35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</a:p>
          <a:p>
            <a:pPr algn="ctr"/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CLP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en-US" altLang="zh-CN" sz="1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C(V</a:t>
            </a:r>
            <a:r>
              <a:rPr lang="en-US" altLang="zh-CN" sz="1200" baseline="-25000">
                <a:latin typeface="Times New Roman" panose="02020603050405020304" pitchFamily="18" charset="0"/>
                <a:ea typeface="等线" panose="02010600030101010101" pitchFamily="2" charset="-122"/>
              </a:rPr>
              <a:t>apt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, V</a:t>
            </a:r>
            <a:r>
              <a:rPr lang="en-US" altLang="zh-CN" sz="1200" baseline="-250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9C8847-3061-7C92-5618-5158B5561E5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84029" y="977405"/>
            <a:ext cx="397329" cy="3988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733C9F-AB83-B015-C59C-CC2C64C02F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65792" y="1376294"/>
            <a:ext cx="415566" cy="44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1FF613-FF95-256F-7DBC-F9DBF91ECBB9}"/>
              </a:ext>
            </a:extLst>
          </p:cNvPr>
          <p:cNvSpPr txBox="1"/>
          <p:nvPr/>
        </p:nvSpPr>
        <p:spPr>
          <a:xfrm>
            <a:off x="4010925" y="1237793"/>
            <a:ext cx="11736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API Exctraction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1FA04-683E-8AE0-7EC5-14F60FD792BB}"/>
              </a:ext>
            </a:extLst>
          </p:cNvPr>
          <p:cNvSpPr txBox="1"/>
          <p:nvPr/>
        </p:nvSpPr>
        <p:spPr>
          <a:xfrm>
            <a:off x="5811071" y="1229300"/>
            <a:ext cx="17866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Analysis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F748BE-82D7-E1F7-D0C0-F1E82A9486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38930" y="1376291"/>
            <a:ext cx="343215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C8E690-CA7C-8D79-FABD-259B10C1C58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39134" y="1376291"/>
            <a:ext cx="37179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B08E90-B8C8-E350-4BCC-40C6CD93091D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5184585" y="1367800"/>
            <a:ext cx="626486" cy="8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1A4950D-55BF-7BDE-F539-F44A1E5212A9}"/>
              </a:ext>
            </a:extLst>
          </p:cNvPr>
          <p:cNvSpPr/>
          <p:nvPr/>
        </p:nvSpPr>
        <p:spPr>
          <a:xfrm rot="16200000">
            <a:off x="6569428" y="56362"/>
            <a:ext cx="263831" cy="2105027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4FA74B5-7D90-E912-B305-F2F777F5D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18" y="1083395"/>
            <a:ext cx="585789" cy="585789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EC0313-0E64-EC0D-E1E6-9CA86E555ED3}"/>
              </a:ext>
            </a:extLst>
          </p:cNvPr>
          <p:cNvCxnSpPr>
            <a:stCxn id="28" idx="3"/>
            <a:endCxn id="45" idx="1"/>
          </p:cNvCxnSpPr>
          <p:nvPr/>
        </p:nvCxnSpPr>
        <p:spPr>
          <a:xfrm>
            <a:off x="7597687" y="1367800"/>
            <a:ext cx="598831" cy="8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5406541-E0DA-8A67-D120-7184A4405D9B}"/>
              </a:ext>
            </a:extLst>
          </p:cNvPr>
          <p:cNvSpPr txBox="1"/>
          <p:nvPr/>
        </p:nvSpPr>
        <p:spPr>
          <a:xfrm>
            <a:off x="2304805" y="1651867"/>
            <a:ext cx="20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Cross-listed Packages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(CLP)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9B4591D-D3A9-4DE6-2DDC-72D071432864}"/>
              </a:ext>
            </a:extLst>
          </p:cNvPr>
          <p:cNvSpPr txBox="1"/>
          <p:nvPr/>
        </p:nvSpPr>
        <p:spPr>
          <a:xfrm>
            <a:off x="-405258" y="1185772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APT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7FA8B20-5EF8-1390-20F4-5A435528F164}"/>
              </a:ext>
            </a:extLst>
          </p:cNvPr>
          <p:cNvSpPr txBox="1"/>
          <p:nvPr/>
        </p:nvSpPr>
        <p:spPr>
          <a:xfrm>
            <a:off x="-369190" y="2082055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PYPI Repository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EB11AC3-8562-722A-835D-9C2FF4D260A3}"/>
              </a:ext>
            </a:extLst>
          </p:cNvPr>
          <p:cNvSpPr txBox="1"/>
          <p:nvPr/>
        </p:nvSpPr>
        <p:spPr>
          <a:xfrm>
            <a:off x="7557545" y="1673794"/>
            <a:ext cx="20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Python Package API Database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(PyAD)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32BD05BA-F944-AD93-FDA2-C2F193BA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" y="2898835"/>
            <a:ext cx="760516" cy="760516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5AA88019-6646-CDAA-347A-AA29B48C6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07" y="2953404"/>
            <a:ext cx="730154" cy="685591"/>
          </a:xfrm>
          <a:prstGeom prst="rect">
            <a:avLst/>
          </a:prstGeom>
        </p:spPr>
      </p:pic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EB9098B-8D3F-0A21-8634-1B450310FCBB}"/>
              </a:ext>
            </a:extLst>
          </p:cNvPr>
          <p:cNvCxnSpPr>
            <a:cxnSpLocks/>
          </p:cNvCxnSpPr>
          <p:nvPr/>
        </p:nvCxnSpPr>
        <p:spPr>
          <a:xfrm>
            <a:off x="135339" y="2359054"/>
            <a:ext cx="948208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FBD50DD-4ABE-3B19-0E21-AFE6DDE61A4B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832498" y="3262659"/>
            <a:ext cx="710496" cy="6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0E999DA-F0E0-FD38-7CD3-3962CB5528E9}"/>
              </a:ext>
            </a:extLst>
          </p:cNvPr>
          <p:cNvSpPr txBox="1"/>
          <p:nvPr/>
        </p:nvSpPr>
        <p:spPr>
          <a:xfrm>
            <a:off x="1542994" y="3124159"/>
            <a:ext cx="15540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Static Stock Detection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图片 211">
            <a:extLst>
              <a:ext uri="{FF2B5EF4-FFF2-40B4-BE49-F238E27FC236}">
                <a16:creationId xmlns:a16="http://schemas.microsoft.com/office/drawing/2014/main" id="{B66FF14C-BC3C-0413-19BC-42769FD4F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6" y="3477405"/>
            <a:ext cx="415669" cy="415669"/>
          </a:xfrm>
          <a:prstGeom prst="rect">
            <a:avLst/>
          </a:prstGeom>
        </p:spPr>
      </p:pic>
      <p:sp>
        <p:nvSpPr>
          <p:cNvPr id="213" name="文本框 212">
            <a:extLst>
              <a:ext uri="{FF2B5EF4-FFF2-40B4-BE49-F238E27FC236}">
                <a16:creationId xmlns:a16="http://schemas.microsoft.com/office/drawing/2014/main" id="{0B6DA626-B64A-DD6D-16E8-543A1645CB6A}"/>
              </a:ext>
            </a:extLst>
          </p:cNvPr>
          <p:cNvSpPr txBox="1"/>
          <p:nvPr/>
        </p:nvSpPr>
        <p:spPr>
          <a:xfrm>
            <a:off x="4981563" y="3133320"/>
            <a:ext cx="23582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Dynamic Incremental Detection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A83B21C-6EE8-B4CE-F41E-D7E2014FB96E}"/>
              </a:ext>
            </a:extLst>
          </p:cNvPr>
          <p:cNvSpPr txBox="1"/>
          <p:nvPr/>
        </p:nvSpPr>
        <p:spPr>
          <a:xfrm>
            <a:off x="3020169" y="3513625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Global dependency graph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FA6FA73-062F-3DEE-A7CB-1DB5689948E1}"/>
              </a:ext>
            </a:extLst>
          </p:cNvPr>
          <p:cNvSpPr txBox="1"/>
          <p:nvPr/>
        </p:nvSpPr>
        <p:spPr>
          <a:xfrm>
            <a:off x="7361397" y="3625243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Incompatible import chains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46FED7D-E1B9-44D0-810B-B24E381DA49B}"/>
              </a:ext>
            </a:extLst>
          </p:cNvPr>
          <p:cNvSpPr txBox="1"/>
          <p:nvPr/>
        </p:nvSpPr>
        <p:spPr>
          <a:xfrm>
            <a:off x="5573328" y="3830870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User installation commands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73A53BA1-A6FF-F794-A3F0-548DEC9FDB94}"/>
              </a:ext>
            </a:extLst>
          </p:cNvPr>
          <p:cNvSpPr txBox="1"/>
          <p:nvPr/>
        </p:nvSpPr>
        <p:spPr>
          <a:xfrm>
            <a:off x="10352047" y="2252148"/>
            <a:ext cx="12474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Program Analyse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4" name="图片 223">
            <a:extLst>
              <a:ext uri="{FF2B5EF4-FFF2-40B4-BE49-F238E27FC236}">
                <a16:creationId xmlns:a16="http://schemas.microsoft.com/office/drawing/2014/main" id="{3ED66B79-3DD8-9516-7511-EECEF0D97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926" y="663997"/>
            <a:ext cx="583118" cy="583118"/>
          </a:xfrm>
          <a:prstGeom prst="rect">
            <a:avLst/>
          </a:prstGeom>
        </p:spPr>
      </p:pic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80A8CAB2-2D28-0175-9A45-AD3CBF322678}"/>
              </a:ext>
            </a:extLst>
          </p:cNvPr>
          <p:cNvCxnSpPr>
            <a:cxnSpLocks/>
            <a:stCxn id="208" idx="2"/>
            <a:endCxn id="219" idx="2"/>
          </p:cNvCxnSpPr>
          <p:nvPr/>
        </p:nvCxnSpPr>
        <p:spPr>
          <a:xfrm rot="16200000" flipH="1">
            <a:off x="5154168" y="566998"/>
            <a:ext cx="501084" cy="6169404"/>
          </a:xfrm>
          <a:prstGeom prst="bentConnector3">
            <a:avLst>
              <a:gd name="adj1" fmla="val 1456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0CB80DB-2488-C199-3C1E-A6D187F99E67}"/>
              </a:ext>
            </a:extLst>
          </p:cNvPr>
          <p:cNvSpPr txBox="1"/>
          <p:nvPr/>
        </p:nvSpPr>
        <p:spPr>
          <a:xfrm>
            <a:off x="9847755" y="1390786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User application / Target package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A20AD60D-A034-89BA-446A-E02E189536A2}"/>
              </a:ext>
            </a:extLst>
          </p:cNvPr>
          <p:cNvSpPr txBox="1"/>
          <p:nvPr/>
        </p:nvSpPr>
        <p:spPr>
          <a:xfrm>
            <a:off x="10007880" y="3836639"/>
            <a:ext cx="2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Report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D323E11-DE82-CF44-A30A-3B4ABDCDFDB5}"/>
              </a:ext>
            </a:extLst>
          </p:cNvPr>
          <p:cNvSpPr txBox="1"/>
          <p:nvPr/>
        </p:nvSpPr>
        <p:spPr>
          <a:xfrm>
            <a:off x="135339" y="2483054"/>
            <a:ext cx="2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System-level Detection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4860028A-920A-3C17-F758-91305A6E0A33}"/>
              </a:ext>
            </a:extLst>
          </p:cNvPr>
          <p:cNvSpPr txBox="1"/>
          <p:nvPr/>
        </p:nvSpPr>
        <p:spPr>
          <a:xfrm>
            <a:off x="135339" y="109818"/>
            <a:ext cx="2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Repository-level Analysis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A36BCD9-B6AC-115A-82CA-EBD41C372573}"/>
              </a:ext>
            </a:extLst>
          </p:cNvPr>
          <p:cNvSpPr txBox="1"/>
          <p:nvPr/>
        </p:nvSpPr>
        <p:spPr>
          <a:xfrm>
            <a:off x="-532977" y="3647140"/>
            <a:ext cx="2256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Ubuntu System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D40104-CE18-954B-22AA-569ECBB48126}"/>
              </a:ext>
            </a:extLst>
          </p:cNvPr>
          <p:cNvGrpSpPr/>
          <p:nvPr/>
        </p:nvGrpSpPr>
        <p:grpSpPr>
          <a:xfrm>
            <a:off x="2949155" y="1048441"/>
            <a:ext cx="728954" cy="625353"/>
            <a:chOff x="2915291" y="1048441"/>
            <a:chExt cx="728954" cy="6253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83E6B7-DAC9-6CEE-D0B1-AE1C750BD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0" t="15108" r="10807" b="10001"/>
            <a:stretch/>
          </p:blipFill>
          <p:spPr>
            <a:xfrm>
              <a:off x="2954583" y="1069179"/>
              <a:ext cx="613096" cy="58578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5CD987-FB05-330A-E314-1D33A28C8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0003" y="1605303"/>
              <a:ext cx="109803" cy="6849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2D62139-048C-58AB-5923-3CC1E361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34442" y="1048441"/>
              <a:ext cx="109803" cy="6849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667383F-0608-BEB4-32A5-46B18927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5291" y="1583086"/>
              <a:ext cx="109803" cy="6849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A188334-8211-E09C-C185-E09371775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17936" y="1050415"/>
              <a:ext cx="109803" cy="68491"/>
            </a:xfrm>
            <a:prstGeom prst="rect">
              <a:avLst/>
            </a:prstGeom>
          </p:spPr>
        </p:pic>
      </p:grpSp>
      <p:pic>
        <p:nvPicPr>
          <p:cNvPr id="26" name="图形 25">
            <a:extLst>
              <a:ext uri="{FF2B5EF4-FFF2-40B4-BE49-F238E27FC236}">
                <a16:creationId xmlns:a16="http://schemas.microsoft.com/office/drawing/2014/main" id="{CC2D8604-A732-DD3A-CB87-D77BD0A24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22" y="1541384"/>
            <a:ext cx="628650" cy="552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9311CA-646A-059D-6A32-10C4E2450E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1029778" y="766879"/>
            <a:ext cx="642397" cy="572777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369908A5-9B0C-A2BF-23B8-A54440E743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35663" y="3205811"/>
            <a:ext cx="555553" cy="555553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6A57E84A-C240-B6EB-54DF-A65379FE5792}"/>
              </a:ext>
            </a:extLst>
          </p:cNvPr>
          <p:cNvGrpSpPr/>
          <p:nvPr/>
        </p:nvGrpSpPr>
        <p:grpSpPr>
          <a:xfrm>
            <a:off x="193238" y="566380"/>
            <a:ext cx="812789" cy="677394"/>
            <a:chOff x="5763036" y="4400293"/>
            <a:chExt cx="2583258" cy="2194603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7D395363-4E1B-FD40-8E1C-6EB8A006F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65" t="16889" r="15780" b="18820"/>
            <a:stretch/>
          </p:blipFill>
          <p:spPr>
            <a:xfrm>
              <a:off x="5976705" y="4540894"/>
              <a:ext cx="2092028" cy="1976298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702A65A2-86C4-8ACE-64E9-5FCFD445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69181" y="6305888"/>
              <a:ext cx="427337" cy="289008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5184562-D318-BB3F-1D3A-D5052151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3036" y="6305888"/>
              <a:ext cx="427337" cy="289008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570C69-DD28-5CE2-8664-12DC5083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18957" y="4466456"/>
              <a:ext cx="427337" cy="289008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16FEA2C-7672-20A0-B011-97EE694F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52919" y="4400293"/>
              <a:ext cx="427337" cy="289008"/>
            </a:xfrm>
            <a:prstGeom prst="rect">
              <a:avLst/>
            </a:prstGeom>
          </p:spPr>
        </p:pic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2295BC8-2FCE-A0F9-3D35-4F7D263D11D0}"/>
              </a:ext>
            </a:extLst>
          </p:cNvPr>
          <p:cNvGrpSpPr/>
          <p:nvPr/>
        </p:nvGrpSpPr>
        <p:grpSpPr>
          <a:xfrm>
            <a:off x="3779249" y="2992130"/>
            <a:ext cx="643596" cy="547039"/>
            <a:chOff x="2753393" y="5266280"/>
            <a:chExt cx="581406" cy="499936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2C6B4FB7-1A3C-0ABB-70F5-A76A41C27598}"/>
                </a:ext>
              </a:extLst>
            </p:cNvPr>
            <p:cNvSpPr/>
            <p:nvPr/>
          </p:nvSpPr>
          <p:spPr>
            <a:xfrm>
              <a:off x="2889203" y="5364772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A0311D9-D607-27E9-D8FF-268105C3E0D1}"/>
                </a:ext>
              </a:extLst>
            </p:cNvPr>
            <p:cNvSpPr/>
            <p:nvPr/>
          </p:nvSpPr>
          <p:spPr>
            <a:xfrm>
              <a:off x="3020454" y="5266986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EC13AAB-6A9D-A038-B530-8153586C56E5}"/>
                </a:ext>
              </a:extLst>
            </p:cNvPr>
            <p:cNvSpPr/>
            <p:nvPr/>
          </p:nvSpPr>
          <p:spPr>
            <a:xfrm>
              <a:off x="2889203" y="5506039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C46D518-8AF9-EC06-22BB-9A5257FB08ED}"/>
                </a:ext>
              </a:extLst>
            </p:cNvPr>
            <p:cNvSpPr/>
            <p:nvPr/>
          </p:nvSpPr>
          <p:spPr>
            <a:xfrm>
              <a:off x="3151705" y="5364772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FC3FB6BA-257C-D64E-71A7-CE402709472F}"/>
                </a:ext>
              </a:extLst>
            </p:cNvPr>
            <p:cNvSpPr/>
            <p:nvPr/>
          </p:nvSpPr>
          <p:spPr>
            <a:xfrm>
              <a:off x="3281486" y="5364772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5E0ED35-2913-CBC1-A834-D5584FEB580F}"/>
                </a:ext>
              </a:extLst>
            </p:cNvPr>
            <p:cNvSpPr/>
            <p:nvPr/>
          </p:nvSpPr>
          <p:spPr>
            <a:xfrm>
              <a:off x="3020452" y="5597116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7951383-E284-1629-9D19-02E946164A1B}"/>
                </a:ext>
              </a:extLst>
            </p:cNvPr>
            <p:cNvSpPr/>
            <p:nvPr/>
          </p:nvSpPr>
          <p:spPr>
            <a:xfrm>
              <a:off x="2753393" y="5506039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D4E2623-2D85-ADB2-CF84-DCA9DBEF5F29}"/>
                </a:ext>
              </a:extLst>
            </p:cNvPr>
            <p:cNvSpPr/>
            <p:nvPr/>
          </p:nvSpPr>
          <p:spPr>
            <a:xfrm>
              <a:off x="3020453" y="571336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536C6BFF-893D-65D0-A59F-948F49DF902C}"/>
                </a:ext>
              </a:extLst>
            </p:cNvPr>
            <p:cNvSpPr/>
            <p:nvPr/>
          </p:nvSpPr>
          <p:spPr>
            <a:xfrm>
              <a:off x="3151704" y="550901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7F42058-1F7E-B5E7-0441-AD253279FAA5}"/>
                </a:ext>
              </a:extLst>
            </p:cNvPr>
            <p:cNvSpPr/>
            <p:nvPr/>
          </p:nvSpPr>
          <p:spPr>
            <a:xfrm>
              <a:off x="3281485" y="5597116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3D52A6F-247D-42D8-9F13-B888AF86EF86}"/>
                </a:ext>
              </a:extLst>
            </p:cNvPr>
            <p:cNvCxnSpPr>
              <a:stCxn id="105" idx="6"/>
              <a:endCxn id="101" idx="2"/>
            </p:cNvCxnSpPr>
            <p:nvPr/>
          </p:nvCxnSpPr>
          <p:spPr>
            <a:xfrm>
              <a:off x="2806706" y="5532467"/>
              <a:ext cx="82497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C40D144-F644-0873-7B09-56F4986EECE9}"/>
                </a:ext>
              </a:extLst>
            </p:cNvPr>
            <p:cNvCxnSpPr>
              <a:stCxn id="101" idx="0"/>
              <a:endCxn id="99" idx="4"/>
            </p:cNvCxnSpPr>
            <p:nvPr/>
          </p:nvCxnSpPr>
          <p:spPr>
            <a:xfrm flipV="1">
              <a:off x="2915860" y="5417628"/>
              <a:ext cx="0" cy="88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0BCA48F-82C4-BCD1-FEE4-237A956ED909}"/>
                </a:ext>
              </a:extLst>
            </p:cNvPr>
            <p:cNvCxnSpPr>
              <a:stCxn id="99" idx="7"/>
              <a:endCxn id="100" idx="3"/>
            </p:cNvCxnSpPr>
            <p:nvPr/>
          </p:nvCxnSpPr>
          <p:spPr>
            <a:xfrm flipV="1">
              <a:off x="2934708" y="5312101"/>
              <a:ext cx="93554" cy="60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83D1DCC-177A-FA8A-3D37-E91B46C355AB}"/>
                </a:ext>
              </a:extLst>
            </p:cNvPr>
            <p:cNvCxnSpPr>
              <a:stCxn id="101" idx="5"/>
              <a:endCxn id="104" idx="1"/>
            </p:cNvCxnSpPr>
            <p:nvPr/>
          </p:nvCxnSpPr>
          <p:spPr>
            <a:xfrm>
              <a:off x="2934708" y="5551154"/>
              <a:ext cx="93552" cy="537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40DE4D9-5D79-005A-1F16-34A3111B0D83}"/>
                </a:ext>
              </a:extLst>
            </p:cNvPr>
            <p:cNvCxnSpPr>
              <a:stCxn id="104" idx="4"/>
              <a:endCxn id="106" idx="0"/>
            </p:cNvCxnSpPr>
            <p:nvPr/>
          </p:nvCxnSpPr>
          <p:spPr>
            <a:xfrm>
              <a:off x="3047109" y="5649972"/>
              <a:ext cx="1" cy="63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B16E39F-77D1-11A6-90B3-A62A5916F6A1}"/>
                </a:ext>
              </a:extLst>
            </p:cNvPr>
            <p:cNvCxnSpPr>
              <a:stCxn id="104" idx="7"/>
              <a:endCxn id="107" idx="3"/>
            </p:cNvCxnSpPr>
            <p:nvPr/>
          </p:nvCxnSpPr>
          <p:spPr>
            <a:xfrm flipV="1">
              <a:off x="3065957" y="5554125"/>
              <a:ext cx="93555" cy="50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26951F7-D58B-5FE5-DD56-59CC98D566FB}"/>
                </a:ext>
              </a:extLst>
            </p:cNvPr>
            <p:cNvCxnSpPr>
              <a:stCxn id="107" idx="0"/>
              <a:endCxn id="102" idx="4"/>
            </p:cNvCxnSpPr>
            <p:nvPr/>
          </p:nvCxnSpPr>
          <p:spPr>
            <a:xfrm flipV="1">
              <a:off x="3178361" y="5417628"/>
              <a:ext cx="1" cy="91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C633F83-7E77-1B60-62BE-28BE8B4BCE8D}"/>
                </a:ext>
              </a:extLst>
            </p:cNvPr>
            <p:cNvCxnSpPr>
              <a:stCxn id="100" idx="5"/>
              <a:endCxn id="102" idx="1"/>
            </p:cNvCxnSpPr>
            <p:nvPr/>
          </p:nvCxnSpPr>
          <p:spPr>
            <a:xfrm>
              <a:off x="3065959" y="5312101"/>
              <a:ext cx="93554" cy="60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6D34CE1-E0F9-F1BC-8DBC-105096ECCF5F}"/>
                </a:ext>
              </a:extLst>
            </p:cNvPr>
            <p:cNvSpPr/>
            <p:nvPr/>
          </p:nvSpPr>
          <p:spPr>
            <a:xfrm>
              <a:off x="3281484" y="526628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99043CF-7954-87BD-574B-1C608DFEDCAA}"/>
                </a:ext>
              </a:extLst>
            </p:cNvPr>
            <p:cNvCxnSpPr>
              <a:stCxn id="102" idx="6"/>
              <a:endCxn id="103" idx="2"/>
            </p:cNvCxnSpPr>
            <p:nvPr/>
          </p:nvCxnSpPr>
          <p:spPr>
            <a:xfrm>
              <a:off x="3205018" y="5391200"/>
              <a:ext cx="764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EB17CEC-749B-1857-1CA2-848F6C1786B3}"/>
                </a:ext>
              </a:extLst>
            </p:cNvPr>
            <p:cNvCxnSpPr>
              <a:stCxn id="107" idx="5"/>
              <a:endCxn id="108" idx="1"/>
            </p:cNvCxnSpPr>
            <p:nvPr/>
          </p:nvCxnSpPr>
          <p:spPr>
            <a:xfrm>
              <a:off x="3197209" y="5554125"/>
              <a:ext cx="92084" cy="50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25EA52B6-710A-E73B-5196-925729E9EA32}"/>
                </a:ext>
              </a:extLst>
            </p:cNvPr>
            <p:cNvSpPr/>
            <p:nvPr/>
          </p:nvSpPr>
          <p:spPr>
            <a:xfrm>
              <a:off x="3151704" y="5713360"/>
              <a:ext cx="53313" cy="528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6A40E66A-9BE2-A727-5793-B0A112FA4EDF}"/>
                </a:ext>
              </a:extLst>
            </p:cNvPr>
            <p:cNvCxnSpPr>
              <a:stCxn id="108" idx="3"/>
              <a:endCxn id="122" idx="7"/>
            </p:cNvCxnSpPr>
            <p:nvPr/>
          </p:nvCxnSpPr>
          <p:spPr>
            <a:xfrm flipH="1">
              <a:off x="3197209" y="5642231"/>
              <a:ext cx="92084" cy="78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FA1ACCE9-0E9F-FE89-708A-EC0005095506}"/>
                </a:ext>
              </a:extLst>
            </p:cNvPr>
            <p:cNvCxnSpPr>
              <a:stCxn id="103" idx="0"/>
              <a:endCxn id="117" idx="4"/>
            </p:cNvCxnSpPr>
            <p:nvPr/>
          </p:nvCxnSpPr>
          <p:spPr>
            <a:xfrm flipH="1" flipV="1">
              <a:off x="3308141" y="5319136"/>
              <a:ext cx="2" cy="45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5757CE7-1A91-1A49-84C7-6F4026A505CF}"/>
              </a:ext>
            </a:extLst>
          </p:cNvPr>
          <p:cNvCxnSpPr>
            <a:cxnSpLocks/>
          </p:cNvCxnSpPr>
          <p:nvPr/>
        </p:nvCxnSpPr>
        <p:spPr>
          <a:xfrm flipH="1">
            <a:off x="9618621" y="351325"/>
            <a:ext cx="10214" cy="39463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AF51791-AE82-0E12-7392-A54D545B5C57}"/>
              </a:ext>
            </a:extLst>
          </p:cNvPr>
          <p:cNvCxnSpPr>
            <a:stCxn id="208" idx="3"/>
            <a:endCxn id="105" idx="1"/>
          </p:cNvCxnSpPr>
          <p:nvPr/>
        </p:nvCxnSpPr>
        <p:spPr>
          <a:xfrm>
            <a:off x="3097022" y="3262659"/>
            <a:ext cx="690870" cy="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781561-F650-AE3F-DC71-3ADB81719FF5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4415829" y="3271820"/>
            <a:ext cx="565734" cy="3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60B1429-338F-2DA1-4305-011910F9AEB2}"/>
              </a:ext>
            </a:extLst>
          </p:cNvPr>
          <p:cNvCxnSpPr>
            <a:stCxn id="212" idx="1"/>
            <a:endCxn id="213" idx="2"/>
          </p:cNvCxnSpPr>
          <p:nvPr/>
        </p:nvCxnSpPr>
        <p:spPr>
          <a:xfrm rot="10800000">
            <a:off x="6160682" y="3410320"/>
            <a:ext cx="237334" cy="2749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1001E86A-D49E-FCE3-9936-E12E90442A05}"/>
              </a:ext>
            </a:extLst>
          </p:cNvPr>
          <p:cNvCxnSpPr>
            <a:stCxn id="73" idx="1"/>
            <a:endCxn id="208" idx="0"/>
          </p:cNvCxnSpPr>
          <p:nvPr/>
        </p:nvCxnSpPr>
        <p:spPr>
          <a:xfrm rot="10800000" flipV="1">
            <a:off x="2320009" y="1904627"/>
            <a:ext cx="5237537" cy="1219532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8BE1060B-407C-AF5E-DA13-90C3E5F3676F}"/>
              </a:ext>
            </a:extLst>
          </p:cNvPr>
          <p:cNvCxnSpPr>
            <a:stCxn id="73" idx="1"/>
            <a:endCxn id="213" idx="0"/>
          </p:cNvCxnSpPr>
          <p:nvPr/>
        </p:nvCxnSpPr>
        <p:spPr>
          <a:xfrm rot="10800000" flipV="1">
            <a:off x="6160683" y="1904626"/>
            <a:ext cx="1396863" cy="1228693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3DD57B1-B61E-31DF-2EEE-78E1DB094EA5}"/>
              </a:ext>
            </a:extLst>
          </p:cNvPr>
          <p:cNvSpPr txBox="1"/>
          <p:nvPr/>
        </p:nvSpPr>
        <p:spPr>
          <a:xfrm>
            <a:off x="9759874" y="109818"/>
            <a:ext cx="2575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Code-level API Inspection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7DFB55-F40C-48E7-AA53-6C89D18C6F96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7341587" y="3283977"/>
            <a:ext cx="768820" cy="12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7D3767E-EB6E-E071-8615-39323C53679B}"/>
              </a:ext>
            </a:extLst>
          </p:cNvPr>
          <p:cNvCxnSpPr>
            <a:cxnSpLocks/>
          </p:cNvCxnSpPr>
          <p:nvPr/>
        </p:nvCxnSpPr>
        <p:spPr>
          <a:xfrm flipH="1">
            <a:off x="10647405" y="492642"/>
            <a:ext cx="656730" cy="9062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32361C76-2840-266F-4779-21CD95B1AE67}"/>
              </a:ext>
            </a:extLst>
          </p:cNvPr>
          <p:cNvCxnSpPr>
            <a:stCxn id="73" idx="2"/>
            <a:endCxn id="222" idx="1"/>
          </p:cNvCxnSpPr>
          <p:nvPr/>
        </p:nvCxnSpPr>
        <p:spPr>
          <a:xfrm rot="16200000" flipH="1">
            <a:off x="9338151" y="1376751"/>
            <a:ext cx="255189" cy="1772604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1AEFDFE-3BF7-CBF1-EB7E-7D32E6B47CC4}"/>
              </a:ext>
            </a:extLst>
          </p:cNvPr>
          <p:cNvCxnSpPr>
            <a:stCxn id="119" idx="0"/>
            <a:endCxn id="222" idx="1"/>
          </p:cNvCxnSpPr>
          <p:nvPr/>
        </p:nvCxnSpPr>
        <p:spPr>
          <a:xfrm rot="5400000" flipH="1" flipV="1">
            <a:off x="9132387" y="1733745"/>
            <a:ext cx="562756" cy="1876563"/>
          </a:xfrm>
          <a:prstGeom prst="curved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9143AA8-DECA-2A40-8E6F-C5EC24B0DDC0}"/>
              </a:ext>
            </a:extLst>
          </p:cNvPr>
          <p:cNvCxnSpPr>
            <a:stCxn id="259" idx="2"/>
            <a:endCxn id="222" idx="0"/>
          </p:cNvCxnSpPr>
          <p:nvPr/>
        </p:nvCxnSpPr>
        <p:spPr>
          <a:xfrm flipH="1">
            <a:off x="10975769" y="1667785"/>
            <a:ext cx="1" cy="58436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4A0082-9646-69F3-7D98-D703AA1E5E4C}"/>
              </a:ext>
            </a:extLst>
          </p:cNvPr>
          <p:cNvCxnSpPr>
            <a:stCxn id="222" idx="2"/>
          </p:cNvCxnSpPr>
          <p:nvPr/>
        </p:nvCxnSpPr>
        <p:spPr>
          <a:xfrm flipH="1">
            <a:off x="10975768" y="2529147"/>
            <a:ext cx="1" cy="59501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258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</cp:revision>
  <dcterms:created xsi:type="dcterms:W3CDTF">2023-11-28T18:25:16Z</dcterms:created>
  <dcterms:modified xsi:type="dcterms:W3CDTF">2023-12-13T14:38:34Z</dcterms:modified>
</cp:coreProperties>
</file>