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4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141F5-066E-5C07-9028-8B97B6EAB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CBC42-397A-3114-8248-1DA474072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F5782-6751-D236-5DA7-823A1316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D74-79A9-4A2F-85CF-E89EC233E47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6D5BD-8D7E-7CB1-B40E-A692C861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85900-FD58-96D3-5147-2583A4A5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D8F-E8D4-4DE0-A11B-E3A87B7A1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5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D30C-426B-9B83-8891-D948A60D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E3D6EA-B315-9F58-3A1C-438D3C8A5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BF34A-8986-BCEB-B5D6-B01EC2B5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D74-79A9-4A2F-85CF-E89EC233E47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AE237-B4B1-63C7-60AC-5B5992B1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6D25F-40F5-C358-41B0-5F3A2D91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D8F-E8D4-4DE0-A11B-E3A87B7A1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2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0F25A8-4296-7EA1-7744-9B7728C35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2DE39C-F876-47D3-18E7-BE579FCF0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542D2-6F87-488B-0244-3E5708AB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D74-79A9-4A2F-85CF-E89EC233E47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6FF1A-8698-9EC5-80D8-91F5D662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A94FC-A3B4-B75C-2DA6-EEADDF0E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D8F-E8D4-4DE0-A11B-E3A87B7A1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47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A3798-B56A-0360-85BA-37240CA6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EAD10-107B-781F-81D4-FE7AA4701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AD991-998C-827D-5CF0-456F842B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D74-79A9-4A2F-85CF-E89EC233E47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1B9A7-C3E0-184E-E11B-DCDDC512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096E2-4ABD-9BA8-E7D9-1A2A6EAA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D8F-E8D4-4DE0-A11B-E3A87B7A1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28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11930-E9B5-36CF-47EF-4C7D09E1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29459-3CA7-96B4-C7CB-A0981AC79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5DE37-0968-5B59-D7D6-64F3713F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D74-79A9-4A2F-85CF-E89EC233E47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D33CA-C92A-E81A-04E2-6BA62D65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4F919-A48B-A770-DF35-5EAD68BC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D8F-E8D4-4DE0-A11B-E3A87B7A1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39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A9B7F-96E3-C8DC-4A74-00D055D2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2077A-89E9-3624-C971-9626A8994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B87290-CDFD-6ACF-BF00-C94E681F2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F405EE-9D23-373F-EAF6-BE784AEE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D74-79A9-4A2F-85CF-E89EC233E47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5EADF4-8636-3202-7D86-E2ABECC7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7CD43-3B03-7F25-A6D2-DBF69E86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D8F-E8D4-4DE0-A11B-E3A87B7A1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BDCFF-1177-4D7F-D296-6F0A989C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424CE6-D7C9-18E6-0D44-334D6C0A3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89A823-0845-587A-4153-5DE94CBCC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A51D31-A42A-8A98-A312-BECC3A59F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38B55C-F096-F06A-766C-5F77C94C5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7EEB9A-70F5-D2A5-E562-609578FE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D74-79A9-4A2F-85CF-E89EC233E47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467C2C-0A15-02D3-449F-A2594EFD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F42B4C-6BA2-FA16-C8B2-54C3FDA2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D8F-E8D4-4DE0-A11B-E3A87B7A1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3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6ECFE-6FFE-F8C6-187F-18B49D04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6EF39-B2BF-ABB0-9C48-5AB0B6A8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D74-79A9-4A2F-85CF-E89EC233E47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6CDCBC-D8DA-C6A5-D548-005B1CE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5F6BDF-7C3B-DBA4-7DA7-A5E1AEFB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D8F-E8D4-4DE0-A11B-E3A87B7A1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08D01B-BA75-9B98-FCE6-1C0A04B5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D74-79A9-4A2F-85CF-E89EC233E47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AF4069-D686-0DB7-771B-36162532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C7BA51-9B1A-F1F3-3294-8C0E3A29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D8F-E8D4-4DE0-A11B-E3A87B7A1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1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ECF1A-EAA4-4CA5-7093-CCEBF331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33822-C1B7-ABA7-700C-9C8CE7EF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98A4F-D624-1426-A034-0F33DE3A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54202-0307-CF2F-AA4A-1976E4ED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D74-79A9-4A2F-85CF-E89EC233E47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99D23-D4B2-D8B9-1C6E-A8892893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69B4B-408E-4693-FEE2-B3614650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D8F-E8D4-4DE0-A11B-E3A87B7A1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97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5E9EF-63EF-52D9-D1DE-C7D00BE3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242FDE-6FB6-783F-373A-74B6C8BD2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5CC22D-10FB-C87D-6B2F-5AD024706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524F7D-138A-4F5F-D60D-6574BEA6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D74-79A9-4A2F-85CF-E89EC233E47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2F4255-9248-94EE-1566-45F9C765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805CE9-0336-2F2C-3F99-CE7A5807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D8F-E8D4-4DE0-A11B-E3A87B7A1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087226-64EC-5FEA-B144-A852B159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B9918A-B129-C991-7962-518328629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8EE6E-5819-CBAB-FD0F-A2157075F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5D74-79A9-4A2F-85CF-E89EC233E47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9E84F-80EC-09F3-F371-C294AB88B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E6BCC-59E1-D810-C4E9-E9A1EA20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0D8F-E8D4-4DE0-A11B-E3A87B7A1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9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svg"/><Relationship Id="rId10" Type="http://schemas.openxmlformats.org/officeDocument/2006/relationships/image" Target="../media/image12.sv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D82BBF4-E0D9-6C23-6315-D0559350D550}"/>
              </a:ext>
            </a:extLst>
          </p:cNvPr>
          <p:cNvSpPr txBox="1"/>
          <p:nvPr/>
        </p:nvSpPr>
        <p:spPr>
          <a:xfrm>
            <a:off x="1381358" y="1051531"/>
            <a:ext cx="12575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Package Analysis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9FAF7E81-F96A-4F3A-2D6F-68146584FEDD}"/>
              </a:ext>
            </a:extLst>
          </p:cNvPr>
          <p:cNvSpPr/>
          <p:nvPr/>
        </p:nvSpPr>
        <p:spPr>
          <a:xfrm rot="16200000">
            <a:off x="4464442" y="80136"/>
            <a:ext cx="263831" cy="16858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F8BE52-184B-0F96-8A50-6379CDAAC26A}"/>
              </a:ext>
            </a:extLst>
          </p:cNvPr>
          <p:cNvSpPr txBox="1"/>
          <p:nvPr/>
        </p:nvSpPr>
        <p:spPr>
          <a:xfrm>
            <a:off x="2889477" y="168015"/>
            <a:ext cx="341376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CLP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, …,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CLP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, …,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</a:p>
          <a:p>
            <a:pPr algn="ctr">
              <a:lnSpc>
                <a:spcPct val="80000"/>
              </a:lnSpc>
            </a:pP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CLP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n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, …,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90EBDE-6B9A-91BE-A490-3BF1CEA5E21F}"/>
              </a:ext>
            </a:extLst>
          </p:cNvPr>
          <p:cNvSpPr txBox="1"/>
          <p:nvPr/>
        </p:nvSpPr>
        <p:spPr>
          <a:xfrm>
            <a:off x="4933273" y="168014"/>
            <a:ext cx="3542211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CLP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: C(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C(V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,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CLP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C(V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,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</a:p>
          <a:p>
            <a:pPr algn="ctr">
              <a:lnSpc>
                <a:spcPct val="80000"/>
              </a:lnSpc>
            </a:pP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CLP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n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C(V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,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9C8847-3061-7C92-5618-5158B5561E5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84029" y="791142"/>
            <a:ext cx="397329" cy="39888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A733C9F-AB83-B015-C59C-CC2C64C02F4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965792" y="1190031"/>
            <a:ext cx="415566" cy="441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A1FF613-FF95-256F-7DBC-F9DBF91ECBB9}"/>
              </a:ext>
            </a:extLst>
          </p:cNvPr>
          <p:cNvSpPr txBox="1"/>
          <p:nvPr/>
        </p:nvSpPr>
        <p:spPr>
          <a:xfrm>
            <a:off x="4010925" y="1051530"/>
            <a:ext cx="11736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API Exctraction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BC1FA04-683E-8AE0-7EC5-14F60FD792BB}"/>
              </a:ext>
            </a:extLst>
          </p:cNvPr>
          <p:cNvSpPr txBox="1"/>
          <p:nvPr/>
        </p:nvSpPr>
        <p:spPr>
          <a:xfrm>
            <a:off x="5811071" y="1043037"/>
            <a:ext cx="17866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Analysis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DF748BE-82D7-E1F7-D0C0-F1E82A9486F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638930" y="1190028"/>
            <a:ext cx="343215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5C8E690-CA7C-8D79-FABD-259B10C1C58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639134" y="1190028"/>
            <a:ext cx="371791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6B08E90-B8C8-E350-4BCC-40C6CD93091D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5184585" y="1181537"/>
            <a:ext cx="626486" cy="8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71A4950D-55BF-7BDE-F539-F44A1E5212A9}"/>
              </a:ext>
            </a:extLst>
          </p:cNvPr>
          <p:cNvSpPr/>
          <p:nvPr/>
        </p:nvSpPr>
        <p:spPr>
          <a:xfrm rot="16200000">
            <a:off x="6569428" y="-129901"/>
            <a:ext cx="263831" cy="2105027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44FA74B5-7D90-E912-B305-F2F777F5D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18" y="897132"/>
            <a:ext cx="585789" cy="585789"/>
          </a:xfrm>
          <a:prstGeom prst="rect">
            <a:avLst/>
          </a:prstGeom>
        </p:spPr>
      </p:pic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DEC0313-0E64-EC0D-E1E6-9CA86E555ED3}"/>
              </a:ext>
            </a:extLst>
          </p:cNvPr>
          <p:cNvCxnSpPr>
            <a:stCxn id="28" idx="3"/>
            <a:endCxn id="45" idx="1"/>
          </p:cNvCxnSpPr>
          <p:nvPr/>
        </p:nvCxnSpPr>
        <p:spPr>
          <a:xfrm>
            <a:off x="7597687" y="1181537"/>
            <a:ext cx="598831" cy="84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B5406541-E0DA-8A67-D120-7184A4405D9B}"/>
              </a:ext>
            </a:extLst>
          </p:cNvPr>
          <p:cNvSpPr txBox="1"/>
          <p:nvPr/>
        </p:nvSpPr>
        <p:spPr>
          <a:xfrm>
            <a:off x="2304805" y="1465604"/>
            <a:ext cx="204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Cross-listed Packages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(CLP)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9B4591D-D3A9-4DE6-2DDC-72D071432864}"/>
              </a:ext>
            </a:extLst>
          </p:cNvPr>
          <p:cNvSpPr txBox="1"/>
          <p:nvPr/>
        </p:nvSpPr>
        <p:spPr>
          <a:xfrm>
            <a:off x="-405258" y="995278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Apt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7FA8B20-5EF8-1390-20F4-5A435528F164}"/>
              </a:ext>
            </a:extLst>
          </p:cNvPr>
          <p:cNvSpPr txBox="1"/>
          <p:nvPr/>
        </p:nvSpPr>
        <p:spPr>
          <a:xfrm>
            <a:off x="-369190" y="1874625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EB11AC3-8562-722A-835D-9C2FF4D260A3}"/>
              </a:ext>
            </a:extLst>
          </p:cNvPr>
          <p:cNvSpPr txBox="1"/>
          <p:nvPr/>
        </p:nvSpPr>
        <p:spPr>
          <a:xfrm>
            <a:off x="7557545" y="1487531"/>
            <a:ext cx="204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Python Package API Database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(PyAD)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32BD05BA-F944-AD93-FDA2-C2F193BA9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2" y="2474219"/>
            <a:ext cx="760516" cy="760516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5AA88019-6646-CDAA-347A-AA29B48C6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07" y="2516089"/>
            <a:ext cx="730154" cy="685591"/>
          </a:xfrm>
          <a:prstGeom prst="rect">
            <a:avLst/>
          </a:prstGeom>
        </p:spPr>
      </p:pic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CEB9098B-8D3F-0A21-8634-1B450310FCBB}"/>
              </a:ext>
            </a:extLst>
          </p:cNvPr>
          <p:cNvCxnSpPr>
            <a:cxnSpLocks/>
          </p:cNvCxnSpPr>
          <p:nvPr/>
        </p:nvCxnSpPr>
        <p:spPr>
          <a:xfrm>
            <a:off x="135339" y="2172791"/>
            <a:ext cx="948208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4FBD50DD-4ABE-3B19-0E21-AFE6DDE61A4B}"/>
              </a:ext>
            </a:extLst>
          </p:cNvPr>
          <p:cNvCxnSpPr>
            <a:cxnSpLocks/>
            <a:endCxn id="208" idx="1"/>
          </p:cNvCxnSpPr>
          <p:nvPr/>
        </p:nvCxnSpPr>
        <p:spPr>
          <a:xfrm>
            <a:off x="984029" y="2838043"/>
            <a:ext cx="5589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40E999DA-F0E0-FD38-7CD3-3962CB5528E9}"/>
              </a:ext>
            </a:extLst>
          </p:cNvPr>
          <p:cNvSpPr txBox="1"/>
          <p:nvPr/>
        </p:nvSpPr>
        <p:spPr>
          <a:xfrm>
            <a:off x="1542994" y="2699543"/>
            <a:ext cx="15540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Static Stock Detection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图片 211">
            <a:extLst>
              <a:ext uri="{FF2B5EF4-FFF2-40B4-BE49-F238E27FC236}">
                <a16:creationId xmlns:a16="http://schemas.microsoft.com/office/drawing/2014/main" id="{B66FF14C-BC3C-0413-19BC-42769FD4F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162" y="3225459"/>
            <a:ext cx="415669" cy="415669"/>
          </a:xfrm>
          <a:prstGeom prst="rect">
            <a:avLst/>
          </a:prstGeom>
        </p:spPr>
      </p:pic>
      <p:sp>
        <p:nvSpPr>
          <p:cNvPr id="213" name="文本框 212">
            <a:extLst>
              <a:ext uri="{FF2B5EF4-FFF2-40B4-BE49-F238E27FC236}">
                <a16:creationId xmlns:a16="http://schemas.microsoft.com/office/drawing/2014/main" id="{0B6DA626-B64A-DD6D-16E8-543A1645CB6A}"/>
              </a:ext>
            </a:extLst>
          </p:cNvPr>
          <p:cNvSpPr txBox="1"/>
          <p:nvPr/>
        </p:nvSpPr>
        <p:spPr>
          <a:xfrm>
            <a:off x="6069195" y="2620430"/>
            <a:ext cx="152162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Dynamic Incremental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FA83B21C-6EE8-B4CE-F41E-D7E2014FB96E}"/>
              </a:ext>
            </a:extLst>
          </p:cNvPr>
          <p:cNvSpPr txBox="1"/>
          <p:nvPr/>
        </p:nvSpPr>
        <p:spPr>
          <a:xfrm>
            <a:off x="3432623" y="3531512"/>
            <a:ext cx="2399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Global importing dependency graph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AFA6FA73-062F-3DEE-A7CB-1DB5689948E1}"/>
              </a:ext>
            </a:extLst>
          </p:cNvPr>
          <p:cNvSpPr txBox="1"/>
          <p:nvPr/>
        </p:nvSpPr>
        <p:spPr>
          <a:xfrm>
            <a:off x="7372806" y="3128999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Potential PA Issues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446FED7D-E1B9-44D0-810B-B24E381DA49B}"/>
              </a:ext>
            </a:extLst>
          </p:cNvPr>
          <p:cNvSpPr txBox="1"/>
          <p:nvPr/>
        </p:nvSpPr>
        <p:spPr>
          <a:xfrm>
            <a:off x="5675678" y="3540475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User installation commands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73A53BA1-A6FF-F794-A3F0-548DEC9FDB94}"/>
              </a:ext>
            </a:extLst>
          </p:cNvPr>
          <p:cNvSpPr txBox="1"/>
          <p:nvPr/>
        </p:nvSpPr>
        <p:spPr>
          <a:xfrm>
            <a:off x="10146307" y="2065885"/>
            <a:ext cx="12474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Program Analyse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4" name="图片 223">
            <a:extLst>
              <a:ext uri="{FF2B5EF4-FFF2-40B4-BE49-F238E27FC236}">
                <a16:creationId xmlns:a16="http://schemas.microsoft.com/office/drawing/2014/main" id="{3ED66B79-3DD8-9516-7511-EECEF0D97B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670" y="591320"/>
            <a:ext cx="451717" cy="451717"/>
          </a:xfrm>
          <a:prstGeom prst="rect">
            <a:avLst/>
          </a:prstGeom>
        </p:spPr>
      </p:pic>
      <p:cxnSp>
        <p:nvCxnSpPr>
          <p:cNvPr id="239" name="连接符: 肘形 238">
            <a:extLst>
              <a:ext uri="{FF2B5EF4-FFF2-40B4-BE49-F238E27FC236}">
                <a16:creationId xmlns:a16="http://schemas.microsoft.com/office/drawing/2014/main" id="{80A8CAB2-2D28-0175-9A45-AD3CBF322678}"/>
              </a:ext>
            </a:extLst>
          </p:cNvPr>
          <p:cNvCxnSpPr>
            <a:cxnSpLocks/>
            <a:stCxn id="208" idx="2"/>
            <a:endCxn id="219" idx="2"/>
          </p:cNvCxnSpPr>
          <p:nvPr/>
        </p:nvCxnSpPr>
        <p:spPr>
          <a:xfrm rot="16200000" flipH="1">
            <a:off x="5195686" y="100863"/>
            <a:ext cx="429456" cy="6180813"/>
          </a:xfrm>
          <a:prstGeom prst="bentConnector3">
            <a:avLst>
              <a:gd name="adj1" fmla="val 1946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20CB80DB-2488-C199-3C1E-A6D187F99E67}"/>
              </a:ext>
            </a:extLst>
          </p:cNvPr>
          <p:cNvSpPr txBox="1"/>
          <p:nvPr/>
        </p:nvSpPr>
        <p:spPr>
          <a:xfrm>
            <a:off x="9642015" y="1204523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User application / Target package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A20AD60D-A034-89BA-446A-E02E189536A2}"/>
              </a:ext>
            </a:extLst>
          </p:cNvPr>
          <p:cNvSpPr txBox="1"/>
          <p:nvPr/>
        </p:nvSpPr>
        <p:spPr>
          <a:xfrm>
            <a:off x="9785800" y="3559927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PA Issue Report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2D323E11-DE82-CF44-A30A-3B4ABDCDFDB5}"/>
              </a:ext>
            </a:extLst>
          </p:cNvPr>
          <p:cNvSpPr txBox="1"/>
          <p:nvPr/>
        </p:nvSpPr>
        <p:spPr>
          <a:xfrm>
            <a:off x="135339" y="2152863"/>
            <a:ext cx="2575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System-level Detection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4860028A-920A-3C17-F758-91305A6E0A33}"/>
              </a:ext>
            </a:extLst>
          </p:cNvPr>
          <p:cNvSpPr txBox="1"/>
          <p:nvPr/>
        </p:nvSpPr>
        <p:spPr>
          <a:xfrm>
            <a:off x="135339" y="109818"/>
            <a:ext cx="2575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Repository-level Analysis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DA36BCD9-B6AC-115A-82CA-EBD41C372573}"/>
              </a:ext>
            </a:extLst>
          </p:cNvPr>
          <p:cNvSpPr txBox="1"/>
          <p:nvPr/>
        </p:nvSpPr>
        <p:spPr>
          <a:xfrm>
            <a:off x="-494922" y="3254513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Ubuntu System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6D40104-CE18-954B-22AA-569ECBB48126}"/>
              </a:ext>
            </a:extLst>
          </p:cNvPr>
          <p:cNvGrpSpPr/>
          <p:nvPr/>
        </p:nvGrpSpPr>
        <p:grpSpPr>
          <a:xfrm>
            <a:off x="2949155" y="862178"/>
            <a:ext cx="728954" cy="625353"/>
            <a:chOff x="2915291" y="1048441"/>
            <a:chExt cx="728954" cy="62535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283E6B7-DAC9-6CEE-D0B1-AE1C750BD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10" t="15108" r="10807" b="10001"/>
            <a:stretch/>
          </p:blipFill>
          <p:spPr>
            <a:xfrm>
              <a:off x="2954583" y="1069179"/>
              <a:ext cx="613096" cy="58578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25CD987-FB05-330A-E314-1D33A28C8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20003" y="1605303"/>
              <a:ext cx="109803" cy="6849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2D62139-048C-58AB-5923-3CC1E361B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34442" y="1048441"/>
              <a:ext cx="109803" cy="68491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667383F-0608-BEB4-32A5-46B18927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15291" y="1583086"/>
              <a:ext cx="109803" cy="68491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A188334-8211-E09C-C185-E09371775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17936" y="1050415"/>
              <a:ext cx="109803" cy="68491"/>
            </a:xfrm>
            <a:prstGeom prst="rect">
              <a:avLst/>
            </a:prstGeom>
          </p:spPr>
        </p:pic>
      </p:grpSp>
      <p:pic>
        <p:nvPicPr>
          <p:cNvPr id="26" name="图形 25">
            <a:extLst>
              <a:ext uri="{FF2B5EF4-FFF2-40B4-BE49-F238E27FC236}">
                <a16:creationId xmlns:a16="http://schemas.microsoft.com/office/drawing/2014/main" id="{CC2D8604-A732-DD3A-CB87-D77BD0A24F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22" y="1355121"/>
            <a:ext cx="628650" cy="5524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39311CA-646A-059D-6A32-10C4E2450E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10919463" y="615171"/>
            <a:ext cx="497678" cy="443742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369908A5-9B0C-A2BF-23B8-A54440E743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29923" y="2971874"/>
            <a:ext cx="555553" cy="555553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6A57E84A-C240-B6EB-54DF-A65379FE5792}"/>
              </a:ext>
            </a:extLst>
          </p:cNvPr>
          <p:cNvGrpSpPr/>
          <p:nvPr/>
        </p:nvGrpSpPr>
        <p:grpSpPr>
          <a:xfrm>
            <a:off x="193238" y="380117"/>
            <a:ext cx="812789" cy="677394"/>
            <a:chOff x="5763036" y="4400293"/>
            <a:chExt cx="2583258" cy="2194603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7D395363-4E1B-FD40-8E1C-6EB8A006F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65" t="16889" r="15780" b="18820"/>
            <a:stretch/>
          </p:blipFill>
          <p:spPr>
            <a:xfrm>
              <a:off x="5976705" y="4540894"/>
              <a:ext cx="2092028" cy="1976298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702A65A2-86C4-8ACE-64E9-5FCFD4455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769181" y="6305888"/>
              <a:ext cx="427337" cy="289008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15184562-D318-BB3F-1D3A-D50521519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63036" y="6305888"/>
              <a:ext cx="427337" cy="289008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2570C69-DD28-5CE2-8664-12DC5083A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918957" y="4466456"/>
              <a:ext cx="427337" cy="289008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816FEA2C-7672-20A0-B011-97EE694FA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852919" y="4400293"/>
              <a:ext cx="427337" cy="289008"/>
            </a:xfrm>
            <a:prstGeom prst="rect">
              <a:avLst/>
            </a:prstGeom>
          </p:spPr>
        </p:pic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5757CE7-1A91-1A49-84C7-6F4026A505CF}"/>
              </a:ext>
            </a:extLst>
          </p:cNvPr>
          <p:cNvCxnSpPr>
            <a:cxnSpLocks/>
          </p:cNvCxnSpPr>
          <p:nvPr/>
        </p:nvCxnSpPr>
        <p:spPr>
          <a:xfrm flipH="1">
            <a:off x="9615450" y="351325"/>
            <a:ext cx="13385" cy="346614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AF51791-AE82-0E12-7392-A54D545B5C57}"/>
              </a:ext>
            </a:extLst>
          </p:cNvPr>
          <p:cNvCxnSpPr>
            <a:cxnSpLocks/>
            <a:stCxn id="208" idx="3"/>
          </p:cNvCxnSpPr>
          <p:nvPr/>
        </p:nvCxnSpPr>
        <p:spPr>
          <a:xfrm>
            <a:off x="3097022" y="2838043"/>
            <a:ext cx="462669" cy="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1001E86A-D49E-FCE3-9936-E12E90442A05}"/>
              </a:ext>
            </a:extLst>
          </p:cNvPr>
          <p:cNvCxnSpPr>
            <a:stCxn id="73" idx="1"/>
            <a:endCxn id="208" idx="0"/>
          </p:cNvCxnSpPr>
          <p:nvPr/>
        </p:nvCxnSpPr>
        <p:spPr>
          <a:xfrm rot="10800000" flipV="1">
            <a:off x="2320009" y="1718363"/>
            <a:ext cx="5237537" cy="981179"/>
          </a:xfrm>
          <a:prstGeom prst="curved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8BE1060B-407C-AF5E-DA13-90C3E5F3676F}"/>
              </a:ext>
            </a:extLst>
          </p:cNvPr>
          <p:cNvCxnSpPr>
            <a:cxnSpLocks/>
            <a:stCxn id="73" idx="1"/>
            <a:endCxn id="213" idx="0"/>
          </p:cNvCxnSpPr>
          <p:nvPr/>
        </p:nvCxnSpPr>
        <p:spPr>
          <a:xfrm rot="10800000" flipV="1">
            <a:off x="6830007" y="1718364"/>
            <a:ext cx="727538" cy="902066"/>
          </a:xfrm>
          <a:prstGeom prst="curved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3DD57B1-B61E-31DF-2EEE-78E1DB094EA5}"/>
              </a:ext>
            </a:extLst>
          </p:cNvPr>
          <p:cNvSpPr txBox="1"/>
          <p:nvPr/>
        </p:nvSpPr>
        <p:spPr>
          <a:xfrm>
            <a:off x="9820193" y="105261"/>
            <a:ext cx="2575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Code-level Inspection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17DFB55-F40C-48E7-AA53-6C89D18C6F96}"/>
              </a:ext>
            </a:extLst>
          </p:cNvPr>
          <p:cNvCxnSpPr>
            <a:cxnSpLocks/>
            <a:stCxn id="213" idx="3"/>
            <a:endCxn id="119" idx="1"/>
          </p:cNvCxnSpPr>
          <p:nvPr/>
        </p:nvCxnSpPr>
        <p:spPr>
          <a:xfrm>
            <a:off x="7590818" y="2851263"/>
            <a:ext cx="519589" cy="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7D3767E-EB6E-E071-8615-39323C53679B}"/>
              </a:ext>
            </a:extLst>
          </p:cNvPr>
          <p:cNvCxnSpPr>
            <a:cxnSpLocks/>
          </p:cNvCxnSpPr>
          <p:nvPr/>
        </p:nvCxnSpPr>
        <p:spPr>
          <a:xfrm flipH="1">
            <a:off x="10604902" y="489550"/>
            <a:ext cx="463128" cy="67347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32361C76-2840-266F-4779-21CD95B1AE67}"/>
              </a:ext>
            </a:extLst>
          </p:cNvPr>
          <p:cNvCxnSpPr>
            <a:stCxn id="73" idx="2"/>
            <a:endCxn id="222" idx="1"/>
          </p:cNvCxnSpPr>
          <p:nvPr/>
        </p:nvCxnSpPr>
        <p:spPr>
          <a:xfrm rot="16200000" flipH="1">
            <a:off x="9235281" y="1293358"/>
            <a:ext cx="255189" cy="1566864"/>
          </a:xfrm>
          <a:prstGeom prst="curved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01AEFDFE-3BF7-CBF1-EB7E-7D32E6B47CC4}"/>
              </a:ext>
            </a:extLst>
          </p:cNvPr>
          <p:cNvCxnSpPr>
            <a:stCxn id="119" idx="0"/>
            <a:endCxn id="222" idx="1"/>
          </p:cNvCxnSpPr>
          <p:nvPr/>
        </p:nvCxnSpPr>
        <p:spPr>
          <a:xfrm rot="5400000" flipH="1" flipV="1">
            <a:off x="9155043" y="1524826"/>
            <a:ext cx="311704" cy="1670823"/>
          </a:xfrm>
          <a:prstGeom prst="curved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9143AA8-DECA-2A40-8E6F-C5EC24B0DDC0}"/>
              </a:ext>
            </a:extLst>
          </p:cNvPr>
          <p:cNvCxnSpPr>
            <a:stCxn id="259" idx="2"/>
            <a:endCxn id="222" idx="0"/>
          </p:cNvCxnSpPr>
          <p:nvPr/>
        </p:nvCxnSpPr>
        <p:spPr>
          <a:xfrm flipH="1">
            <a:off x="10770029" y="1481522"/>
            <a:ext cx="1" cy="58436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94A0082-9646-69F3-7D98-D703AA1E5E4C}"/>
              </a:ext>
            </a:extLst>
          </p:cNvPr>
          <p:cNvCxnSpPr>
            <a:stCxn id="222" idx="2"/>
          </p:cNvCxnSpPr>
          <p:nvPr/>
        </p:nvCxnSpPr>
        <p:spPr>
          <a:xfrm flipH="1">
            <a:off x="10770028" y="2342884"/>
            <a:ext cx="1" cy="59501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8791384-452D-10C9-992B-BF80195AFE64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5516334" y="2846098"/>
            <a:ext cx="552861" cy="5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322493C-80F6-A8CA-25D4-FB0BA1FC78EB}"/>
              </a:ext>
            </a:extLst>
          </p:cNvPr>
          <p:cNvCxnSpPr>
            <a:cxnSpLocks/>
          </p:cNvCxnSpPr>
          <p:nvPr/>
        </p:nvCxnSpPr>
        <p:spPr>
          <a:xfrm flipH="1" flipV="1">
            <a:off x="6827755" y="3068958"/>
            <a:ext cx="3242" cy="199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07E4E8A-CBBE-272E-F1A7-F3AE36D78689}"/>
              </a:ext>
            </a:extLst>
          </p:cNvPr>
          <p:cNvSpPr txBox="1"/>
          <p:nvPr/>
        </p:nvSpPr>
        <p:spPr>
          <a:xfrm>
            <a:off x="4318050" y="1854586"/>
            <a:ext cx="95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rPr>
              <a:t>apt package</a:t>
            </a:r>
            <a:endParaRPr lang="zh-CN" alt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19E769D-FE88-4886-33EC-3F79F83C59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48479" y="2209569"/>
            <a:ext cx="1806210" cy="140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8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05FAE6-2184-4F50-1AC4-EEB38BBA8CE4}"/>
              </a:ext>
            </a:extLst>
          </p:cNvPr>
          <p:cNvGrpSpPr/>
          <p:nvPr/>
        </p:nvGrpSpPr>
        <p:grpSpPr>
          <a:xfrm>
            <a:off x="456191" y="1372348"/>
            <a:ext cx="812789" cy="677394"/>
            <a:chOff x="5763036" y="4400293"/>
            <a:chExt cx="2583258" cy="219460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72B013A-2243-C3A6-E8CF-E621764C9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65" t="16889" r="15780" b="18820"/>
            <a:stretch/>
          </p:blipFill>
          <p:spPr>
            <a:xfrm>
              <a:off x="5976705" y="4540894"/>
              <a:ext cx="2092028" cy="1976298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9E08E54-2ADF-33AB-87D6-A4EFB05C8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9181" y="6305888"/>
              <a:ext cx="427337" cy="28900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33C3D0A-C093-DA0A-C1E6-FE64B62DE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3036" y="6305888"/>
              <a:ext cx="427337" cy="28900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B417E9E-04AA-F42C-7C7B-4B06A7650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8957" y="4466456"/>
              <a:ext cx="427337" cy="28900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3F74B5D-CD3B-DB76-B0A0-41A71702B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2919" y="4400293"/>
              <a:ext cx="427337" cy="289008"/>
            </a:xfrm>
            <a:prstGeom prst="rect">
              <a:avLst/>
            </a:prstGeom>
          </p:spPr>
        </p:pic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02D0D4E8-9F7E-116F-7F26-516056B6C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697" y="541568"/>
            <a:ext cx="628650" cy="5524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11C13E9-8391-61D8-9D9E-4CA4473EFAB8}"/>
              </a:ext>
            </a:extLst>
          </p:cNvPr>
          <p:cNvSpPr txBox="1"/>
          <p:nvPr/>
        </p:nvSpPr>
        <p:spPr>
          <a:xfrm>
            <a:off x="498697" y="110817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Libraries.io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9DF18CB-DC4D-CD64-3F13-E42EBAA7F6EB}"/>
              </a:ext>
            </a:extLst>
          </p:cNvPr>
          <p:cNvSpPr/>
          <p:nvPr/>
        </p:nvSpPr>
        <p:spPr>
          <a:xfrm>
            <a:off x="1805895" y="361404"/>
            <a:ext cx="3895250" cy="18685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83D1DF-81F7-47C0-300E-B40C4C955835}"/>
              </a:ext>
            </a:extLst>
          </p:cNvPr>
          <p:cNvSpPr txBox="1"/>
          <p:nvPr/>
        </p:nvSpPr>
        <p:spPr>
          <a:xfrm>
            <a:off x="1922789" y="910683"/>
            <a:ext cx="81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630CF84-D706-2FBE-56BC-A9DDCB07BAAC}"/>
              </a:ext>
            </a:extLst>
          </p:cNvPr>
          <p:cNvSpPr txBox="1"/>
          <p:nvPr/>
        </p:nvSpPr>
        <p:spPr>
          <a:xfrm>
            <a:off x="3091275" y="541568"/>
            <a:ext cx="893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093B2D-15B1-5253-E73D-ADF72E557D11}"/>
              </a:ext>
            </a:extLst>
          </p:cNvPr>
          <p:cNvSpPr txBox="1"/>
          <p:nvPr/>
        </p:nvSpPr>
        <p:spPr>
          <a:xfrm>
            <a:off x="2999545" y="1382619"/>
            <a:ext cx="10766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Analysis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E696AD4-50D2-85F8-C8F4-BCB025D4C5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021" y="626027"/>
            <a:ext cx="681627" cy="681627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993284B-5902-1422-3C4E-83EC47CC29A2}"/>
              </a:ext>
            </a:extLst>
          </p:cNvPr>
          <p:cNvSpPr/>
          <p:nvPr/>
        </p:nvSpPr>
        <p:spPr>
          <a:xfrm>
            <a:off x="1834571" y="2644679"/>
            <a:ext cx="3895249" cy="1866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53AC4C-37DA-981E-DAD1-A98390535068}"/>
              </a:ext>
            </a:extLst>
          </p:cNvPr>
          <p:cNvSpPr txBox="1"/>
          <p:nvPr/>
        </p:nvSpPr>
        <p:spPr>
          <a:xfrm>
            <a:off x="1922789" y="2881746"/>
            <a:ext cx="8758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30302E-91E6-2F26-4868-900A0BE7B8B2}"/>
              </a:ext>
            </a:extLst>
          </p:cNvPr>
          <p:cNvSpPr txBox="1"/>
          <p:nvPr/>
        </p:nvSpPr>
        <p:spPr>
          <a:xfrm>
            <a:off x="3091275" y="2881745"/>
            <a:ext cx="10501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Analysis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359FCF-E009-789A-C8A1-E2230E58E3B6}"/>
              </a:ext>
            </a:extLst>
          </p:cNvPr>
          <p:cNvSpPr txBox="1"/>
          <p:nvPr/>
        </p:nvSpPr>
        <p:spPr>
          <a:xfrm>
            <a:off x="4434067" y="2881745"/>
            <a:ext cx="10501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Construct GDG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3FD211-F538-B263-80E6-A776C6521FD4}"/>
              </a:ext>
            </a:extLst>
          </p:cNvPr>
          <p:cNvSpPr txBox="1"/>
          <p:nvPr/>
        </p:nvSpPr>
        <p:spPr>
          <a:xfrm>
            <a:off x="4030365" y="3653033"/>
            <a:ext cx="13468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Static Stock Detection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0F3E28F-74CD-E85E-DB66-C512E529E573}"/>
              </a:ext>
            </a:extLst>
          </p:cNvPr>
          <p:cNvSpPr txBox="1"/>
          <p:nvPr/>
        </p:nvSpPr>
        <p:spPr>
          <a:xfrm>
            <a:off x="1925305" y="3660875"/>
            <a:ext cx="15584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Dynamic Incremental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ED7963C-B613-B45F-498B-C55C019AE9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34" y="2824354"/>
            <a:ext cx="576449" cy="57644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EDEB162-6C7E-17A5-FD15-97CCCA6E6C4A}"/>
              </a:ext>
            </a:extLst>
          </p:cNvPr>
          <p:cNvSpPr txBox="1"/>
          <p:nvPr/>
        </p:nvSpPr>
        <p:spPr>
          <a:xfrm>
            <a:off x="-214390" y="3376171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Ubuntu System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77A528B-FD9C-35FA-3E8C-BFAF889D29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43" y="3676030"/>
            <a:ext cx="415669" cy="41566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DD8DBEE-B0A4-F227-8C8C-ED2ED794DDBE}"/>
              </a:ext>
            </a:extLst>
          </p:cNvPr>
          <p:cNvSpPr txBox="1"/>
          <p:nvPr/>
        </p:nvSpPr>
        <p:spPr>
          <a:xfrm>
            <a:off x="-246438" y="4094607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Install Script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537B15-FE88-A289-048F-23522EF92DDC}"/>
              </a:ext>
            </a:extLst>
          </p:cNvPr>
          <p:cNvSpPr txBox="1"/>
          <p:nvPr/>
        </p:nvSpPr>
        <p:spPr>
          <a:xfrm>
            <a:off x="2568431" y="1961804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API Knowledge Base Builder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E48503D-5C81-5EC9-E5CE-85F194269FEA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738789" y="772401"/>
            <a:ext cx="352486" cy="36911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763AD8B-881C-95E9-65DB-0DBC1AFADABA}"/>
              </a:ext>
            </a:extLst>
          </p:cNvPr>
          <p:cNvCxnSpPr>
            <a:endCxn id="17" idx="0"/>
          </p:cNvCxnSpPr>
          <p:nvPr/>
        </p:nvCxnSpPr>
        <p:spPr>
          <a:xfrm>
            <a:off x="3537874" y="1016049"/>
            <a:ext cx="0" cy="366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42F68063-5C57-1BB3-175B-709018BDBD05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4076203" y="966841"/>
            <a:ext cx="586818" cy="646611"/>
          </a:xfrm>
          <a:prstGeom prst="bentConnector3">
            <a:avLst>
              <a:gd name="adj1" fmla="val 334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4343B0C-D605-A18A-6FDB-6B6FCB03C7FC}"/>
              </a:ext>
            </a:extLst>
          </p:cNvPr>
          <p:cNvSpPr txBox="1"/>
          <p:nvPr/>
        </p:nvSpPr>
        <p:spPr>
          <a:xfrm>
            <a:off x="3875819" y="1319632"/>
            <a:ext cx="2256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6BCCD98-82A3-EE6B-2D71-289D15852FEA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2798618" y="3112578"/>
            <a:ext cx="29265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A78C346-1FA5-9232-4349-80FE858D6261}"/>
              </a:ext>
            </a:extLst>
          </p:cNvPr>
          <p:cNvCxnSpPr>
            <a:endCxn id="22" idx="1"/>
          </p:cNvCxnSpPr>
          <p:nvPr/>
        </p:nvCxnSpPr>
        <p:spPr>
          <a:xfrm>
            <a:off x="4141409" y="3112577"/>
            <a:ext cx="2926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6E905E15-B627-A403-6EED-DF13828E4C3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5400000">
            <a:off x="4676660" y="3370558"/>
            <a:ext cx="309623" cy="2553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5F55C219-59D7-4C8F-B310-378D18F3EC55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rot="5400000">
            <a:off x="3673109" y="2374849"/>
            <a:ext cx="317465" cy="22545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E9A5AC41-C0D8-9A40-651D-8E113D932C3B}"/>
              </a:ext>
            </a:extLst>
          </p:cNvPr>
          <p:cNvSpPr txBox="1"/>
          <p:nvPr/>
        </p:nvSpPr>
        <p:spPr>
          <a:xfrm>
            <a:off x="2625505" y="4262219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Repository-level Detection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7078542-2D67-8743-7607-F0757368688A}"/>
              </a:ext>
            </a:extLst>
          </p:cNvPr>
          <p:cNvCxnSpPr>
            <a:stCxn id="25" idx="3"/>
            <a:endCxn id="20" idx="1"/>
          </p:cNvCxnSpPr>
          <p:nvPr/>
        </p:nvCxnSpPr>
        <p:spPr>
          <a:xfrm>
            <a:off x="1114583" y="3112579"/>
            <a:ext cx="8082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C90A09E-4D4B-1299-0407-2E519C610D5B}"/>
              </a:ext>
            </a:extLst>
          </p:cNvPr>
          <p:cNvCxnSpPr>
            <a:stCxn id="27" idx="3"/>
            <a:endCxn id="24" idx="1"/>
          </p:cNvCxnSpPr>
          <p:nvPr/>
        </p:nvCxnSpPr>
        <p:spPr>
          <a:xfrm>
            <a:off x="1089412" y="3883865"/>
            <a:ext cx="835893" cy="78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3638E50-2FBF-3921-A80F-A6D55FF0006F}"/>
              </a:ext>
            </a:extLst>
          </p:cNvPr>
          <p:cNvCxnSpPr/>
          <p:nvPr/>
        </p:nvCxnSpPr>
        <p:spPr>
          <a:xfrm>
            <a:off x="1154627" y="817793"/>
            <a:ext cx="768162" cy="19825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1E714F96-B798-5B36-FF81-9F904242F2B8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1181649" y="1141516"/>
            <a:ext cx="741140" cy="5792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46AF128E-7B04-5282-F0FF-DC30B9AFA2B5}"/>
              </a:ext>
            </a:extLst>
          </p:cNvPr>
          <p:cNvSpPr txBox="1"/>
          <p:nvPr/>
        </p:nvSpPr>
        <p:spPr>
          <a:xfrm>
            <a:off x="-135126" y="1064843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Python Ecomsystem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DFBCE48-2B5A-E6CB-0068-D30AC4D2CBAA}"/>
              </a:ext>
            </a:extLst>
          </p:cNvPr>
          <p:cNvSpPr txBox="1"/>
          <p:nvPr/>
        </p:nvSpPr>
        <p:spPr>
          <a:xfrm>
            <a:off x="-108274" y="1980118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Ubuntu Ecomsystem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BC26689B-DD59-875A-A77C-ADC1690DB7F2}"/>
              </a:ext>
            </a:extLst>
          </p:cNvPr>
          <p:cNvSpPr/>
          <p:nvPr/>
        </p:nvSpPr>
        <p:spPr>
          <a:xfrm>
            <a:off x="3733799" y="2223670"/>
            <a:ext cx="142019" cy="42724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31B77FE-6804-7E74-E8BE-2A15EED04AA1}"/>
              </a:ext>
            </a:extLst>
          </p:cNvPr>
          <p:cNvSpPr txBox="1"/>
          <p:nvPr/>
        </p:nvSpPr>
        <p:spPr>
          <a:xfrm>
            <a:off x="3483791" y="2276525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Data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D7239A6-E7D8-714D-7885-26F7AD9E1546}"/>
              </a:ext>
            </a:extLst>
          </p:cNvPr>
          <p:cNvSpPr/>
          <p:nvPr/>
        </p:nvSpPr>
        <p:spPr>
          <a:xfrm>
            <a:off x="1834571" y="4952947"/>
            <a:ext cx="3895249" cy="5643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箭头: 下 78">
            <a:extLst>
              <a:ext uri="{FF2B5EF4-FFF2-40B4-BE49-F238E27FC236}">
                <a16:creationId xmlns:a16="http://schemas.microsoft.com/office/drawing/2014/main" id="{06B5D4BC-195D-9C2A-7396-5F5F26D4AB95}"/>
              </a:ext>
            </a:extLst>
          </p:cNvPr>
          <p:cNvSpPr/>
          <p:nvPr/>
        </p:nvSpPr>
        <p:spPr>
          <a:xfrm>
            <a:off x="3742017" y="4517068"/>
            <a:ext cx="142019" cy="42724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35282EF-D84A-0641-015D-3BF69C0EAC3F}"/>
              </a:ext>
            </a:extLst>
          </p:cNvPr>
          <p:cNvSpPr txBox="1"/>
          <p:nvPr/>
        </p:nvSpPr>
        <p:spPr>
          <a:xfrm>
            <a:off x="3483791" y="4585384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CC Issues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AEEB212-7150-09FD-6F2E-A8538FCFE8AB}"/>
              </a:ext>
            </a:extLst>
          </p:cNvPr>
          <p:cNvSpPr txBox="1"/>
          <p:nvPr/>
        </p:nvSpPr>
        <p:spPr>
          <a:xfrm>
            <a:off x="3124159" y="5022155"/>
            <a:ext cx="14153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Program Analysis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9438BAC-1A86-EB1C-60B4-3DAA267426E7}"/>
              </a:ext>
            </a:extLst>
          </p:cNvPr>
          <p:cNvSpPr txBox="1"/>
          <p:nvPr/>
        </p:nvSpPr>
        <p:spPr>
          <a:xfrm>
            <a:off x="2704548" y="5269702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Code-level Inspection</a:t>
            </a:r>
          </a:p>
        </p:txBody>
      </p:sp>
      <p:pic>
        <p:nvPicPr>
          <p:cNvPr id="83" name="图形 82">
            <a:extLst>
              <a:ext uri="{FF2B5EF4-FFF2-40B4-BE49-F238E27FC236}">
                <a16:creationId xmlns:a16="http://schemas.microsoft.com/office/drawing/2014/main" id="{F8875F16-DDB3-A1E6-E8D5-5D6ADED20C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3802" y="5958685"/>
            <a:ext cx="555553" cy="555553"/>
          </a:xfrm>
          <a:prstGeom prst="rect">
            <a:avLst/>
          </a:prstGeom>
        </p:spPr>
      </p:pic>
      <p:sp>
        <p:nvSpPr>
          <p:cNvPr id="84" name="箭头: 下 83">
            <a:extLst>
              <a:ext uri="{FF2B5EF4-FFF2-40B4-BE49-F238E27FC236}">
                <a16:creationId xmlns:a16="http://schemas.microsoft.com/office/drawing/2014/main" id="{5702B148-9077-079F-8EF7-D13187B31DA4}"/>
              </a:ext>
            </a:extLst>
          </p:cNvPr>
          <p:cNvSpPr/>
          <p:nvPr/>
        </p:nvSpPr>
        <p:spPr>
          <a:xfrm>
            <a:off x="3735090" y="5522652"/>
            <a:ext cx="142019" cy="42724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E911F12-2DA9-87DB-2A0E-FBE286D13938}"/>
              </a:ext>
            </a:extLst>
          </p:cNvPr>
          <p:cNvSpPr txBox="1"/>
          <p:nvPr/>
        </p:nvSpPr>
        <p:spPr>
          <a:xfrm>
            <a:off x="2704548" y="6496596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CC Issues Report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0BCDA1A-0ED9-5818-90AE-EF44FF0B1ED8}"/>
              </a:ext>
            </a:extLst>
          </p:cNvPr>
          <p:cNvSpPr txBox="1"/>
          <p:nvPr/>
        </p:nvSpPr>
        <p:spPr>
          <a:xfrm>
            <a:off x="379343" y="2881745"/>
            <a:ext cx="2256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</a:p>
        </p:txBody>
      </p:sp>
      <p:sp>
        <p:nvSpPr>
          <p:cNvPr id="89" name="云形 88">
            <a:extLst>
              <a:ext uri="{FF2B5EF4-FFF2-40B4-BE49-F238E27FC236}">
                <a16:creationId xmlns:a16="http://schemas.microsoft.com/office/drawing/2014/main" id="{A16DF928-5DA4-2940-5948-F268F8BB3061}"/>
              </a:ext>
            </a:extLst>
          </p:cNvPr>
          <p:cNvSpPr/>
          <p:nvPr/>
        </p:nvSpPr>
        <p:spPr>
          <a:xfrm>
            <a:off x="1016786" y="31967"/>
            <a:ext cx="1080771" cy="45867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FE3CE02C-AC98-930B-56AF-F9844C54F9F9}"/>
              </a:ext>
            </a:extLst>
          </p:cNvPr>
          <p:cNvCxnSpPr>
            <a:stCxn id="89" idx="1"/>
            <a:endCxn id="15" idx="0"/>
          </p:cNvCxnSpPr>
          <p:nvPr/>
        </p:nvCxnSpPr>
        <p:spPr>
          <a:xfrm rot="16200000" flipH="1">
            <a:off x="1733715" y="313608"/>
            <a:ext cx="420531" cy="77361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0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183</Words>
  <Application>Microsoft Office PowerPoint</Application>
  <PresentationFormat>宽屏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11</cp:revision>
  <dcterms:created xsi:type="dcterms:W3CDTF">2023-12-13T14:38:05Z</dcterms:created>
  <dcterms:modified xsi:type="dcterms:W3CDTF">2024-05-21T13:21:22Z</dcterms:modified>
</cp:coreProperties>
</file>