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25A6B-1375-8DCB-A570-2C84071D1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B242A-8A1C-97FF-34FE-2B3DBFD2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69689-8F41-EA23-368E-506D4AF1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3A946-95A7-D81E-AD5D-1E8BBB0D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6EF61-9D57-6B38-9547-33AE4C1E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5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527AE-6423-C154-3D2C-DFA5B65D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C1528B-6499-ADD7-DF83-8658AE0ED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1C4EF-8F0A-1CDE-8F02-2E81ABF2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B4289-20B7-B753-251E-8A8FA948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BA564-4698-CB5B-9A8E-D17C03AB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0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9F872F-F8E1-B930-C6B3-A05E115E6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9398A-755B-5A8B-E5D3-C378376C4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01F28-CE97-1244-68B4-9C2D1C6D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11A06-2622-D06D-EBFA-99F1390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1C519-729F-D8BF-5860-467C8D2F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2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DF760-DC87-9633-E86F-58F459EE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AFC24-06E8-B635-C0F7-D377FE38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23874-131E-0EF2-7C2B-9E7F44B6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98769-3B22-EC14-A0B6-666C0828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33FF3-B4AC-F87A-86D6-AD5DB213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32F93-6AD2-4380-A83A-5461306A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A2F20-3C50-55EA-D88F-6D57C505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D1CED-C644-4B6D-B2C2-629BCD00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12C3-90E3-814F-CCC3-701B8433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E361E-B2FD-DCF9-37CF-C948B11A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517E4-8608-437E-C5CB-0F7F6BE4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33EBA-259B-977D-8B49-CA9CFB5F9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4C1F2A-C2B4-9324-1FBA-9C8F69FA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EF1ED-873B-D78C-3D43-9DFF7817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BAA6C-51DE-6D43-9FEE-C502399B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1D9AF-6B9E-DFB8-9C90-EE33FE28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4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13C8A-5F4C-12AA-FE43-8903BDCF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7D0CF-07DB-FFA0-B9B5-3A82E1835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96E7FA-76EF-4D8D-6E91-4E221170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746B19-4867-E2FD-33E8-79585E731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9F7713-F6DD-62BD-049D-FF565FCEE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2F420-EC35-0930-7120-D498D01D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4B515-8FE4-D07F-77DA-882F4B22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B8D2AD-B751-0E8B-C631-D8CDFD65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5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276A-E0ED-0F52-519A-9D244BE8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C958C-8E2F-36B9-ED19-660F8311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7AFA8-AC19-88E2-A249-578A365C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2A9865-47BC-BD86-D606-19FED2AA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9A7598-5180-E4B4-A204-EDF8F9D5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621FC-A28B-C309-7A7A-5E3680E0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67388D-DF3A-F6B2-90EB-57B0923C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3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7691F-0886-C359-EDE7-8D67F971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1B28B-EADC-9D7F-7DF5-A2A4CFED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8FAC81-55E8-0A64-4353-C910338F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9F4C3-BDBA-FAEA-C7B5-C2F486A4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DBE4C-08FD-68C5-A47A-7045066A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1D637-CEFE-41A4-6AC5-E0F3802E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8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1261A-5E5B-4CAA-72D2-76E2643C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CEEAB-9A2F-A928-3148-36A450DC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B0103-2313-1F86-9AA1-537C9ABF7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F9D9D-BF76-D974-74C3-BF022E3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8B206-349E-7C5E-946F-78067C49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898C1-783B-F034-496F-01001311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10CDAC-59AD-E13A-7D66-8904BB0C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C9861-8E86-18F6-F25E-675031A60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8497B-F4B6-5737-4195-F65C5B876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12DED-88B9-4492-B3FA-88EE7438FFD7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A454E-4E9A-ABC0-4AB3-C9D9FA503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61797-CA33-05D1-27AE-A869E28D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8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993284B-5902-1422-3C4E-83EC47CC29A2}"/>
              </a:ext>
            </a:extLst>
          </p:cNvPr>
          <p:cNvSpPr/>
          <p:nvPr/>
        </p:nvSpPr>
        <p:spPr>
          <a:xfrm>
            <a:off x="1805896" y="2602628"/>
            <a:ext cx="3895249" cy="18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805FAE6-2184-4F50-1AC4-EEB38BBA8CE4}"/>
              </a:ext>
            </a:extLst>
          </p:cNvPr>
          <p:cNvGrpSpPr/>
          <p:nvPr/>
        </p:nvGrpSpPr>
        <p:grpSpPr>
          <a:xfrm>
            <a:off x="456191" y="1372348"/>
            <a:ext cx="812789" cy="677394"/>
            <a:chOff x="5763036" y="4400293"/>
            <a:chExt cx="2583258" cy="219460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72B013A-2243-C3A6-E8CF-E621764C9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65" t="16889" r="15780" b="18820"/>
            <a:stretch/>
          </p:blipFill>
          <p:spPr>
            <a:xfrm>
              <a:off x="5976705" y="4540894"/>
              <a:ext cx="2092028" cy="197629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9E08E54-2ADF-33AB-87D6-A4EFB05C8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9181" y="6305888"/>
              <a:ext cx="427337" cy="28900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33C3D0A-C093-DA0A-C1E6-FE64B62DE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3036" y="6305888"/>
              <a:ext cx="427337" cy="28900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B417E9E-04AA-F42C-7C7B-4B06A7650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8957" y="4466456"/>
              <a:ext cx="427337" cy="28900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3F74B5D-CD3B-DB76-B0A0-41A71702B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2919" y="4400293"/>
              <a:ext cx="427337" cy="289008"/>
            </a:xfrm>
            <a:prstGeom prst="rect">
              <a:avLst/>
            </a:prstGeom>
          </p:spPr>
        </p:pic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02D0D4E8-9F7E-116F-7F26-516056B6C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697" y="541568"/>
            <a:ext cx="628650" cy="5524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11C13E9-8391-61D8-9D9E-4CA4473EFAB8}"/>
              </a:ext>
            </a:extLst>
          </p:cNvPr>
          <p:cNvSpPr txBox="1"/>
          <p:nvPr/>
        </p:nvSpPr>
        <p:spPr>
          <a:xfrm>
            <a:off x="498697" y="110817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Libraries.io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9DF18CB-DC4D-CD64-3F13-E42EBAA7F6EB}"/>
              </a:ext>
            </a:extLst>
          </p:cNvPr>
          <p:cNvSpPr/>
          <p:nvPr/>
        </p:nvSpPr>
        <p:spPr>
          <a:xfrm>
            <a:off x="1805895" y="361405"/>
            <a:ext cx="3895250" cy="18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83D1DF-81F7-47C0-300E-B40C4C955835}"/>
              </a:ext>
            </a:extLst>
          </p:cNvPr>
          <p:cNvSpPr txBox="1"/>
          <p:nvPr/>
        </p:nvSpPr>
        <p:spPr>
          <a:xfrm>
            <a:off x="1887108" y="1044795"/>
            <a:ext cx="76498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Preparing </a:t>
            </a:r>
          </a:p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53AC4C-37DA-981E-DAD1-A98390535068}"/>
              </a:ext>
            </a:extLst>
          </p:cNvPr>
          <p:cNvSpPr txBox="1"/>
          <p:nvPr/>
        </p:nvSpPr>
        <p:spPr>
          <a:xfrm>
            <a:off x="2125980" y="2894108"/>
            <a:ext cx="77290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</a:p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30302E-91E6-2F26-4868-900A0BE7B8B2}"/>
              </a:ext>
            </a:extLst>
          </p:cNvPr>
          <p:cNvSpPr txBox="1"/>
          <p:nvPr/>
        </p:nvSpPr>
        <p:spPr>
          <a:xfrm>
            <a:off x="3346939" y="2896091"/>
            <a:ext cx="88818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Analysis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359FCF-E009-789A-C8A1-E2230E58E3B6}"/>
              </a:ext>
            </a:extLst>
          </p:cNvPr>
          <p:cNvSpPr txBox="1"/>
          <p:nvPr/>
        </p:nvSpPr>
        <p:spPr>
          <a:xfrm>
            <a:off x="4756729" y="2896354"/>
            <a:ext cx="7282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Merging R-PDGs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ED7963C-B613-B45F-498B-C55C019AE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9" y="2822079"/>
            <a:ext cx="576449" cy="57644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EDEB162-6C7E-17A5-FD15-97CCCA6E6C4A}"/>
              </a:ext>
            </a:extLst>
          </p:cNvPr>
          <p:cNvSpPr txBox="1"/>
          <p:nvPr/>
        </p:nvSpPr>
        <p:spPr>
          <a:xfrm>
            <a:off x="-214390" y="3388099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Ubuntu System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77A528B-FD9C-35FA-3E8C-BFAF889D2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8" y="3764976"/>
            <a:ext cx="415669" cy="41566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DD8DBEE-B0A4-F227-8C8C-ED2ED794DDBE}"/>
              </a:ext>
            </a:extLst>
          </p:cNvPr>
          <p:cNvSpPr txBox="1"/>
          <p:nvPr/>
        </p:nvSpPr>
        <p:spPr>
          <a:xfrm>
            <a:off x="-207529" y="4131453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Install Commands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537B15-FE88-A289-048F-23522EF92DDC}"/>
              </a:ext>
            </a:extLst>
          </p:cNvPr>
          <p:cNvSpPr txBox="1"/>
          <p:nvPr/>
        </p:nvSpPr>
        <p:spPr>
          <a:xfrm>
            <a:off x="1632366" y="1931067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Build Database Offline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5F55C219-59D7-4C8F-B310-378D18F3EC55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rot="5400000">
            <a:off x="4037680" y="2681817"/>
            <a:ext cx="437735" cy="17285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9A5AC41-C0D8-9A40-651D-8E113D932C3B}"/>
              </a:ext>
            </a:extLst>
          </p:cNvPr>
          <p:cNvSpPr txBox="1"/>
          <p:nvPr/>
        </p:nvSpPr>
        <p:spPr>
          <a:xfrm>
            <a:off x="1952416" y="4178278"/>
            <a:ext cx="2694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Predict, Detect And Fix CC Issue Online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7078542-2D67-8743-7607-F0757368688A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1121578" y="3109552"/>
            <a:ext cx="1004402" cy="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3638E50-2FBF-3921-A80F-A6D55FF0006F}"/>
              </a:ext>
            </a:extLst>
          </p:cNvPr>
          <p:cNvCxnSpPr>
            <a:cxnSpLocks/>
          </p:cNvCxnSpPr>
          <p:nvPr/>
        </p:nvCxnSpPr>
        <p:spPr>
          <a:xfrm>
            <a:off x="1146792" y="802233"/>
            <a:ext cx="745446" cy="3781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E714F96-B798-5B36-FF81-9F904242F2B8}"/>
              </a:ext>
            </a:extLst>
          </p:cNvPr>
          <p:cNvCxnSpPr>
            <a:cxnSpLocks/>
          </p:cNvCxnSpPr>
          <p:nvPr/>
        </p:nvCxnSpPr>
        <p:spPr>
          <a:xfrm flipV="1">
            <a:off x="1169134" y="1358745"/>
            <a:ext cx="724318" cy="386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6AF128E-7B04-5282-F0FF-DC30B9AFA2B5}"/>
              </a:ext>
            </a:extLst>
          </p:cNvPr>
          <p:cNvSpPr txBox="1"/>
          <p:nvPr/>
        </p:nvSpPr>
        <p:spPr>
          <a:xfrm>
            <a:off x="-135126" y="1064843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PyPI Repository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DFBCE48-2B5A-E6CB-0068-D30AC4D2CBAA}"/>
              </a:ext>
            </a:extLst>
          </p:cNvPr>
          <p:cNvSpPr txBox="1"/>
          <p:nvPr/>
        </p:nvSpPr>
        <p:spPr>
          <a:xfrm>
            <a:off x="-108274" y="1980118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Ubuntu Repository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BC26689B-DD59-875A-A77C-ADC1690DB7F2}"/>
              </a:ext>
            </a:extLst>
          </p:cNvPr>
          <p:cNvSpPr/>
          <p:nvPr/>
        </p:nvSpPr>
        <p:spPr>
          <a:xfrm>
            <a:off x="3733799" y="2177288"/>
            <a:ext cx="142019" cy="42724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31B77FE-6804-7E74-E8BE-2A15EED04AA1}"/>
              </a:ext>
            </a:extLst>
          </p:cNvPr>
          <p:cNvSpPr txBox="1"/>
          <p:nvPr/>
        </p:nvSpPr>
        <p:spPr>
          <a:xfrm>
            <a:off x="3524054" y="2232575"/>
            <a:ext cx="204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Database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06B5D4BC-195D-9C2A-7396-5F5F26D4AB95}"/>
              </a:ext>
            </a:extLst>
          </p:cNvPr>
          <p:cNvSpPr/>
          <p:nvPr/>
        </p:nvSpPr>
        <p:spPr>
          <a:xfrm>
            <a:off x="3742017" y="4417678"/>
            <a:ext cx="142019" cy="42724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" name="图形 82">
            <a:extLst>
              <a:ext uri="{FF2B5EF4-FFF2-40B4-BE49-F238E27FC236}">
                <a16:creationId xmlns:a16="http://schemas.microsoft.com/office/drawing/2014/main" id="{F8875F16-DDB3-A1E6-E8D5-5D6ADED20C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7035" y="4855662"/>
            <a:ext cx="426308" cy="426308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CE911F12-2DA9-87DB-2A0E-FBE286D13938}"/>
              </a:ext>
            </a:extLst>
          </p:cNvPr>
          <p:cNvSpPr txBox="1"/>
          <p:nvPr/>
        </p:nvSpPr>
        <p:spPr>
          <a:xfrm>
            <a:off x="2506511" y="5231370"/>
            <a:ext cx="263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CC Issue Report And Fixing Advice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0BCDA1A-0ED9-5818-90AE-EF44FF0B1ED8}"/>
              </a:ext>
            </a:extLst>
          </p:cNvPr>
          <p:cNvSpPr txBox="1"/>
          <p:nvPr/>
        </p:nvSpPr>
        <p:spPr>
          <a:xfrm>
            <a:off x="369147" y="2881141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Directories </a:t>
            </a:r>
          </a:p>
        </p:txBody>
      </p:sp>
      <p:sp>
        <p:nvSpPr>
          <p:cNvPr id="89" name="云形 88">
            <a:extLst>
              <a:ext uri="{FF2B5EF4-FFF2-40B4-BE49-F238E27FC236}">
                <a16:creationId xmlns:a16="http://schemas.microsoft.com/office/drawing/2014/main" id="{A16DF928-5DA4-2940-5948-F268F8BB3061}"/>
              </a:ext>
            </a:extLst>
          </p:cNvPr>
          <p:cNvSpPr/>
          <p:nvPr/>
        </p:nvSpPr>
        <p:spPr>
          <a:xfrm>
            <a:off x="1016786" y="31967"/>
            <a:ext cx="1080771" cy="4586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FE3CE02C-AC98-930B-56AF-F9844C54F9F9}"/>
              </a:ext>
            </a:extLst>
          </p:cNvPr>
          <p:cNvCxnSpPr>
            <a:cxnSpLocks/>
            <a:stCxn id="89" idx="1"/>
            <a:endCxn id="15" idx="0"/>
          </p:cNvCxnSpPr>
          <p:nvPr/>
        </p:nvCxnSpPr>
        <p:spPr>
          <a:xfrm rot="16200000" flipH="1">
            <a:off x="1636065" y="411258"/>
            <a:ext cx="554643" cy="7124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B05CD2C-6FC4-3BC2-2B9B-31E1A6E27164}"/>
              </a:ext>
            </a:extLst>
          </p:cNvPr>
          <p:cNvSpPr txBox="1"/>
          <p:nvPr/>
        </p:nvSpPr>
        <p:spPr>
          <a:xfrm>
            <a:off x="227622" y="1706668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D517A2-C05A-1331-933D-27EC6A987442}"/>
              </a:ext>
            </a:extLst>
          </p:cNvPr>
          <p:cNvSpPr txBox="1"/>
          <p:nvPr/>
        </p:nvSpPr>
        <p:spPr>
          <a:xfrm>
            <a:off x="220002" y="592145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4821EF-BBA7-8E12-DB47-71164059FC5E}"/>
              </a:ext>
            </a:extLst>
          </p:cNvPr>
          <p:cNvSpPr txBox="1"/>
          <p:nvPr/>
        </p:nvSpPr>
        <p:spPr>
          <a:xfrm>
            <a:off x="907233" y="541947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A682574-18A1-CB14-C9D0-214D4FC86B30}"/>
              </a:ext>
            </a:extLst>
          </p:cNvPr>
          <p:cNvSpPr txBox="1"/>
          <p:nvPr/>
        </p:nvSpPr>
        <p:spPr>
          <a:xfrm>
            <a:off x="1995625" y="3758487"/>
            <a:ext cx="68468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Dry run</a:t>
            </a:r>
          </a:p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9D72C04-6D7C-7231-5938-55C76355E28B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898883" y="3109552"/>
            <a:ext cx="448056" cy="1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43415D9-4062-72C6-5A3F-E02A2947F07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235124" y="3111535"/>
            <a:ext cx="521605" cy="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ED232BA-D947-F33E-61F0-2CC8EA59D56B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80308" y="3972812"/>
            <a:ext cx="327419" cy="1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241E043-B638-C344-BA78-959E5CDC5A63}"/>
              </a:ext>
            </a:extLst>
          </p:cNvPr>
          <p:cNvSpPr txBox="1"/>
          <p:nvPr/>
        </p:nvSpPr>
        <p:spPr>
          <a:xfrm>
            <a:off x="4197510" y="3342598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S-PDG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5E18AE3-FBAA-19C8-F38E-9D0873A1F5B5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1127347" y="3972811"/>
            <a:ext cx="868278" cy="1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6C1956F2-453F-98F5-C3F2-82BF1E242CA7}"/>
              </a:ext>
            </a:extLst>
          </p:cNvPr>
          <p:cNvSpPr txBox="1"/>
          <p:nvPr/>
        </p:nvSpPr>
        <p:spPr>
          <a:xfrm>
            <a:off x="356955" y="3926472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4E9E11-F3B9-A61C-D919-B3733834C895}"/>
              </a:ext>
            </a:extLst>
          </p:cNvPr>
          <p:cNvSpPr txBox="1"/>
          <p:nvPr/>
        </p:nvSpPr>
        <p:spPr>
          <a:xfrm>
            <a:off x="3007727" y="3764976"/>
            <a:ext cx="7690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CC Issue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07356F0-2957-A4A3-8882-B04986CF5C5F}"/>
              </a:ext>
            </a:extLst>
          </p:cNvPr>
          <p:cNvCxnSpPr>
            <a:cxnSpLocks/>
            <a:stCxn id="22" idx="2"/>
            <a:endCxn id="67" idx="0"/>
          </p:cNvCxnSpPr>
          <p:nvPr/>
        </p:nvCxnSpPr>
        <p:spPr>
          <a:xfrm>
            <a:off x="5120838" y="3327241"/>
            <a:ext cx="4745" cy="437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48CD0C84-67C3-7FE4-6E2A-04A7BA786BC6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>
            <a:off x="4468243" y="3111744"/>
            <a:ext cx="437098" cy="8680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4F0A2CD-FA5A-E188-441F-26EEA2CBF24A}"/>
              </a:ext>
            </a:extLst>
          </p:cNvPr>
          <p:cNvSpPr/>
          <p:nvPr/>
        </p:nvSpPr>
        <p:spPr>
          <a:xfrm>
            <a:off x="2801735" y="1245364"/>
            <a:ext cx="2782202" cy="7224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1646BFD-8410-90D4-8DCB-C942F4AB408A}"/>
              </a:ext>
            </a:extLst>
          </p:cNvPr>
          <p:cNvSpPr txBox="1"/>
          <p:nvPr/>
        </p:nvSpPr>
        <p:spPr>
          <a:xfrm>
            <a:off x="2928704" y="1468314"/>
            <a:ext cx="78528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API Extraction 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95B0E19-E2A6-DA92-47B9-B8568CCEDD77}"/>
              </a:ext>
            </a:extLst>
          </p:cNvPr>
          <p:cNvSpPr txBox="1"/>
          <p:nvPr/>
        </p:nvSpPr>
        <p:spPr>
          <a:xfrm>
            <a:off x="3942389" y="1468314"/>
            <a:ext cx="160224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Analyzing Incompatible Changes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ED98382-E209-6185-12A1-3350D2177AB3}"/>
              </a:ext>
            </a:extLst>
          </p:cNvPr>
          <p:cNvSpPr txBox="1"/>
          <p:nvPr/>
        </p:nvSpPr>
        <p:spPr>
          <a:xfrm>
            <a:off x="3868218" y="3764339"/>
            <a:ext cx="7690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Detecting CC Issue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A89A4A0-AC32-DAFB-2299-1BF5CF7AE4E8}"/>
              </a:ext>
            </a:extLst>
          </p:cNvPr>
          <p:cNvSpPr txBox="1"/>
          <p:nvPr/>
        </p:nvSpPr>
        <p:spPr>
          <a:xfrm>
            <a:off x="4741055" y="3764338"/>
            <a:ext cx="7690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Fixing</a:t>
            </a:r>
          </a:p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CC Issue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C5C1B76-BE80-3659-A6DC-8F5F16E718D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3713987" y="1683758"/>
            <a:ext cx="2284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9D15AD7-A176-BE08-BAEF-3C01B2BC9830}"/>
              </a:ext>
            </a:extLst>
          </p:cNvPr>
          <p:cNvSpPr txBox="1"/>
          <p:nvPr/>
        </p:nvSpPr>
        <p:spPr>
          <a:xfrm>
            <a:off x="2747247" y="1218550"/>
            <a:ext cx="1846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Building Compatibility Table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61EE80AA-CDA2-A3C6-69BE-503C7EF380BF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2652093" y="1260239"/>
            <a:ext cx="276611" cy="423519"/>
          </a:xfrm>
          <a:prstGeom prst="bentConnector3">
            <a:avLst>
              <a:gd name="adj1" fmla="val 286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7DA8A1A-2AD3-942E-C198-6B4D7BA08EDB}"/>
              </a:ext>
            </a:extLst>
          </p:cNvPr>
          <p:cNvSpPr txBox="1"/>
          <p:nvPr/>
        </p:nvSpPr>
        <p:spPr>
          <a:xfrm>
            <a:off x="3335828" y="2898334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R-PDGs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43885E9-49DB-DD0A-787A-183649067F21}"/>
              </a:ext>
            </a:extLst>
          </p:cNvPr>
          <p:cNvSpPr/>
          <p:nvPr/>
        </p:nvSpPr>
        <p:spPr>
          <a:xfrm>
            <a:off x="1970589" y="2674421"/>
            <a:ext cx="3574047" cy="7130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4209DEF-B3B0-ACF1-68D2-381EBAE76E53}"/>
              </a:ext>
            </a:extLst>
          </p:cNvPr>
          <p:cNvSpPr txBox="1"/>
          <p:nvPr/>
        </p:nvSpPr>
        <p:spPr>
          <a:xfrm>
            <a:off x="968845" y="2646794"/>
            <a:ext cx="32860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S-PDG</a:t>
            </a:r>
          </a:p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8FB8C1-4FDD-5AD0-4A11-0D569486AB6A}"/>
              </a:ext>
            </a:extLst>
          </p:cNvPr>
          <p:cNvSpPr/>
          <p:nvPr/>
        </p:nvSpPr>
        <p:spPr>
          <a:xfrm>
            <a:off x="2801735" y="462344"/>
            <a:ext cx="2782202" cy="7224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3B4F179-2133-FE5C-5646-279D5A17DCDF}"/>
              </a:ext>
            </a:extLst>
          </p:cNvPr>
          <p:cNvSpPr txBox="1"/>
          <p:nvPr/>
        </p:nvSpPr>
        <p:spPr>
          <a:xfrm>
            <a:off x="2928704" y="685294"/>
            <a:ext cx="159899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intra-repository</a:t>
            </a:r>
          </a:p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5E81755-B23E-5DAE-558B-C0FFEDAE3116}"/>
              </a:ext>
            </a:extLst>
          </p:cNvPr>
          <p:cNvSpPr txBox="1"/>
          <p:nvPr/>
        </p:nvSpPr>
        <p:spPr>
          <a:xfrm>
            <a:off x="4756728" y="685294"/>
            <a:ext cx="78790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API Usage</a:t>
            </a:r>
          </a:p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EDD7CDB-909A-DBC9-D7FD-AA8B12922AA8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4527698" y="900738"/>
            <a:ext cx="2290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99DF118-811D-423B-B277-132BD27BEAC3}"/>
              </a:ext>
            </a:extLst>
          </p:cNvPr>
          <p:cNvSpPr txBox="1"/>
          <p:nvPr/>
        </p:nvSpPr>
        <p:spPr>
          <a:xfrm>
            <a:off x="1991040" y="435530"/>
            <a:ext cx="3286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Building Dependency Table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F7F84B7F-89E4-7E41-FD73-71F618FDEE71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 flipV="1">
            <a:off x="2652093" y="900738"/>
            <a:ext cx="276611" cy="359501"/>
          </a:xfrm>
          <a:prstGeom prst="bentConnector3">
            <a:avLst>
              <a:gd name="adj1" fmla="val 286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0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79</Words>
  <Application>Microsoft Office PowerPoint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19</cp:revision>
  <dcterms:created xsi:type="dcterms:W3CDTF">2024-05-21T13:21:58Z</dcterms:created>
  <dcterms:modified xsi:type="dcterms:W3CDTF">2024-06-08T09:39:52Z</dcterms:modified>
</cp:coreProperties>
</file>