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DB3-981D-C63C-2F42-6524742F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7023D-2C96-A78E-E0C1-43E391B9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D6FDA-B698-B499-6E91-A5073725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6C57-5998-EB3B-54F8-34B5B68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323C6-D3BA-FF47-1A2B-4DF0D92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C341-7520-80A3-0262-615BD274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11326-E433-5817-8FAF-130C03C9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CC459-07C9-F5FE-90E7-09ED98D7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42AE0-3F70-AF05-77C7-9D1532BD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4F7BF-0D02-8D25-E03E-90E947C1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47103-59CD-82AA-79E0-F6C2FCC1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9833B-0C12-4F76-BDE8-80F53F7A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4DE4-3EAE-996D-F461-F9E3C28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6DABF-DB7D-7CD3-1EEE-3E964DBC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0D902-3375-4267-D04F-1AF2879F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C5BF-823B-CEDF-1CD3-37ED8C3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6AB54-1C88-448C-0F3E-CF0564E5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4B3B6-2744-3C60-200D-36A42A2B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D7E1-F815-3349-C2F1-3FF43691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7B34-2418-63DA-480A-1FCF068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B32A-C9F5-EC13-09E6-A0EE2184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F88A0-963C-6B28-F6DF-9287D863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E56B-67D7-EE07-7D0E-67DD0D5B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6A74B-1817-DA2C-C97D-75DCB10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AC6B0-C9BC-6800-4292-388D0089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9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50DA-CDE5-850C-AEEF-8E5B1DA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D1F7E-2C6C-EF1D-E66F-DF3CC84B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F5D49-B32B-D835-2363-E732648A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65090-FEED-A572-2B6F-7710D91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AF04B-8029-230C-04B3-67AD467D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C1E53-D64A-F482-09F1-C608F4FF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170C-EBE8-E915-388B-4339981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06498-2E4E-478C-CCBE-0989921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1776F-6DF6-977C-39D3-ACAF8B425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8DCAF-8806-9F57-D64F-536CFCFA6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EDD33-76D5-8669-E95F-933103DE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BB027-1971-0254-7706-297E98B2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E516C-E055-0726-3551-7C2067B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E0A24-4224-0190-03E5-656802D1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81850-DA92-BB81-9A05-34915C0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17A85-73CC-9A47-60A7-6BBBDB49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EEFF3-1CCF-3E34-0FD4-08C5085D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28C55-FDF0-AD4C-56DB-3F86A3EE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BA262-72B1-E320-A6B2-A030C859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35A50-FEA6-CBDE-BFEB-067894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98E67-2EAC-898C-986C-9E68634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1077-E879-4432-44B9-AD432EE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FFB35-7E28-DF94-BDFF-8F2E0EA7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23ABC-5230-0546-9FFA-EF4D7D25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7A6AD-3DAC-17AC-C989-2ACD3A7D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A96A2-E823-1B6D-ABC4-C94CD94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21433-D260-9DF3-FD3C-CA45F75F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8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0ED6-121F-D215-04A6-B0175D18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6DA99-9132-55EC-4FC1-16217793C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0CD13-DF9B-F9EF-AFCE-8AABC50D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283F3-8A95-239E-4045-5DE97299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8DBF6-51C8-96F7-6EB2-B8B13E04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AC0EE-BD19-0DDE-372F-8F6B488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804D9-FF06-51E8-338D-A3B0B9DC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9F547-9C55-C88F-652C-FFEF0F9C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CD456-9FB5-CE42-B9A9-C378FB75F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D1C3-9151-4578-98B6-998BDAE204F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20D8-2214-B087-554A-E912577C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3344-98F8-67DD-4BED-692CDA14A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15557D-13C0-872E-5608-AB7D272A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31501"/>
              </p:ext>
            </p:extLst>
          </p:nvPr>
        </p:nvGraphicFramePr>
        <p:xfrm>
          <a:off x="1272982" y="2033325"/>
          <a:ext cx="1993732" cy="24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74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580632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580126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</a:tblGrid>
              <a:tr h="168039">
                <a:tc gridSpan="3"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Dependency Table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Library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</a:p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14749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623296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348608"/>
                  </a:ext>
                </a:extLst>
              </a:tr>
              <a:tr h="147499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amp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15962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9260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094825"/>
                  </a:ext>
                </a:extLst>
              </a:tr>
              <a:tr h="147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1119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CE4399-8F51-CFBE-F5F9-599102F6D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44721"/>
              </p:ext>
            </p:extLst>
          </p:nvPr>
        </p:nvGraphicFramePr>
        <p:xfrm>
          <a:off x="3343970" y="2033325"/>
          <a:ext cx="3951357" cy="24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22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543469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523712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  <a:gridCol w="945382">
                  <a:extLst>
                    <a:ext uri="{9D8B030D-6E8A-4147-A177-3AD203B41FA5}">
                      <a16:colId xmlns:a16="http://schemas.microsoft.com/office/drawing/2014/main" val="1875077932"/>
                    </a:ext>
                  </a:extLst>
                </a:gridCol>
                <a:gridCol w="750586">
                  <a:extLst>
                    <a:ext uri="{9D8B030D-6E8A-4147-A177-3AD203B41FA5}">
                      <a16:colId xmlns:a16="http://schemas.microsoft.com/office/drawing/2014/main" val="4098213931"/>
                    </a:ext>
                  </a:extLst>
                </a:gridCol>
                <a:gridCol w="557686">
                  <a:extLst>
                    <a:ext uri="{9D8B030D-6E8A-4147-A177-3AD203B41FA5}">
                      <a16:colId xmlns:a16="http://schemas.microsoft.com/office/drawing/2014/main" val="1141703525"/>
                    </a:ext>
                  </a:extLst>
                </a:gridCol>
              </a:tblGrid>
              <a:tr h="269743">
                <a:tc gridSpan="6"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Compatibility Table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4346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Library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i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Apt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Compatibility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Breaking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Pattern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256243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1:1.17.4-5ubun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1.17.4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434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1.24.3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Fasle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removal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366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0796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0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8</cp:revision>
  <dcterms:created xsi:type="dcterms:W3CDTF">2024-06-06T05:09:27Z</dcterms:created>
  <dcterms:modified xsi:type="dcterms:W3CDTF">2024-06-07T12:29:50Z</dcterms:modified>
</cp:coreProperties>
</file>