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d33e4a8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d33e4a8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d17fe03c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d17fe03c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cedc24e2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cedc24e2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cedc24e2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cedc24e2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b7327b94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b7327b9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cedc24e2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cedc24e2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cedc24e2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cedc24e2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cedc24e27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fcedc24e27_5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7327b9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b7327b9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cedc24e2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cedc24e2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cedc24e2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cedc24e2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cedc24e2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cedc24e2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cedc24e2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cedc24e2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C4B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598375"/>
            <a:ext cx="3883500" cy="927300"/>
          </a:xfrm>
          <a:prstGeom prst="rect">
            <a:avLst/>
          </a:prstGeom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lt1"/>
                </a:solidFill>
              </a:rPr>
              <a:t>Project Pitch</a:t>
            </a:r>
            <a:endParaRPr sz="4600">
              <a:solidFill>
                <a:schemeClr val="lt1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701" y="866825"/>
            <a:ext cx="3558377" cy="229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2300" y="3258650"/>
            <a:ext cx="5419399" cy="1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1399575" y="610838"/>
            <a:ext cx="1690200" cy="425700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ADVANCED FILTER</a:t>
            </a:r>
            <a:endParaRPr b="1" sz="1500">
              <a:solidFill>
                <a:srgbClr val="000000"/>
              </a:solidFill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75" y="1142900"/>
            <a:ext cx="4227000" cy="27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025" y="1114600"/>
            <a:ext cx="3653950" cy="37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5846175" y="610838"/>
            <a:ext cx="1690200" cy="425700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RECIPES PAGE</a:t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of Features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975" y="1853850"/>
            <a:ext cx="4786625" cy="32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Timeline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4321"/>
            <a:ext cx="9144001" cy="2829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r>
              <a:rPr lang="en"/>
              <a:t>-End Timeline</a:t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375" y="1958575"/>
            <a:ext cx="7317699" cy="28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Timeline</a:t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75" y="1920525"/>
            <a:ext cx="810265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512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" sz="6000">
                <a:solidFill>
                  <a:srgbClr val="000000"/>
                </a:solidFill>
              </a:rPr>
              <a:t>What’s the issue?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•"/>
            </a:pPr>
            <a:r>
              <a:rPr lang="en" sz="1800">
                <a:solidFill>
                  <a:srgbClr val="000000"/>
                </a:solidFill>
              </a:rPr>
              <a:t>Most people are busy and don’t have the time to fumble around looking for recipes – </a:t>
            </a:r>
            <a:r>
              <a:rPr b="1" lang="en" sz="1800">
                <a:solidFill>
                  <a:srgbClr val="FF0000"/>
                </a:solidFill>
              </a:rPr>
              <a:t>TIME</a:t>
            </a:r>
            <a:r>
              <a:rPr b="1" lang="en" sz="1800">
                <a:solidFill>
                  <a:srgbClr val="000000"/>
                </a:solidFill>
              </a:rPr>
              <a:t> = </a:t>
            </a:r>
            <a:r>
              <a:rPr b="1" lang="en" sz="1800">
                <a:solidFill>
                  <a:srgbClr val="FF0000"/>
                </a:solidFill>
              </a:rPr>
              <a:t>MONEY</a:t>
            </a:r>
            <a:endParaRPr b="1" sz="1800">
              <a:solidFill>
                <a:srgbClr val="FF0000"/>
              </a:solidFill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•"/>
            </a:pPr>
            <a:r>
              <a:rPr lang="en" sz="1800">
                <a:solidFill>
                  <a:srgbClr val="000000"/>
                </a:solidFill>
              </a:rPr>
              <a:t>Keeping track of your favorites recipes is usually cumbersome, involving lots of lost or hard to recreate recipes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568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of Purpose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537700" y="2133150"/>
            <a:ext cx="8129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Raleway"/>
                <a:ea typeface="Raleway"/>
                <a:cs typeface="Raleway"/>
                <a:sym typeface="Raleway"/>
              </a:rPr>
              <a:t>Where does </a:t>
            </a:r>
            <a:r>
              <a:rPr b="1" lang="en" sz="5000">
                <a:highlight>
                  <a:srgbClr val="FFFF00"/>
                </a:highlight>
                <a:latin typeface="Raleway"/>
                <a:ea typeface="Raleway"/>
                <a:cs typeface="Raleway"/>
                <a:sym typeface="Raleway"/>
              </a:rPr>
              <a:t>CreATE</a:t>
            </a:r>
            <a:r>
              <a:rPr b="1" lang="en" sz="5000">
                <a:latin typeface="Raleway"/>
                <a:ea typeface="Raleway"/>
                <a:cs typeface="Raleway"/>
                <a:sym typeface="Raleway"/>
              </a:rPr>
              <a:t> fit in?</a:t>
            </a:r>
            <a:endParaRPr b="1" sz="5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628650" y="306152"/>
            <a:ext cx="78867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524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Fast and easy way to search for recipes</a:t>
            </a:r>
            <a:endParaRPr sz="1000">
              <a:solidFill>
                <a:schemeClr val="dk2"/>
              </a:solidFill>
            </a:endParaRPr>
          </a:p>
          <a:p>
            <a:pPr indent="-152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Allow users to add and save all their recipes in one place in an ordered clear and uniform manner.</a:t>
            </a:r>
            <a:endParaRPr sz="1000">
              <a:solidFill>
                <a:schemeClr val="dk2"/>
              </a:solidFill>
            </a:endParaRPr>
          </a:p>
          <a:p>
            <a:pPr indent="-1524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Provide an easy platform to share recipes with friends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639042" y="3595255"/>
            <a:ext cx="78867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Make cooking and diversifying your pallet a simple and quick task, even when on a tight time constraint!</a:t>
            </a:r>
            <a:endParaRPr b="0" i="0" sz="2700" u="none" cap="none" strike="noStrike"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239492" y="2080969"/>
            <a:ext cx="602700" cy="1205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22463"/>
            <a:ext cx="432435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926" y="1051800"/>
            <a:ext cx="3922341" cy="375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1231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Personas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2028" l="0" r="0" t="0"/>
          <a:stretch/>
        </p:blipFill>
        <p:spPr>
          <a:xfrm>
            <a:off x="844975" y="951350"/>
            <a:ext cx="7454075" cy="35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Rabbit Holes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7650" y="1775700"/>
            <a:ext cx="7688700" cy="32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constraint of our project is our limited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Rabbit Holes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Wanted feature to import recipes but didn’t know how → Concern if this is feasible given our time limit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Lab 6 helped us learn how to do this, now it seems possible to implement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Vague feature idea of sharing recipes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Implement by users creating accounts and other accounts can access their recipe with  links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Design idea to highlight one recipe step at a time so it’s easier to read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This design doesn’t align with the goal to make app usability as touch-free as possible, so we scrapped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 of bounds: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 the purpose of this app is to manage recipes, working on solutions like food logs, diet tracker, calorie counter,  etc. are out of our scope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Cut Back: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Don’t add unnecessary features that we wouldn’t be able to complete in the time given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Where to buy ingredients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Speech to text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Diagram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675" y="535200"/>
            <a:ext cx="5656125" cy="450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7650" y="575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856800" y="1852213"/>
            <a:ext cx="1690200" cy="425700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LOGIN</a:t>
            </a:r>
            <a:endParaRPr b="1" sz="1500">
              <a:solidFill>
                <a:srgbClr val="000000"/>
              </a:solidFill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000" y="766800"/>
            <a:ext cx="2500699" cy="221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9525" y="749575"/>
            <a:ext cx="1256125" cy="22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56800" y="4211988"/>
            <a:ext cx="1690200" cy="425700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HOME PAGE</a:t>
            </a:r>
            <a:endParaRPr b="1" sz="1500">
              <a:solidFill>
                <a:srgbClr val="000000"/>
              </a:solidFill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5">
            <a:alphaModFix/>
          </a:blip>
          <a:srcRect b="5947" l="0" r="0" t="6724"/>
          <a:stretch/>
        </p:blipFill>
        <p:spPr>
          <a:xfrm>
            <a:off x="3286625" y="3105900"/>
            <a:ext cx="2026699" cy="195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