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18fbe2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18fbe2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-1"/>
            <a:ext cx="9144250" cy="4446039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311825" y="8640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4775" y="3096175"/>
            <a:ext cx="9181750" cy="2047325"/>
          </a:xfrm>
          <a:custGeom>
            <a:rect b="b" l="l" r="r" t="t"/>
            <a:pathLst>
              <a:path extrusionOk="0" h="81893" w="367270">
                <a:moveTo>
                  <a:pt x="367270" y="81893"/>
                </a:moveTo>
                <a:lnTo>
                  <a:pt x="0" y="81893"/>
                </a:lnTo>
                <a:lnTo>
                  <a:pt x="179" y="27833"/>
                </a:lnTo>
                <a:lnTo>
                  <a:pt x="3672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5" name="Google Shape;15;p2"/>
          <p:cNvSpPr/>
          <p:nvPr/>
        </p:nvSpPr>
        <p:spPr>
          <a:xfrm>
            <a:off x="-28800" y="2452300"/>
            <a:ext cx="9172925" cy="2275700"/>
          </a:xfrm>
          <a:custGeom>
            <a:rect b="b" l="l" r="r" t="t"/>
            <a:pathLst>
              <a:path extrusionOk="0" h="91028" w="366917">
                <a:moveTo>
                  <a:pt x="366240" y="50228"/>
                </a:moveTo>
                <a:lnTo>
                  <a:pt x="0" y="91028"/>
                </a:lnTo>
                <a:lnTo>
                  <a:pt x="864" y="54068"/>
                </a:lnTo>
                <a:lnTo>
                  <a:pt x="3669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6" name="Google Shape;16;p2"/>
          <p:cNvSpPr/>
          <p:nvPr/>
        </p:nvSpPr>
        <p:spPr>
          <a:xfrm>
            <a:off x="-6575" y="1726225"/>
            <a:ext cx="9157400" cy="2893775"/>
          </a:xfrm>
          <a:custGeom>
            <a:rect b="b" l="l" r="r" t="t"/>
            <a:pathLst>
              <a:path extrusionOk="0" h="115751" w="366296">
                <a:moveTo>
                  <a:pt x="365351" y="70631"/>
                </a:moveTo>
                <a:lnTo>
                  <a:pt x="71" y="115751"/>
                </a:lnTo>
                <a:lnTo>
                  <a:pt x="0" y="79680"/>
                </a:lnTo>
                <a:lnTo>
                  <a:pt x="3662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3200" y="3363675"/>
            <a:ext cx="1613775" cy="17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550" y="0"/>
            <a:ext cx="10842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-125" y="0"/>
            <a:ext cx="4313446" cy="424790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114225"/>
            <a:ext cx="9144000" cy="1277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2000" y="0"/>
            <a:ext cx="1212000" cy="12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>
                <a:solidFill>
                  <a:schemeClr val="lt1"/>
                </a:solidFill>
              </a:defRPr>
            </a:lvl1pPr>
            <a:lvl2pPr lvl="1" algn="ctr">
              <a:buNone/>
              <a:defRPr>
                <a:solidFill>
                  <a:schemeClr val="lt1"/>
                </a:solidFill>
              </a:defRPr>
            </a:lvl2pPr>
            <a:lvl3pPr lvl="2" algn="ctr">
              <a:buNone/>
              <a:defRPr>
                <a:solidFill>
                  <a:schemeClr val="lt1"/>
                </a:solidFill>
              </a:defRPr>
            </a:lvl3pPr>
            <a:lvl4pPr lvl="3" algn="ctr">
              <a:buNone/>
              <a:defRPr>
                <a:solidFill>
                  <a:schemeClr val="lt1"/>
                </a:solidFill>
              </a:defRPr>
            </a:lvl4pPr>
            <a:lvl5pPr lvl="4" algn="ctr">
              <a:buNone/>
              <a:defRPr>
                <a:solidFill>
                  <a:schemeClr val="lt1"/>
                </a:solidFill>
              </a:defRPr>
            </a:lvl5pPr>
            <a:lvl6pPr lvl="5" algn="ctr">
              <a:buNone/>
              <a:defRPr>
                <a:solidFill>
                  <a:schemeClr val="lt1"/>
                </a:solidFill>
              </a:defRPr>
            </a:lvl6pPr>
            <a:lvl7pPr lvl="6" algn="ctr">
              <a:buNone/>
              <a:defRPr>
                <a:solidFill>
                  <a:schemeClr val="lt1"/>
                </a:solidFill>
              </a:defRPr>
            </a:lvl7pPr>
            <a:lvl8pPr lvl="7" algn="ctr">
              <a:buNone/>
              <a:defRPr>
                <a:solidFill>
                  <a:schemeClr val="lt1"/>
                </a:solidFill>
              </a:defRPr>
            </a:lvl8pPr>
            <a:lvl9pPr lvl="8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594700"/>
            <a:ext cx="9144000" cy="8574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000" cy="4284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2000" y="0"/>
            <a:ext cx="1212000" cy="12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9725" y="-21875"/>
            <a:ext cx="1084275" cy="108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825" y="8640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Comfortaa"/>
                <a:ea typeface="Comfortaa"/>
                <a:cs typeface="Comfortaa"/>
                <a:sym typeface="Comfortaa"/>
              </a:rPr>
              <a:t>Group 21 </a:t>
            </a:r>
            <a:endParaRPr b="1" sz="4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01025" y="758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698250" y="972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Stuff!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B66A26"/>
      </a:accent2>
      <a:accent3>
        <a:srgbClr val="EDE3DA"/>
      </a:accent3>
      <a:accent4>
        <a:srgbClr val="B85741"/>
      </a:accent4>
      <a:accent5>
        <a:srgbClr val="009384"/>
      </a:accent5>
      <a:accent6>
        <a:srgbClr val="37AECA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