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4460da66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4460da66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0d4fb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0d4fb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https://miro.com/app/board/o9J_lpmFFvc=/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4460da6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4460da6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https://miro.com/app/board/o9J_lpmFFvc=/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4460da6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84460da6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4460da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4460da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4460da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4460da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4460d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4460d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4460da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4460da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4460da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4460da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4460da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4460da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84460da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84460da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4460da6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4460da6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Breakfast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26: Dijkstra’s Alcoholism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007" y="4258050"/>
            <a:ext cx="792612" cy="79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803" y="1059900"/>
            <a:ext cx="5694401" cy="3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675" y="1152475"/>
            <a:ext cx="4686649" cy="396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24" y="212500"/>
            <a:ext cx="3084575" cy="4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838" y="855650"/>
            <a:ext cx="3898324" cy="4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0" y="1017725"/>
            <a:ext cx="8681699" cy="3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Five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Personas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Flow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Statement</a:t>
            </a:r>
            <a:r>
              <a:rPr lang="en"/>
              <a:t> and Research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50450" y="1608400"/>
            <a:ext cx="1981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discovered that while there’s many recipe apps out there, none of them speak to our heart: Breakfast!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So, we at Dijkstra’s Alcoholism want to provide a collection of different breakfast recipes and give users an app to start their morning.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50" y="1203724"/>
            <a:ext cx="5537851" cy="36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raw idea, a use case, or something we’ve seen that motivates us to work on this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 wants to try new breakfast recipes and expand their breakfast options.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They want a one-stop for all breakfast options; organized database for </a:t>
            </a:r>
            <a:r>
              <a:rPr lang="en" sz="1600"/>
              <a:t>easy</a:t>
            </a:r>
            <a:r>
              <a:rPr lang="en" sz="1600"/>
              <a:t> browsing and searching.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dive into a recipe without knowing how long or difficult it is to make..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want ability to write and store personal recipes for later reference.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Appetite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5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time we want to spend and how that constrains the solution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time constraint is ~5 weeks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 schedule - not everyone available at the same time for teamwork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implement essential recipe and CRUD features, before trying </a:t>
            </a:r>
            <a:r>
              <a:rPr lang="en"/>
              <a:t>other</a:t>
            </a:r>
            <a:r>
              <a:rPr lang="en"/>
              <a:t>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elements we came up with, presented in a form that’s easy for people to immediately understand (either through UI/UX or core features)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personal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personal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 personal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 recipes from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 recipes from main page (server)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query for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recipe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recipe details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</a:t>
            </a:r>
            <a:r>
              <a:rPr lang="en"/>
              <a:t> Holes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the solution worth calling out to avoid </a:t>
            </a:r>
            <a:r>
              <a:rPr lang="en"/>
              <a:t>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Filtering 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Complexity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Scope and specificity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Users’ local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can create and store their own recipes that only they have access 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stored locally and cannot be uploaded or shared.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Creating/Editing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can only edit the ingredients, image, and recipe steps in the editor for simplicity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No-Gos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excluded from the concept: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Non-breakfast meals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Vastly shrinks scope of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integrating local data (Cloud storage)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local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no text-to-speech, voice recognition, or other audio based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815"/>
            <a:ext cx="4260299" cy="307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50" y="1175738"/>
            <a:ext cx="4260300" cy="310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