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E800"/>
    <a:srgbClr val="63B7B7"/>
    <a:srgbClr val="FF964F"/>
    <a:srgbClr val="FDFD96"/>
    <a:srgbClr val="FF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15"/>
  </p:normalViewPr>
  <p:slideViewPr>
    <p:cSldViewPr snapToGrid="0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0FC-5F1D-78DD-90EF-E3AC8CEE9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9FC2-88A1-C8E2-1262-0EA6E4E25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CA4A-1C85-15B9-211F-2CF5B785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C35E-BED3-BA8A-77F7-EBDCC411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B5EC-ADAD-46E9-7AD8-0DD62475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748F-BCB6-2C44-0A19-0B2E734C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5A674-C851-2178-A7D7-ABC17D6A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3D5E-7567-AA66-3EE3-C54D47CC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6325-8255-662E-453C-3E698612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CE2E-0F7C-A073-F868-53220A5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8D8F-109E-31D4-68E1-183DB4685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76284-6752-8C3E-05A9-0F773AA6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72C1-7823-F883-E235-A798BF39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D17-39ED-A52A-602F-EB42FED9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2CAB-4BA5-EA29-995E-68B963F7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AAB-4005-B7FD-8C93-E7970C6B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753E-E415-FE08-3A9E-3EC78105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96B4-157E-B9D2-74FD-4CC98C81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1426-222A-5FF4-1C57-6BEE5172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FCEE-5148-DAF6-A3C1-7C9C8581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AEB-9DF2-BBC9-85B9-4F895F40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8BC6-9D7B-1573-5C6A-6F1736DB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D3B8-633D-CAA9-BF18-72EF65C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7A6D-2BDA-C3ED-9BBB-1500086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82A5-2C7B-2126-0168-0B65805E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F1D3-B4BC-19A5-977C-45EA79F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2832-D8E5-B9FE-FE90-F2DC058A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A88E-2F62-9E78-DEA8-F76B8A9B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77A0-8DCC-02C7-87B8-23AFB677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34E2-135F-6A4F-1E95-78C61E23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B8090-E2CD-D387-ED75-46BB0039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165-6EB8-34FD-D1B1-292FAA3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18AD-057A-EAE3-310A-5B2DD14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6E6D-A35E-7A6A-BFAD-8D135B85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2B0D-F6C1-ECBB-D6C0-9CA686A8A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4EC3A-3176-4CC1-1221-084623417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5A543-D86D-114F-BBE9-3BA580B1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E1A84-3FAA-22D1-EC6B-9BF753C7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FD6EA-2BD1-B181-52EC-19F135EE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E14C-4ECD-0DE2-AF6B-B5149AFE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2974-B67D-EDC1-9E95-F83F1A54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49F2A-EA59-6017-A180-FBB1AA6E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41F2-F4DC-1458-00A5-A759F71E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FA8A-472C-5FC8-B08A-7D446787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1B4F1-A42E-C7B4-9A43-45471819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D8FC-81C4-D2E6-B5EF-916DF821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3254-B5BC-E1C5-B5C6-9AF0F9BF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FC70-F05D-DAD2-6563-F80B6530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45AE2-9477-9737-71BE-353CFC961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703AA-C499-1166-F904-2A300610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D239-DAFA-21B5-5D23-694BA509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2637-554A-8391-F650-722DE42C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4493-4739-C66C-2DAB-F2190273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2AFF-62E9-9411-C1BA-2449A30AD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11BC-783E-726A-E605-5307D4F0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7230B-FFC9-8B9A-4E91-24331955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A30B3-5E8E-F338-8B32-CC429D8A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C805-7B09-D6A1-6BB2-F3CEAF3D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12555-F210-BC3E-5E87-6C570AF5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70D7-ED2A-462B-598D-8804C264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63A0-0234-DD7F-B577-47C41246F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8D46-B661-D845-95F7-099EF851A19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0108-26F8-1875-B443-A327A282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4F1B-0E9A-3B29-5D43-C817C3A7D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1DED-990E-6B4A-9F20-D7479DB4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F20-F5BC-141E-E1BB-6E8726067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4319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  <a:latin typeface="Helvetica" pitchFamily="2" charset="0"/>
              </a:rPr>
              <a:t>Team </a:t>
            </a:r>
            <a:r>
              <a:rPr lang="en-US" sz="8000" dirty="0" err="1">
                <a:solidFill>
                  <a:schemeClr val="bg1"/>
                </a:solidFill>
                <a:latin typeface="Helvetica" pitchFamily="2" charset="0"/>
              </a:rPr>
              <a:t>LitHub</a:t>
            </a:r>
            <a:r>
              <a:rPr lang="en-US" sz="8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br>
              <a:rPr lang="en-US" sz="80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8000" dirty="0">
                <a:solidFill>
                  <a:schemeClr val="bg1"/>
                </a:solidFill>
                <a:latin typeface="Helvetica" pitchFamily="2" charset="0"/>
              </a:rPr>
              <a:t>PowerPoint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A550-B898-53DD-1E5F-F2295B04E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0" y="4566643"/>
            <a:ext cx="259556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E800"/>
                </a:solidFill>
                <a:latin typeface="Helvetica" pitchFamily="2" charset="0"/>
              </a:rPr>
              <a:t>Presented by</a:t>
            </a:r>
          </a:p>
          <a:p>
            <a:pPr algn="l"/>
            <a:r>
              <a:rPr lang="en-US" dirty="0">
                <a:solidFill>
                  <a:srgbClr val="FFE800"/>
                </a:solidFill>
                <a:latin typeface="Helvetica" pitchFamily="2" charset="0"/>
              </a:rPr>
              <a:t>Names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E29BC-5224-956B-F75C-D041ED1D7477}"/>
              </a:ext>
            </a:extLst>
          </p:cNvPr>
          <p:cNvSpPr/>
          <p:nvPr/>
        </p:nvSpPr>
        <p:spPr>
          <a:xfrm>
            <a:off x="2762250" y="5450681"/>
            <a:ext cx="9334500" cy="7143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39D17-83E2-5608-92D6-F75B00F7CAB1}"/>
              </a:ext>
            </a:extLst>
          </p:cNvPr>
          <p:cNvSpPr/>
          <p:nvPr/>
        </p:nvSpPr>
        <p:spPr>
          <a:xfrm>
            <a:off x="2762250" y="928677"/>
            <a:ext cx="9334500" cy="7143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5B3E5FC-47F7-B745-D03C-9266D398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2906"/>
            <a:ext cx="2001586" cy="35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800"/>
            </a:gs>
            <a:gs pos="35000">
              <a:srgbClr val="FFE800"/>
            </a:gs>
            <a:gs pos="100000">
              <a:srgbClr val="FF964F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608-BA09-37A2-63A8-86F8116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2" y="2719387"/>
            <a:ext cx="10515600" cy="141922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8500" dirty="0">
                <a:solidFill>
                  <a:schemeClr val="bg1"/>
                </a:solidFill>
                <a:latin typeface="Helvetica" pitchFamily="2" charset="0"/>
              </a:rPr>
              <a:t>Insert 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8F7DB-8E64-A393-6ABE-D0E2B13F0258}"/>
              </a:ext>
            </a:extLst>
          </p:cNvPr>
          <p:cNvSpPr/>
          <p:nvPr/>
        </p:nvSpPr>
        <p:spPr>
          <a:xfrm rot="2382288" flipH="1">
            <a:off x="362112" y="4937871"/>
            <a:ext cx="45719" cy="277911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040E1-FBF3-C15A-D09C-F52A83ADA5C7}"/>
              </a:ext>
            </a:extLst>
          </p:cNvPr>
          <p:cNvSpPr/>
          <p:nvPr/>
        </p:nvSpPr>
        <p:spPr>
          <a:xfrm rot="2341928">
            <a:off x="409996" y="5457852"/>
            <a:ext cx="45719" cy="280029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30AA1-E106-C243-A8D2-02B08E028008}"/>
              </a:ext>
            </a:extLst>
          </p:cNvPr>
          <p:cNvSpPr/>
          <p:nvPr/>
        </p:nvSpPr>
        <p:spPr>
          <a:xfrm rot="2338653" flipH="1">
            <a:off x="-166016" y="5128608"/>
            <a:ext cx="45719" cy="259942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B6FE4-3D09-F65C-A889-F11D397A17D0}"/>
              </a:ext>
            </a:extLst>
          </p:cNvPr>
          <p:cNvSpPr/>
          <p:nvPr/>
        </p:nvSpPr>
        <p:spPr>
          <a:xfrm rot="2341928">
            <a:off x="12521978" y="-1400148"/>
            <a:ext cx="45719" cy="280029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6E7B5-F98B-85C1-EB13-5EDC0D5026EE}"/>
              </a:ext>
            </a:extLst>
          </p:cNvPr>
          <p:cNvSpPr/>
          <p:nvPr/>
        </p:nvSpPr>
        <p:spPr>
          <a:xfrm rot="2458474" flipH="1">
            <a:off x="11715912" y="-942068"/>
            <a:ext cx="45719" cy="277911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2EFAB-8BF6-7963-9DC1-63461FA677EA}"/>
              </a:ext>
            </a:extLst>
          </p:cNvPr>
          <p:cNvSpPr/>
          <p:nvPr/>
        </p:nvSpPr>
        <p:spPr>
          <a:xfrm rot="2617493" flipH="1">
            <a:off x="11700748" y="-1299712"/>
            <a:ext cx="45719" cy="259942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800"/>
            </a:gs>
            <a:gs pos="35000">
              <a:srgbClr val="FF964F"/>
            </a:gs>
            <a:gs pos="82000">
              <a:srgbClr val="FF964F"/>
            </a:gs>
            <a:gs pos="100000">
              <a:srgbClr val="FF964F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FC3DA6-6670-C377-488F-BB589F53B2FC}"/>
              </a:ext>
            </a:extLst>
          </p:cNvPr>
          <p:cNvSpPr txBox="1"/>
          <p:nvPr/>
        </p:nvSpPr>
        <p:spPr>
          <a:xfrm>
            <a:off x="715286" y="792376"/>
            <a:ext cx="75795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srgbClr val="008080"/>
                </a:solidFill>
                <a:latin typeface="Helvetica" pitchFamily="2" charset="0"/>
              </a:rPr>
              <a:t>Slide Title</a:t>
            </a:r>
            <a:endParaRPr lang="en-US" sz="4500" dirty="0">
              <a:solidFill>
                <a:srgbClr val="00808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A3DE1-A888-1892-DD0F-B246BE854963}"/>
              </a:ext>
            </a:extLst>
          </p:cNvPr>
          <p:cNvSpPr/>
          <p:nvPr/>
        </p:nvSpPr>
        <p:spPr>
          <a:xfrm>
            <a:off x="0" y="6465808"/>
            <a:ext cx="12192000" cy="4571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41F05-621F-3EA9-8DB5-6AD1B646C448}"/>
              </a:ext>
            </a:extLst>
          </p:cNvPr>
          <p:cNvSpPr txBox="1"/>
          <p:nvPr/>
        </p:nvSpPr>
        <p:spPr>
          <a:xfrm>
            <a:off x="0" y="6488668"/>
            <a:ext cx="143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Helvetica" pitchFamily="2" charset="0"/>
              </a:rPr>
              <a:t>Topic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1B8A4-F2BB-9AB6-3497-E2D2E24829B0}"/>
              </a:ext>
            </a:extLst>
          </p:cNvPr>
          <p:cNvSpPr txBox="1"/>
          <p:nvPr/>
        </p:nvSpPr>
        <p:spPr>
          <a:xfrm>
            <a:off x="715286" y="2014539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Fill in text to present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44A31-F524-7D60-0954-7BB1FDB05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45814" y="6476635"/>
            <a:ext cx="247407" cy="4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Wingdings</vt:lpstr>
      <vt:lpstr>Office Theme</vt:lpstr>
      <vt:lpstr>Team LitHub  PowerPoint Theme</vt:lpstr>
      <vt:lpstr>Insert Title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LitHub  PowerPoint Theme</dc:title>
  <dc:creator>Ryan Truong</dc:creator>
  <cp:lastModifiedBy>Ryan Truong</cp:lastModifiedBy>
  <cp:revision>2</cp:revision>
  <dcterms:created xsi:type="dcterms:W3CDTF">2022-10-14T18:39:58Z</dcterms:created>
  <dcterms:modified xsi:type="dcterms:W3CDTF">2022-10-17T02:23:34Z</dcterms:modified>
</cp:coreProperties>
</file>