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iriam Libre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Work Sans"/>
      <p:regular r:id="rId43"/>
      <p:bold r:id="rId44"/>
      <p:italic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WorkSans-bold.fntdata"/><Relationship Id="rId43" Type="http://schemas.openxmlformats.org/officeDocument/2006/relationships/font" Target="fonts/WorkSans-regular.fntdata"/><Relationship Id="rId46" Type="http://schemas.openxmlformats.org/officeDocument/2006/relationships/font" Target="fonts/WorkSans-boldItalic.fntdata"/><Relationship Id="rId45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iriamLibre-regular.fntdata"/><Relationship Id="rId36" Type="http://schemas.openxmlformats.org/officeDocument/2006/relationships/slide" Target="slides/slide31.xml"/><Relationship Id="rId39" Type="http://schemas.openxmlformats.org/officeDocument/2006/relationships/font" Target="fonts/Montserrat-regular.fntdata"/><Relationship Id="rId38" Type="http://schemas.openxmlformats.org/officeDocument/2006/relationships/font" Target="fonts/MiriamLibre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2f940aa05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2f940aa05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6fcd8ad78a_1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6fcd8ad78a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{F73C391F-095A-4E6A-9975-BD0D5DA70757}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4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35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85" name="Google Shape;485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39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1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063" name="Google Shape;1063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1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070" name="Google Shape;1070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1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075" name="Google Shape;1075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1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079" name="Google Shape;1079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085" name="Google Shape;1085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1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089" name="Google Shape;1089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1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094" name="Google Shape;1094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1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100" name="Google Shape;1100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1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107" name="Google Shape;1107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1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110" name="Google Shape;1110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1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114" name="Google Shape;1114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1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121" name="Google Shape;1121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1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127" name="Google Shape;1127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1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131" name="Google Shape;1131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2" name="Google Shape;1132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2" name="Google Shape;1142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1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149" name="Google Shape;1149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1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154" name="Google Shape;1154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1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160" name="Google Shape;1160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1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167" name="Google Shape;1167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1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172" name="Google Shape;1172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1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177" name="Google Shape;1177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2" name="Google Shape;1182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3" name="Google Shape;1193;p41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194" name="Google Shape;1194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7" name="Google Shape;1197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8" name="Google Shape;119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8" name="Google Shape;1208;p41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209" name="Google Shape;1209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" name="Google Shape;1213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4" name="Google Shape;121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4" name="Google Shape;1224;p41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225" name="Google Shape;1225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1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233" name="Google Shape;1233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1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238" name="Google Shape;1238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243" name="Google Shape;1243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1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249" name="Google Shape;1249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256" name="Google Shape;1256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41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260" name="Google Shape;1260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1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266" name="Google Shape;1266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1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273" name="Google Shape;1273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1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277" name="Google Shape;1277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1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282" name="Google Shape;1282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1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289" name="Google Shape;1289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1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297" name="Google Shape;1297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1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302" name="Google Shape;1302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1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306" name="Google Shape;1306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1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310" name="Google Shape;1310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1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315" name="Google Shape;1315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1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320" name="Google Shape;1320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326" name="Google Shape;1326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1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333" name="Google Shape;1333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341" name="Google Shape;1341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1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354" name="Google Shape;1354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359" name="Google Shape;1359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1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363" name="Google Shape;1363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1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370" name="Google Shape;1370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1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379" name="Google Shape;1379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1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392" name="Google Shape;1392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405" name="Google Shape;1405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418" name="Google Shape;1418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1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425" name="Google Shape;1425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1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441" name="Google Shape;1441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1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447" name="Google Shape;1447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8" name="Google Shape;1448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52" name="Google Shape;1452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9" name="Google Shape;1459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0" name="Google Shape;1460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3" name="Google Shape;1463;p41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464" name="Google Shape;1464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473" name="Google Shape;1473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7" name="Google Shape;1497;p41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498" name="Google Shape;1498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9" name="Google Shape;149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1" name="Google Shape;1501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02" name="Google Shape;1502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5" name="Google Shape;1505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7" name="Google Shape;1507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8" name="Google Shape;1508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2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4" name="Google Shape;1514;p42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5" name="Google Shape;1515;p42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6" name="Google Shape;1516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Google Shape;1521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3" name="Google Shape;1523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4" name="Google Shape;1524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5" name="Google Shape;1525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7" name="Google Shape;1527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8" name="Google Shape;1528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0" name="Google Shape;1530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1" name="Google Shape;1531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2" name="Google Shape;1532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3" name="Google Shape;1533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4" name="Google Shape;1534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5" name="Google Shape;1535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36" name="Google Shape;1536;p4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