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0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8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23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93AF-1235-4D41-B048-C59581B5058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091EE3-9A8F-4430-A963-FAB854FC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B91E-600B-415A-8351-00C55EA0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1513"/>
            <a:ext cx="9144000" cy="2387600"/>
          </a:xfrm>
        </p:spPr>
        <p:txBody>
          <a:bodyPr/>
          <a:lstStyle/>
          <a:p>
            <a:r>
              <a:rPr lang="en-US"/>
              <a:t>4/26 Meeting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98DD8-57CB-4129-B230-C6EA6161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9113"/>
            <a:ext cx="9144000" cy="2387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Evan Chen</a:t>
            </a:r>
          </a:p>
          <a:p>
            <a:r>
              <a:rPr lang="en-US"/>
              <a:t>James Chung</a:t>
            </a:r>
          </a:p>
          <a:p>
            <a:r>
              <a:rPr lang="en-US"/>
              <a:t>Aasem Fituri</a:t>
            </a:r>
          </a:p>
          <a:p>
            <a:r>
              <a:rPr lang="en-US"/>
              <a:t>Matthew Larkins</a:t>
            </a:r>
          </a:p>
          <a:p>
            <a:r>
              <a:rPr lang="en-US"/>
              <a:t>Ben Lonc</a:t>
            </a:r>
          </a:p>
          <a:p>
            <a:r>
              <a:rPr lang="en-US"/>
              <a:t>Nico Tahernia</a:t>
            </a:r>
          </a:p>
          <a:p>
            <a:r>
              <a:rPr lang="en-US"/>
              <a:t>Jessi Zhang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CCD111-1515-4D29-B144-0E4F0A79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19" y="293274"/>
            <a:ext cx="3071159" cy="30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1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EE2F-A97A-4178-8F92-1919633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A12A-86FA-46AA-A744-77B2EB72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Starting Pitch (due next Monday)</a:t>
            </a:r>
          </a:p>
          <a:p>
            <a:pPr lvl="1"/>
            <a:r>
              <a:rPr lang="en-US" b="1" dirty="0"/>
              <a:t>User Personas/User Stories/Use Cases</a:t>
            </a:r>
          </a:p>
          <a:p>
            <a:pPr lvl="1"/>
            <a:r>
              <a:rPr lang="en-US" b="1" dirty="0"/>
              <a:t>Statement of Purpose</a:t>
            </a:r>
          </a:p>
          <a:p>
            <a:pPr lvl="1"/>
            <a:r>
              <a:rPr lang="en-US" b="1" dirty="0"/>
              <a:t>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Roadmap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Overarching decisions documents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high fidelity design documents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dirty="0"/>
              <a:t>Don’t forget that Review Quiz today!</a:t>
            </a:r>
          </a:p>
        </p:txBody>
      </p:sp>
    </p:spTree>
    <p:extLst>
      <p:ext uri="{BB962C8B-B14F-4D97-AF65-F5344CB8AC3E}">
        <p14:creationId xmlns:p14="http://schemas.microsoft.com/office/powerpoint/2010/main" val="23658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26BA-AB27-487F-8CC7-A69C7945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893C-F9A3-46F5-B4AF-8A9B45E3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pitch document should contain the topics of </a:t>
            </a:r>
            <a:r>
              <a:rPr lang="en-US" b="1" dirty="0"/>
              <a:t>risks and rabbit holes</a:t>
            </a:r>
            <a:r>
              <a:rPr lang="en-US" dirty="0"/>
              <a:t> as well as a visual representation of what you are doing in the form of </a:t>
            </a:r>
            <a:r>
              <a:rPr lang="en-US" b="1" dirty="0"/>
              <a:t>system diagrams and wireframes</a:t>
            </a:r>
          </a:p>
          <a:p>
            <a:r>
              <a:rPr lang="en-US" b="1" dirty="0"/>
              <a:t>statement of purpose </a:t>
            </a:r>
            <a:r>
              <a:rPr lang="en-US" dirty="0"/>
              <a:t>as well as a section on </a:t>
            </a:r>
            <a:r>
              <a:rPr lang="en-US" b="1" dirty="0"/>
              <a:t>user personas</a:t>
            </a:r>
          </a:p>
          <a:p>
            <a:r>
              <a:rPr lang="en-US" dirty="0"/>
              <a:t>pitch may take the form of a </a:t>
            </a:r>
            <a:r>
              <a:rPr lang="en-US" b="1" dirty="0"/>
              <a:t>slide deck (PDF) </a:t>
            </a:r>
            <a:r>
              <a:rPr lang="en-US" dirty="0"/>
              <a:t>of no more than 16 slides </a:t>
            </a:r>
            <a:r>
              <a:rPr lang="en-US" b="1" u="sng" dirty="0"/>
              <a:t>or</a:t>
            </a:r>
            <a:r>
              <a:rPr lang="en-US" dirty="0"/>
              <a:t> a </a:t>
            </a:r>
            <a:r>
              <a:rPr lang="en-US" b="1" dirty="0"/>
              <a:t>document (PDF file)</a:t>
            </a:r>
            <a:r>
              <a:rPr lang="en-US" dirty="0"/>
              <a:t> of no more than 8 pages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3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26BA-AB27-487F-8CC7-A69C7945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893C-F9A3-46F5-B4AF-8A9B45E3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pitch document should contain the topics of </a:t>
            </a:r>
            <a:r>
              <a:rPr lang="en-US" b="1" dirty="0"/>
              <a:t>risks and rabbit holes</a:t>
            </a:r>
            <a:r>
              <a:rPr lang="en-US" dirty="0"/>
              <a:t> as well as a visual representation of what you are doing in the form of </a:t>
            </a:r>
            <a:r>
              <a:rPr lang="en-US" b="1" dirty="0"/>
              <a:t>system diagrams and wireframes</a:t>
            </a:r>
          </a:p>
          <a:p>
            <a:r>
              <a:rPr lang="en-US" b="1" dirty="0">
                <a:highlight>
                  <a:srgbClr val="FFFF00"/>
                </a:highlight>
              </a:rPr>
              <a:t>statement of purpose </a:t>
            </a:r>
            <a:r>
              <a:rPr lang="en-US" dirty="0">
                <a:highlight>
                  <a:srgbClr val="FFFF00"/>
                </a:highlight>
              </a:rPr>
              <a:t>as well as a section on </a:t>
            </a:r>
            <a:r>
              <a:rPr lang="en-US" b="1" dirty="0">
                <a:highlight>
                  <a:srgbClr val="FFFF00"/>
                </a:highlight>
              </a:rPr>
              <a:t>user personas</a:t>
            </a:r>
            <a:r>
              <a:rPr lang="en-US" b="1" dirty="0"/>
              <a:t>  </a:t>
            </a:r>
            <a:r>
              <a:rPr lang="en-US" b="1" dirty="0">
                <a:solidFill>
                  <a:srgbClr val="00B050"/>
                </a:solidFill>
              </a:rPr>
              <a:t>(Today)</a:t>
            </a:r>
          </a:p>
          <a:p>
            <a:endParaRPr lang="en-US" dirty="0"/>
          </a:p>
          <a:p>
            <a:r>
              <a:rPr lang="en-US" dirty="0"/>
              <a:t>pitch may take the form of a slide deck (PDF) of no more than 16 slides or a document (PDF file) of no more than 8 pages.</a:t>
            </a:r>
          </a:p>
        </p:txBody>
      </p:sp>
    </p:spTree>
    <p:extLst>
      <p:ext uri="{BB962C8B-B14F-4D97-AF65-F5344CB8AC3E}">
        <p14:creationId xmlns:p14="http://schemas.microsoft.com/office/powerpoint/2010/main" val="2062675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FFFF00"/>
      </a:accent2>
      <a:accent3>
        <a:srgbClr val="BFBF00"/>
      </a:accent3>
      <a:accent4>
        <a:srgbClr val="2E946B"/>
      </a:accent4>
      <a:accent5>
        <a:srgbClr val="BFBF00"/>
      </a:accent5>
      <a:accent6>
        <a:srgbClr val="BFBF00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210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4/26 Meeting</vt:lpstr>
      <vt:lpstr>// TODO:</vt:lpstr>
      <vt:lpstr>Starting Pitch</vt:lpstr>
      <vt:lpstr>Starting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 Larkins</dc:creator>
  <cp:lastModifiedBy>Matthew A Larkins</cp:lastModifiedBy>
  <cp:revision>4</cp:revision>
  <dcterms:created xsi:type="dcterms:W3CDTF">2021-04-26T19:22:34Z</dcterms:created>
  <dcterms:modified xsi:type="dcterms:W3CDTF">2021-04-26T19:58:49Z</dcterms:modified>
</cp:coreProperties>
</file>