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1" d="100"/>
          <a:sy n="91" d="100"/>
        </p:scale>
        <p:origin x="76" y="2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2A93AF-1235-4D41-B048-C59581B5058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154182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A93AF-1235-4D41-B048-C59581B5058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78938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A93AF-1235-4D41-B048-C59581B5058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91EE3-9A8F-4430-A963-FAB854FC7E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1914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A93AF-1235-4D41-B048-C59581B5058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903926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A93AF-1235-4D41-B048-C59581B5058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91EE3-9A8F-4430-A963-FAB854FC7E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581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A93AF-1235-4D41-B048-C59581B5058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1278971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A93AF-1235-4D41-B048-C59581B5058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3107083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A93AF-1235-4D41-B048-C59581B5058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149684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A93AF-1235-4D41-B048-C59581B5058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33035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A93AF-1235-4D41-B048-C59581B50588}" type="datetimeFigureOut">
              <a:rPr lang="en-US" smtClean="0"/>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428190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2A93AF-1235-4D41-B048-C59581B50588}"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4095742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A93AF-1235-4D41-B048-C59581B50588}" type="datetimeFigureOut">
              <a:rPr lang="en-US" smtClean="0"/>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221071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2A93AF-1235-4D41-B048-C59581B50588}" type="datetimeFigureOut">
              <a:rPr lang="en-US" smtClean="0"/>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401066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A93AF-1235-4D41-B048-C59581B50588}" type="datetimeFigureOut">
              <a:rPr lang="en-US" smtClean="0"/>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345086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A93AF-1235-4D41-B048-C59581B50588}" type="datetimeFigureOut">
              <a:rPr lang="en-US" smtClean="0"/>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91EE3-9A8F-4430-A963-FAB854FC7EF2}" type="slidenum">
              <a:rPr lang="en-US" smtClean="0"/>
              <a:t>‹#›</a:t>
            </a:fld>
            <a:endParaRPr lang="en-US"/>
          </a:p>
        </p:txBody>
      </p:sp>
    </p:spTree>
    <p:extLst>
      <p:ext uri="{BB962C8B-B14F-4D97-AF65-F5344CB8AC3E}">
        <p14:creationId xmlns:p14="http://schemas.microsoft.com/office/powerpoint/2010/main" val="281489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091EE3-9A8F-4430-A963-FAB854FC7EF2}" type="slidenum">
              <a:rPr lang="en-US" smtClean="0"/>
              <a:t>‹#›</a:t>
            </a:fld>
            <a:endParaRPr lang="en-US"/>
          </a:p>
        </p:txBody>
      </p:sp>
      <p:sp>
        <p:nvSpPr>
          <p:cNvPr id="5" name="Date Placeholder 4"/>
          <p:cNvSpPr>
            <a:spLocks noGrp="1"/>
          </p:cNvSpPr>
          <p:nvPr>
            <p:ph type="dt" sz="half" idx="10"/>
          </p:nvPr>
        </p:nvSpPr>
        <p:spPr/>
        <p:txBody>
          <a:bodyPr/>
          <a:lstStyle/>
          <a:p>
            <a:fld id="{B62A93AF-1235-4D41-B048-C59581B50588}" type="datetimeFigureOut">
              <a:rPr lang="en-US" smtClean="0"/>
              <a:t>4/26/2021</a:t>
            </a:fld>
            <a:endParaRPr lang="en-US"/>
          </a:p>
        </p:txBody>
      </p:sp>
    </p:spTree>
    <p:extLst>
      <p:ext uri="{BB962C8B-B14F-4D97-AF65-F5344CB8AC3E}">
        <p14:creationId xmlns:p14="http://schemas.microsoft.com/office/powerpoint/2010/main" val="221236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2A93AF-1235-4D41-B048-C59581B50588}" type="datetimeFigureOut">
              <a:rPr lang="en-US" smtClean="0"/>
              <a:t>4/26/2021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F091EE3-9A8F-4430-A963-FAB854FC7EF2}" type="slidenum">
              <a:rPr lang="en-US" smtClean="0"/>
              <a:t>‹#›</a:t>
            </a:fld>
            <a:endParaRPr lang="en-US"/>
          </a:p>
        </p:txBody>
      </p:sp>
    </p:spTree>
    <p:extLst>
      <p:ext uri="{BB962C8B-B14F-4D97-AF65-F5344CB8AC3E}">
        <p14:creationId xmlns:p14="http://schemas.microsoft.com/office/powerpoint/2010/main" val="336524368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9">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91B91E-600B-415A-8351-00C55EA0CF4A}"/>
              </a:ext>
            </a:extLst>
          </p:cNvPr>
          <p:cNvSpPr>
            <a:spLocks noGrp="1"/>
          </p:cNvSpPr>
          <p:nvPr>
            <p:ph type="ctrTitle"/>
          </p:nvPr>
        </p:nvSpPr>
        <p:spPr>
          <a:xfrm>
            <a:off x="7181723" y="609600"/>
            <a:ext cx="4512989" cy="2227730"/>
          </a:xfrm>
        </p:spPr>
        <p:txBody>
          <a:bodyPr vert="horz" lIns="91440" tIns="45720" rIns="91440" bIns="45720" rtlCol="0" anchor="ctr">
            <a:normAutofit/>
          </a:bodyPr>
          <a:lstStyle/>
          <a:p>
            <a:pPr algn="l"/>
            <a:r>
              <a:rPr lang="en-US" sz="3600">
                <a:solidFill>
                  <a:srgbClr val="FFFFFF"/>
                </a:solidFill>
              </a:rPr>
              <a:t>PenPals: Starting Pitch</a:t>
            </a:r>
          </a:p>
        </p:txBody>
      </p:sp>
      <p:pic>
        <p:nvPicPr>
          <p:cNvPr id="5" name="Picture 4" descr="Diagram&#10;&#10;Description automatically generated with medium confidence">
            <a:extLst>
              <a:ext uri="{FF2B5EF4-FFF2-40B4-BE49-F238E27FC236}">
                <a16:creationId xmlns:a16="http://schemas.microsoft.com/office/drawing/2014/main" id="{52CCD111-1515-4D29-B144-0E4F0A79F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51" y="1545062"/>
            <a:ext cx="3856774" cy="3856774"/>
          </a:xfrm>
          <a:prstGeom prst="rect">
            <a:avLst/>
          </a:prstGeom>
        </p:spPr>
      </p:pic>
      <p:sp>
        <p:nvSpPr>
          <p:cNvPr id="3" name="Subtitle 2">
            <a:extLst>
              <a:ext uri="{FF2B5EF4-FFF2-40B4-BE49-F238E27FC236}">
                <a16:creationId xmlns:a16="http://schemas.microsoft.com/office/drawing/2014/main" id="{66798DD8-57CB-4129-B230-C6EA61613D3D}"/>
              </a:ext>
            </a:extLst>
          </p:cNvPr>
          <p:cNvSpPr>
            <a:spLocks noGrp="1"/>
          </p:cNvSpPr>
          <p:nvPr>
            <p:ph type="subTitle" idx="1"/>
          </p:nvPr>
        </p:nvSpPr>
        <p:spPr>
          <a:xfrm>
            <a:off x="7181725" y="2837329"/>
            <a:ext cx="4512988" cy="3317938"/>
          </a:xfrm>
        </p:spPr>
        <p:txBody>
          <a:bodyPr vert="horz" lIns="91440" tIns="45720" rIns="91440" bIns="45720" rtlCol="0" anchor="t">
            <a:normAutofit/>
          </a:bodyPr>
          <a:lstStyle/>
          <a:p>
            <a:pPr algn="l">
              <a:buFont typeface="Wingdings 3" charset="2"/>
              <a:buChar char=""/>
            </a:pPr>
            <a:r>
              <a:rPr lang="en-US">
                <a:solidFill>
                  <a:srgbClr val="FFFFFF"/>
                </a:solidFill>
              </a:rPr>
              <a:t>Evan Chen</a:t>
            </a:r>
          </a:p>
          <a:p>
            <a:pPr algn="l">
              <a:buFont typeface="Wingdings 3" charset="2"/>
              <a:buChar char=""/>
            </a:pPr>
            <a:r>
              <a:rPr lang="en-US">
                <a:solidFill>
                  <a:srgbClr val="FFFFFF"/>
                </a:solidFill>
              </a:rPr>
              <a:t>James Chung</a:t>
            </a:r>
          </a:p>
          <a:p>
            <a:pPr algn="l">
              <a:buFont typeface="Wingdings 3" charset="2"/>
              <a:buChar char=""/>
            </a:pPr>
            <a:r>
              <a:rPr lang="en-US">
                <a:solidFill>
                  <a:srgbClr val="FFFFFF"/>
                </a:solidFill>
              </a:rPr>
              <a:t>Aasem Fituri</a:t>
            </a:r>
          </a:p>
          <a:p>
            <a:pPr algn="l">
              <a:buFont typeface="Wingdings 3" charset="2"/>
              <a:buChar char=""/>
            </a:pPr>
            <a:r>
              <a:rPr lang="en-US">
                <a:solidFill>
                  <a:srgbClr val="FFFFFF"/>
                </a:solidFill>
              </a:rPr>
              <a:t>Matthew Larkins</a:t>
            </a:r>
          </a:p>
          <a:p>
            <a:pPr algn="l">
              <a:buFont typeface="Wingdings 3" charset="2"/>
              <a:buChar char=""/>
            </a:pPr>
            <a:r>
              <a:rPr lang="en-US">
                <a:solidFill>
                  <a:srgbClr val="FFFFFF"/>
                </a:solidFill>
              </a:rPr>
              <a:t>Ben Lonc</a:t>
            </a:r>
          </a:p>
          <a:p>
            <a:pPr algn="l">
              <a:buFont typeface="Wingdings 3" charset="2"/>
              <a:buChar char=""/>
            </a:pPr>
            <a:r>
              <a:rPr lang="en-US">
                <a:solidFill>
                  <a:srgbClr val="FFFFFF"/>
                </a:solidFill>
              </a:rPr>
              <a:t>Nico Tahernia</a:t>
            </a:r>
          </a:p>
          <a:p>
            <a:pPr algn="l">
              <a:buFont typeface="Wingdings 3" charset="2"/>
              <a:buChar char=""/>
            </a:pPr>
            <a:r>
              <a:rPr lang="en-US">
                <a:solidFill>
                  <a:srgbClr val="FFFFFF"/>
                </a:solidFill>
              </a:rPr>
              <a:t>Jessi Zhang</a:t>
            </a:r>
          </a:p>
          <a:p>
            <a:pPr algn="l">
              <a:buFont typeface="Wingdings 3" charset="2"/>
              <a:buChar char=""/>
            </a:pPr>
            <a:endParaRPr lang="en-US">
              <a:solidFill>
                <a:srgbClr val="FFFFFF"/>
              </a:solidFill>
            </a:endParaRPr>
          </a:p>
        </p:txBody>
      </p:sp>
    </p:spTree>
    <p:extLst>
      <p:ext uri="{BB962C8B-B14F-4D97-AF65-F5344CB8AC3E}">
        <p14:creationId xmlns:p14="http://schemas.microsoft.com/office/powerpoint/2010/main" val="391751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EE2F-A97A-4178-8F92-1919633F53BB}"/>
              </a:ext>
            </a:extLst>
          </p:cNvPr>
          <p:cNvSpPr>
            <a:spLocks noGrp="1"/>
          </p:cNvSpPr>
          <p:nvPr>
            <p:ph type="title"/>
          </p:nvPr>
        </p:nvSpPr>
        <p:spPr/>
        <p:txBody>
          <a:bodyPr/>
          <a:lstStyle/>
          <a:p>
            <a:r>
              <a:rPr lang="en-US" dirty="0"/>
              <a:t>Statement of Purpose</a:t>
            </a:r>
          </a:p>
        </p:txBody>
      </p:sp>
      <p:sp>
        <p:nvSpPr>
          <p:cNvPr id="3" name="Content Placeholder 2">
            <a:extLst>
              <a:ext uri="{FF2B5EF4-FFF2-40B4-BE49-F238E27FC236}">
                <a16:creationId xmlns:a16="http://schemas.microsoft.com/office/drawing/2014/main" id="{6DBAA12A-86FA-46AA-A744-77B2EB723283}"/>
              </a:ext>
            </a:extLst>
          </p:cNvPr>
          <p:cNvSpPr>
            <a:spLocks noGrp="1"/>
          </p:cNvSpPr>
          <p:nvPr>
            <p:ph idx="1"/>
          </p:nvPr>
        </p:nvSpPr>
        <p:spPr/>
        <p:txBody>
          <a:bodyPr>
            <a:normAutofit/>
          </a:bodyPr>
          <a:lstStyle/>
          <a:p>
            <a:r>
              <a:rPr lang="en-US" sz="2400" b="1" dirty="0"/>
              <a:t>We strive to overcome the challenges of accomplishing goals efficiently by providing an intuitive and accessible TODO list application that helps people build the habit of planning, executing, and reviewing their progress while maintaining privacy.</a:t>
            </a:r>
            <a:endParaRPr lang="en-US" sz="2400" dirty="0"/>
          </a:p>
        </p:txBody>
      </p:sp>
    </p:spTree>
    <p:extLst>
      <p:ext uri="{BB962C8B-B14F-4D97-AF65-F5344CB8AC3E}">
        <p14:creationId xmlns:p14="http://schemas.microsoft.com/office/powerpoint/2010/main" val="236587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26BA-AB27-487F-8CC7-A69C7945C6F2}"/>
              </a:ext>
            </a:extLst>
          </p:cNvPr>
          <p:cNvSpPr>
            <a:spLocks noGrp="1"/>
          </p:cNvSpPr>
          <p:nvPr>
            <p:ph type="title"/>
          </p:nvPr>
        </p:nvSpPr>
        <p:spPr>
          <a:xfrm>
            <a:off x="677334" y="156238"/>
            <a:ext cx="8596668" cy="1320800"/>
          </a:xfrm>
        </p:spPr>
        <p:txBody>
          <a:bodyPr/>
          <a:lstStyle/>
          <a:p>
            <a:r>
              <a:rPr lang="en-US" dirty="0"/>
              <a:t>User Stories: </a:t>
            </a:r>
          </a:p>
        </p:txBody>
      </p:sp>
      <p:sp>
        <p:nvSpPr>
          <p:cNvPr id="3" name="Content Placeholder 2">
            <a:extLst>
              <a:ext uri="{FF2B5EF4-FFF2-40B4-BE49-F238E27FC236}">
                <a16:creationId xmlns:a16="http://schemas.microsoft.com/office/drawing/2014/main" id="{00E5893C-F9A3-46F5-B4AF-8A9B45E34A62}"/>
              </a:ext>
            </a:extLst>
          </p:cNvPr>
          <p:cNvSpPr>
            <a:spLocks noGrp="1"/>
          </p:cNvSpPr>
          <p:nvPr>
            <p:ph idx="1"/>
          </p:nvPr>
        </p:nvSpPr>
        <p:spPr/>
        <p:txBody>
          <a:bodyPr/>
          <a:lstStyle/>
          <a:p>
            <a:endParaRPr lang="en-US" dirty="0"/>
          </a:p>
          <a:p>
            <a:endParaRPr lang="en-US" dirty="0"/>
          </a:p>
        </p:txBody>
      </p:sp>
      <p:pic>
        <p:nvPicPr>
          <p:cNvPr id="5" name="Picture 4" descr="Graphical user interface, website&#10;&#10;Description automatically generated">
            <a:extLst>
              <a:ext uri="{FF2B5EF4-FFF2-40B4-BE49-F238E27FC236}">
                <a16:creationId xmlns:a16="http://schemas.microsoft.com/office/drawing/2014/main" id="{35A0F561-4666-4542-A7CC-B0520F3EF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735" y="816638"/>
            <a:ext cx="7908692" cy="6041362"/>
          </a:xfrm>
          <a:prstGeom prst="rect">
            <a:avLst/>
          </a:prstGeom>
        </p:spPr>
      </p:pic>
    </p:spTree>
    <p:extLst>
      <p:ext uri="{BB962C8B-B14F-4D97-AF65-F5344CB8AC3E}">
        <p14:creationId xmlns:p14="http://schemas.microsoft.com/office/powerpoint/2010/main" val="64223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26BA-AB27-487F-8CC7-A69C7945C6F2}"/>
              </a:ext>
            </a:extLst>
          </p:cNvPr>
          <p:cNvSpPr>
            <a:spLocks noGrp="1"/>
          </p:cNvSpPr>
          <p:nvPr>
            <p:ph type="title"/>
          </p:nvPr>
        </p:nvSpPr>
        <p:spPr>
          <a:xfrm>
            <a:off x="677334" y="156238"/>
            <a:ext cx="8596668" cy="1320800"/>
          </a:xfrm>
        </p:spPr>
        <p:txBody>
          <a:bodyPr/>
          <a:lstStyle/>
          <a:p>
            <a:r>
              <a:rPr lang="en-US" dirty="0"/>
              <a:t>User Stories: </a:t>
            </a:r>
          </a:p>
        </p:txBody>
      </p:sp>
      <p:sp>
        <p:nvSpPr>
          <p:cNvPr id="3" name="Content Placeholder 2">
            <a:extLst>
              <a:ext uri="{FF2B5EF4-FFF2-40B4-BE49-F238E27FC236}">
                <a16:creationId xmlns:a16="http://schemas.microsoft.com/office/drawing/2014/main" id="{00E5893C-F9A3-46F5-B4AF-8A9B45E34A62}"/>
              </a:ext>
            </a:extLst>
          </p:cNvPr>
          <p:cNvSpPr>
            <a:spLocks noGrp="1"/>
          </p:cNvSpPr>
          <p:nvPr>
            <p:ph idx="1"/>
          </p:nvPr>
        </p:nvSpPr>
        <p:spPr/>
        <p:txBody>
          <a:bodyPr/>
          <a:lstStyle/>
          <a:p>
            <a:endParaRPr lang="en-US" dirty="0"/>
          </a:p>
          <a:p>
            <a:endParaRPr lang="en-US" dirty="0"/>
          </a:p>
        </p:txBody>
      </p:sp>
      <p:pic>
        <p:nvPicPr>
          <p:cNvPr id="6" name="Picture 5" descr="Graphical user interface, website&#10;&#10;Description automatically generated">
            <a:extLst>
              <a:ext uri="{FF2B5EF4-FFF2-40B4-BE49-F238E27FC236}">
                <a16:creationId xmlns:a16="http://schemas.microsoft.com/office/drawing/2014/main" id="{184D5593-0546-4560-8D73-7F2ED090D6D0}"/>
              </a:ext>
            </a:extLst>
          </p:cNvPr>
          <p:cNvPicPr>
            <a:picLocks noChangeAspect="1"/>
          </p:cNvPicPr>
          <p:nvPr/>
        </p:nvPicPr>
        <p:blipFill rotWithShape="1">
          <a:blip r:embed="rId2">
            <a:extLst>
              <a:ext uri="{28A0092B-C50C-407E-A947-70E740481C1C}">
                <a14:useLocalDpi xmlns:a14="http://schemas.microsoft.com/office/drawing/2010/main" val="0"/>
              </a:ext>
            </a:extLst>
          </a:blip>
          <a:srcRect r="630" b="1184"/>
          <a:stretch/>
        </p:blipFill>
        <p:spPr>
          <a:xfrm>
            <a:off x="1142485" y="734618"/>
            <a:ext cx="7708351" cy="6116401"/>
          </a:xfrm>
          <a:prstGeom prst="rect">
            <a:avLst/>
          </a:prstGeom>
        </p:spPr>
      </p:pic>
    </p:spTree>
    <p:extLst>
      <p:ext uri="{BB962C8B-B14F-4D97-AF65-F5344CB8AC3E}">
        <p14:creationId xmlns:p14="http://schemas.microsoft.com/office/powerpoint/2010/main" val="251642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26BA-AB27-487F-8CC7-A69C7945C6F2}"/>
              </a:ext>
            </a:extLst>
          </p:cNvPr>
          <p:cNvSpPr>
            <a:spLocks noGrp="1"/>
          </p:cNvSpPr>
          <p:nvPr>
            <p:ph type="title"/>
          </p:nvPr>
        </p:nvSpPr>
        <p:spPr>
          <a:xfrm>
            <a:off x="677334" y="156238"/>
            <a:ext cx="8596668" cy="1320800"/>
          </a:xfrm>
        </p:spPr>
        <p:txBody>
          <a:bodyPr/>
          <a:lstStyle/>
          <a:p>
            <a:r>
              <a:rPr lang="en-US" dirty="0"/>
              <a:t>User Stories: </a:t>
            </a:r>
          </a:p>
        </p:txBody>
      </p:sp>
      <p:sp>
        <p:nvSpPr>
          <p:cNvPr id="3" name="Content Placeholder 2">
            <a:extLst>
              <a:ext uri="{FF2B5EF4-FFF2-40B4-BE49-F238E27FC236}">
                <a16:creationId xmlns:a16="http://schemas.microsoft.com/office/drawing/2014/main" id="{00E5893C-F9A3-46F5-B4AF-8A9B45E34A62}"/>
              </a:ext>
            </a:extLst>
          </p:cNvPr>
          <p:cNvSpPr>
            <a:spLocks noGrp="1"/>
          </p:cNvSpPr>
          <p:nvPr>
            <p:ph idx="1"/>
          </p:nvPr>
        </p:nvSpPr>
        <p:spPr/>
        <p:txBody>
          <a:bodyPr/>
          <a:lstStyle/>
          <a:p>
            <a:endParaRPr lang="en-US" dirty="0"/>
          </a:p>
          <a:p>
            <a:endParaRPr lang="en-US" dirty="0"/>
          </a:p>
        </p:txBody>
      </p:sp>
      <p:pic>
        <p:nvPicPr>
          <p:cNvPr id="5" name="Picture 4" descr="Graphical user interface, website&#10;&#10;Description automatically generated">
            <a:extLst>
              <a:ext uri="{FF2B5EF4-FFF2-40B4-BE49-F238E27FC236}">
                <a16:creationId xmlns:a16="http://schemas.microsoft.com/office/drawing/2014/main" id="{99A34C37-D7A7-472F-9A59-3A64A4909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685" y="766666"/>
            <a:ext cx="7706540" cy="6098313"/>
          </a:xfrm>
          <a:prstGeom prst="rect">
            <a:avLst/>
          </a:prstGeom>
        </p:spPr>
      </p:pic>
    </p:spTree>
    <p:extLst>
      <p:ext uri="{BB962C8B-B14F-4D97-AF65-F5344CB8AC3E}">
        <p14:creationId xmlns:p14="http://schemas.microsoft.com/office/powerpoint/2010/main" val="1562042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26BA-AB27-487F-8CC7-A69C7945C6F2}"/>
              </a:ext>
            </a:extLst>
          </p:cNvPr>
          <p:cNvSpPr>
            <a:spLocks noGrp="1"/>
          </p:cNvSpPr>
          <p:nvPr>
            <p:ph type="title"/>
          </p:nvPr>
        </p:nvSpPr>
        <p:spPr>
          <a:xfrm>
            <a:off x="677334" y="156238"/>
            <a:ext cx="8596668" cy="1320800"/>
          </a:xfrm>
        </p:spPr>
        <p:txBody>
          <a:bodyPr/>
          <a:lstStyle/>
          <a:p>
            <a:r>
              <a:rPr lang="en-US" dirty="0"/>
              <a:t>User Stories: </a:t>
            </a:r>
          </a:p>
        </p:txBody>
      </p:sp>
      <p:sp>
        <p:nvSpPr>
          <p:cNvPr id="3" name="Content Placeholder 2">
            <a:extLst>
              <a:ext uri="{FF2B5EF4-FFF2-40B4-BE49-F238E27FC236}">
                <a16:creationId xmlns:a16="http://schemas.microsoft.com/office/drawing/2014/main" id="{00E5893C-F9A3-46F5-B4AF-8A9B45E34A62}"/>
              </a:ext>
            </a:extLst>
          </p:cNvPr>
          <p:cNvSpPr>
            <a:spLocks noGrp="1"/>
          </p:cNvSpPr>
          <p:nvPr>
            <p:ph idx="1"/>
          </p:nvPr>
        </p:nvSpPr>
        <p:spPr/>
        <p:txBody>
          <a:bodyPr/>
          <a:lstStyle/>
          <a:p>
            <a:endParaRPr lang="en-US" dirty="0"/>
          </a:p>
          <a:p>
            <a:endParaRPr lang="en-US" dirty="0"/>
          </a:p>
        </p:txBody>
      </p:sp>
      <p:pic>
        <p:nvPicPr>
          <p:cNvPr id="6" name="Picture 5" descr="Graphical user interface, website&#10;&#10;Description automatically generated">
            <a:extLst>
              <a:ext uri="{FF2B5EF4-FFF2-40B4-BE49-F238E27FC236}">
                <a16:creationId xmlns:a16="http://schemas.microsoft.com/office/drawing/2014/main" id="{4939B1A5-83B2-4524-B689-A7BF25F3A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993" y="766292"/>
            <a:ext cx="7758750" cy="6091708"/>
          </a:xfrm>
          <a:prstGeom prst="rect">
            <a:avLst/>
          </a:prstGeom>
        </p:spPr>
      </p:pic>
    </p:spTree>
    <p:extLst>
      <p:ext uri="{BB962C8B-B14F-4D97-AF65-F5344CB8AC3E}">
        <p14:creationId xmlns:p14="http://schemas.microsoft.com/office/powerpoint/2010/main" val="23385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26BA-AB27-487F-8CC7-A69C7945C6F2}"/>
              </a:ext>
            </a:extLst>
          </p:cNvPr>
          <p:cNvSpPr>
            <a:spLocks noGrp="1"/>
          </p:cNvSpPr>
          <p:nvPr>
            <p:ph type="title"/>
          </p:nvPr>
        </p:nvSpPr>
        <p:spPr>
          <a:xfrm>
            <a:off x="677334" y="156238"/>
            <a:ext cx="8596668" cy="1320800"/>
          </a:xfrm>
        </p:spPr>
        <p:txBody>
          <a:bodyPr/>
          <a:lstStyle/>
          <a:p>
            <a:r>
              <a:rPr lang="en-US" dirty="0"/>
              <a:t>User Stories: </a:t>
            </a:r>
          </a:p>
        </p:txBody>
      </p:sp>
      <p:pic>
        <p:nvPicPr>
          <p:cNvPr id="5" name="Picture 4" descr="Graphical user interface, website&#10;&#10;Description automatically generated">
            <a:extLst>
              <a:ext uri="{FF2B5EF4-FFF2-40B4-BE49-F238E27FC236}">
                <a16:creationId xmlns:a16="http://schemas.microsoft.com/office/drawing/2014/main" id="{6DF592ED-0C3F-4337-AEB2-70E6715C4306}"/>
              </a:ext>
            </a:extLst>
          </p:cNvPr>
          <p:cNvPicPr>
            <a:picLocks noChangeAspect="1"/>
          </p:cNvPicPr>
          <p:nvPr/>
        </p:nvPicPr>
        <p:blipFill rotWithShape="1">
          <a:blip r:embed="rId2">
            <a:extLst>
              <a:ext uri="{28A0092B-C50C-407E-A947-70E740481C1C}">
                <a14:useLocalDpi xmlns:a14="http://schemas.microsoft.com/office/drawing/2010/main" val="0"/>
              </a:ext>
            </a:extLst>
          </a:blip>
          <a:srcRect l="1587" t="2469" r="1007" b="1628"/>
          <a:stretch/>
        </p:blipFill>
        <p:spPr>
          <a:xfrm>
            <a:off x="1277367" y="763657"/>
            <a:ext cx="7224459" cy="6094341"/>
          </a:xfrm>
          <a:prstGeom prst="rect">
            <a:avLst/>
          </a:prstGeom>
        </p:spPr>
      </p:pic>
    </p:spTree>
    <p:extLst>
      <p:ext uri="{BB962C8B-B14F-4D97-AF65-F5344CB8AC3E}">
        <p14:creationId xmlns:p14="http://schemas.microsoft.com/office/powerpoint/2010/main" val="44354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26BA-AB27-487F-8CC7-A69C7945C6F2}"/>
              </a:ext>
            </a:extLst>
          </p:cNvPr>
          <p:cNvSpPr>
            <a:spLocks noGrp="1"/>
          </p:cNvSpPr>
          <p:nvPr>
            <p:ph type="title"/>
          </p:nvPr>
        </p:nvSpPr>
        <p:spPr>
          <a:xfrm>
            <a:off x="677334" y="156238"/>
            <a:ext cx="8596668" cy="1320800"/>
          </a:xfrm>
        </p:spPr>
        <p:txBody>
          <a:bodyPr/>
          <a:lstStyle/>
          <a:p>
            <a:r>
              <a:rPr lang="en-US" dirty="0"/>
              <a:t>User Stories: </a:t>
            </a:r>
          </a:p>
        </p:txBody>
      </p:sp>
      <p:pic>
        <p:nvPicPr>
          <p:cNvPr id="4" name="Picture 3" descr="Graphical user interface, text, application&#10;&#10;Description automatically generated">
            <a:extLst>
              <a:ext uri="{FF2B5EF4-FFF2-40B4-BE49-F238E27FC236}">
                <a16:creationId xmlns:a16="http://schemas.microsoft.com/office/drawing/2014/main" id="{C3C8C3D4-0C1D-4FFC-BAA4-339AC6D0B108}"/>
              </a:ext>
            </a:extLst>
          </p:cNvPr>
          <p:cNvPicPr>
            <a:picLocks noChangeAspect="1"/>
          </p:cNvPicPr>
          <p:nvPr/>
        </p:nvPicPr>
        <p:blipFill rotWithShape="1">
          <a:blip r:embed="rId2">
            <a:extLst>
              <a:ext uri="{28A0092B-C50C-407E-A947-70E740481C1C}">
                <a14:useLocalDpi xmlns:a14="http://schemas.microsoft.com/office/drawing/2010/main" val="0"/>
              </a:ext>
            </a:extLst>
          </a:blip>
          <a:srcRect r="4538"/>
          <a:stretch/>
        </p:blipFill>
        <p:spPr>
          <a:xfrm>
            <a:off x="985761" y="1249050"/>
            <a:ext cx="7718489" cy="4729496"/>
          </a:xfrm>
          <a:prstGeom prst="rect">
            <a:avLst/>
          </a:prstGeom>
        </p:spPr>
      </p:pic>
    </p:spTree>
    <p:extLst>
      <p:ext uri="{BB962C8B-B14F-4D97-AF65-F5344CB8AC3E}">
        <p14:creationId xmlns:p14="http://schemas.microsoft.com/office/powerpoint/2010/main" val="150057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26BA-AB27-487F-8CC7-A69C7945C6F2}"/>
              </a:ext>
            </a:extLst>
          </p:cNvPr>
          <p:cNvSpPr>
            <a:spLocks noGrp="1"/>
          </p:cNvSpPr>
          <p:nvPr>
            <p:ph type="title"/>
          </p:nvPr>
        </p:nvSpPr>
        <p:spPr/>
        <p:txBody>
          <a:bodyPr/>
          <a:lstStyle/>
          <a:p>
            <a:r>
              <a:rPr lang="en-US" dirty="0"/>
              <a:t>// TODO:</a:t>
            </a:r>
          </a:p>
        </p:txBody>
      </p:sp>
      <p:sp>
        <p:nvSpPr>
          <p:cNvPr id="3" name="Content Placeholder 2">
            <a:extLst>
              <a:ext uri="{FF2B5EF4-FFF2-40B4-BE49-F238E27FC236}">
                <a16:creationId xmlns:a16="http://schemas.microsoft.com/office/drawing/2014/main" id="{00E5893C-F9A3-46F5-B4AF-8A9B45E34A62}"/>
              </a:ext>
            </a:extLst>
          </p:cNvPr>
          <p:cNvSpPr>
            <a:spLocks noGrp="1"/>
          </p:cNvSpPr>
          <p:nvPr>
            <p:ph idx="1"/>
          </p:nvPr>
        </p:nvSpPr>
        <p:spPr/>
        <p:txBody>
          <a:bodyPr/>
          <a:lstStyle/>
          <a:p>
            <a:r>
              <a:rPr lang="en-US" b="1" dirty="0"/>
              <a:t>risks and rabbit holes</a:t>
            </a:r>
          </a:p>
          <a:p>
            <a:r>
              <a:rPr lang="en-US" dirty="0"/>
              <a:t>visual representations of what we are doing in the form of </a:t>
            </a:r>
            <a:r>
              <a:rPr lang="en-US" b="1" dirty="0"/>
              <a:t>system diagrams and wireframes</a:t>
            </a:r>
            <a:endParaRPr lang="en-US" dirty="0"/>
          </a:p>
          <a:p>
            <a:r>
              <a:rPr lang="en-US" dirty="0"/>
              <a:t>Altogether 8 more slides</a:t>
            </a:r>
          </a:p>
        </p:txBody>
      </p:sp>
    </p:spTree>
    <p:extLst>
      <p:ext uri="{BB962C8B-B14F-4D97-AF65-F5344CB8AC3E}">
        <p14:creationId xmlns:p14="http://schemas.microsoft.com/office/powerpoint/2010/main" val="2062675046"/>
      </p:ext>
    </p:extLst>
  </p:cSld>
  <p:clrMapOvr>
    <a:masterClrMapping/>
  </p:clrMapOvr>
</p:sld>
</file>

<file path=ppt/theme/theme1.xml><?xml version="1.0" encoding="utf-8"?>
<a:theme xmlns:a="http://schemas.openxmlformats.org/drawingml/2006/main" name="Facet">
  <a:themeElements>
    <a:clrScheme name="Custom 5">
      <a:dk1>
        <a:sysClr val="windowText" lastClr="000000"/>
      </a:dk1>
      <a:lt1>
        <a:sysClr val="window" lastClr="FFFFFF"/>
      </a:lt1>
      <a:dk2>
        <a:srgbClr val="2C3C43"/>
      </a:dk2>
      <a:lt2>
        <a:srgbClr val="EBEBEB"/>
      </a:lt2>
      <a:accent1>
        <a:srgbClr val="5FCBEF"/>
      </a:accent1>
      <a:accent2>
        <a:srgbClr val="FFFF00"/>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64</TotalTime>
  <Words>103</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PenPals: Starting Pitch</vt:lpstr>
      <vt:lpstr>Statement of Purpose</vt:lpstr>
      <vt:lpstr>User Stories: </vt:lpstr>
      <vt:lpstr>User Stories: </vt:lpstr>
      <vt:lpstr>User Stories: </vt:lpstr>
      <vt:lpstr>User Stories: </vt:lpstr>
      <vt:lpstr>User Stories: </vt:lpstr>
      <vt:lpstr>User Stories: </vt:lpstr>
      <vt:lpstr>// 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A Larkins</dc:creator>
  <cp:lastModifiedBy>Matthew A Larkins</cp:lastModifiedBy>
  <cp:revision>9</cp:revision>
  <dcterms:created xsi:type="dcterms:W3CDTF">2021-04-26T19:22:34Z</dcterms:created>
  <dcterms:modified xsi:type="dcterms:W3CDTF">2021-04-27T00:21:41Z</dcterms:modified>
</cp:coreProperties>
</file>