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74" r:id="rId9"/>
    <p:sldId id="272" r:id="rId10"/>
    <p:sldId id="266" r:id="rId11"/>
    <p:sldId id="267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946CB-0C03-4512-8698-CA63C6373556}" v="3" dt="2023-06-07T23:56:06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 Keidar" userId="39bab330baa1541e" providerId="LiveId" clId="{93598B22-55E5-4E72-B50B-9C1AB97EE538}"/>
    <pc:docChg chg="modSld">
      <pc:chgData name="Gil Keidar" userId="39bab330baa1541e" providerId="LiveId" clId="{93598B22-55E5-4E72-B50B-9C1AB97EE538}" dt="2023-06-08T00:09:03.521" v="661" actId="20577"/>
      <pc:docMkLst>
        <pc:docMk/>
      </pc:docMkLst>
      <pc:sldChg chg="modSp mod">
        <pc:chgData name="Gil Keidar" userId="39bab330baa1541e" providerId="LiveId" clId="{93598B22-55E5-4E72-B50B-9C1AB97EE538}" dt="2023-06-08T00:09:03.521" v="661" actId="20577"/>
        <pc:sldMkLst>
          <pc:docMk/>
          <pc:sldMk cId="3658202504" sldId="270"/>
        </pc:sldMkLst>
        <pc:spChg chg="mod">
          <ac:chgData name="Gil Keidar" userId="39bab330baa1541e" providerId="LiveId" clId="{93598B22-55E5-4E72-B50B-9C1AB97EE538}" dt="2023-06-08T00:09:03.521" v="661" actId="20577"/>
          <ac:spMkLst>
            <pc:docMk/>
            <pc:sldMk cId="3658202504" sldId="270"/>
            <ac:spMk id="3" creationId="{B53C54CD-711C-2E0F-EF47-69BAA88E4C7D}"/>
          </ac:spMkLst>
        </pc:spChg>
      </pc:sldChg>
      <pc:sldChg chg="modSp mod">
        <pc:chgData name="Gil Keidar" userId="39bab330baa1541e" providerId="LiveId" clId="{93598B22-55E5-4E72-B50B-9C1AB97EE538}" dt="2023-06-08T00:05:49.638" v="46" actId="20577"/>
        <pc:sldMkLst>
          <pc:docMk/>
          <pc:sldMk cId="931670563" sldId="271"/>
        </pc:sldMkLst>
        <pc:spChg chg="mod">
          <ac:chgData name="Gil Keidar" userId="39bab330baa1541e" providerId="LiveId" clId="{93598B22-55E5-4E72-B50B-9C1AB97EE538}" dt="2023-06-08T00:05:49.638" v="46" actId="20577"/>
          <ac:spMkLst>
            <pc:docMk/>
            <pc:sldMk cId="931670563" sldId="271"/>
            <ac:spMk id="3" creationId="{B53C54CD-711C-2E0F-EF47-69BAA88E4C7D}"/>
          </ac:spMkLst>
        </pc:spChg>
      </pc:sldChg>
    </pc:docChg>
  </pc:docChgLst>
  <pc:docChgLst>
    <pc:chgData name="Gil Keidar" userId="39bab330baa1541e" providerId="LiveId" clId="{4F3946CB-0C03-4512-8698-CA63C6373556}"/>
    <pc:docChg chg="undo custSel modSld">
      <pc:chgData name="Gil Keidar" userId="39bab330baa1541e" providerId="LiveId" clId="{4F3946CB-0C03-4512-8698-CA63C6373556}" dt="2023-06-07T23:56:07.747" v="1912" actId="20577"/>
      <pc:docMkLst>
        <pc:docMk/>
      </pc:docMkLst>
      <pc:sldChg chg="modSp mod">
        <pc:chgData name="Gil Keidar" userId="39bab330baa1541e" providerId="LiveId" clId="{4F3946CB-0C03-4512-8698-CA63C6373556}" dt="2023-06-07T23:36:46.891" v="7" actId="20577"/>
        <pc:sldMkLst>
          <pc:docMk/>
          <pc:sldMk cId="4286865169" sldId="256"/>
        </pc:sldMkLst>
        <pc:spChg chg="mod">
          <ac:chgData name="Gil Keidar" userId="39bab330baa1541e" providerId="LiveId" clId="{4F3946CB-0C03-4512-8698-CA63C6373556}" dt="2023-06-07T23:36:46.891" v="7" actId="20577"/>
          <ac:spMkLst>
            <pc:docMk/>
            <pc:sldMk cId="4286865169" sldId="256"/>
            <ac:spMk id="3" creationId="{F0C9E0A0-6C89-AF44-7D84-3B0A9F918903}"/>
          </ac:spMkLst>
        </pc:spChg>
      </pc:sldChg>
      <pc:sldChg chg="modSp mod">
        <pc:chgData name="Gil Keidar" userId="39bab330baa1541e" providerId="LiveId" clId="{4F3946CB-0C03-4512-8698-CA63C6373556}" dt="2023-06-07T23:40:54.679" v="583" actId="27636"/>
        <pc:sldMkLst>
          <pc:docMk/>
          <pc:sldMk cId="695025436" sldId="257"/>
        </pc:sldMkLst>
        <pc:spChg chg="mod">
          <ac:chgData name="Gil Keidar" userId="39bab330baa1541e" providerId="LiveId" clId="{4F3946CB-0C03-4512-8698-CA63C6373556}" dt="2023-06-07T23:40:54.679" v="583" actId="27636"/>
          <ac:spMkLst>
            <pc:docMk/>
            <pc:sldMk cId="695025436" sldId="257"/>
            <ac:spMk id="3" creationId="{6CDB85D9-2785-8D1F-4BB9-DA2C047B5123}"/>
          </ac:spMkLst>
        </pc:spChg>
      </pc:sldChg>
      <pc:sldChg chg="modSp mod">
        <pc:chgData name="Gil Keidar" userId="39bab330baa1541e" providerId="LiveId" clId="{4F3946CB-0C03-4512-8698-CA63C6373556}" dt="2023-06-07T23:53:17.354" v="1581" actId="20577"/>
        <pc:sldMkLst>
          <pc:docMk/>
          <pc:sldMk cId="3627334874" sldId="258"/>
        </pc:sldMkLst>
        <pc:spChg chg="mod">
          <ac:chgData name="Gil Keidar" userId="39bab330baa1541e" providerId="LiveId" clId="{4F3946CB-0C03-4512-8698-CA63C6373556}" dt="2023-06-07T23:53:17.354" v="1581" actId="20577"/>
          <ac:spMkLst>
            <pc:docMk/>
            <pc:sldMk cId="3627334874" sldId="258"/>
            <ac:spMk id="3" creationId="{9793777C-FE13-DAF0-812A-E571CEEA7087}"/>
          </ac:spMkLst>
        </pc:spChg>
      </pc:sldChg>
      <pc:sldChg chg="addSp delSp modSp mod">
        <pc:chgData name="Gil Keidar" userId="39bab330baa1541e" providerId="LiveId" clId="{4F3946CB-0C03-4512-8698-CA63C6373556}" dt="2023-06-07T23:42:33.204" v="595" actId="22"/>
        <pc:sldMkLst>
          <pc:docMk/>
          <pc:sldMk cId="2659419716" sldId="261"/>
        </pc:sldMkLst>
        <pc:spChg chg="add del mod">
          <ac:chgData name="Gil Keidar" userId="39bab330baa1541e" providerId="LiveId" clId="{4F3946CB-0C03-4512-8698-CA63C6373556}" dt="2023-06-07T23:42:33.204" v="595" actId="22"/>
          <ac:spMkLst>
            <pc:docMk/>
            <pc:sldMk cId="2659419716" sldId="261"/>
            <ac:spMk id="4" creationId="{13A8C019-D6B9-48E4-1EFE-D2AED44DDBBB}"/>
          </ac:spMkLst>
        </pc:spChg>
        <pc:picChg chg="add mod ord">
          <ac:chgData name="Gil Keidar" userId="39bab330baa1541e" providerId="LiveId" clId="{4F3946CB-0C03-4512-8698-CA63C6373556}" dt="2023-06-07T23:42:33.204" v="595" actId="22"/>
          <ac:picMkLst>
            <pc:docMk/>
            <pc:sldMk cId="2659419716" sldId="261"/>
            <ac:picMk id="6" creationId="{DF911117-B85C-E737-C96E-E6D2415F349A}"/>
          </ac:picMkLst>
        </pc:picChg>
        <pc:picChg chg="del mod">
          <ac:chgData name="Gil Keidar" userId="39bab330baa1541e" providerId="LiveId" clId="{4F3946CB-0C03-4512-8698-CA63C6373556}" dt="2023-06-07T23:42:31.690" v="594" actId="478"/>
          <ac:picMkLst>
            <pc:docMk/>
            <pc:sldMk cId="2659419716" sldId="261"/>
            <ac:picMk id="7" creationId="{3C74D443-1426-4DC5-7D5E-54A5C78363A4}"/>
          </ac:picMkLst>
        </pc:picChg>
      </pc:sldChg>
      <pc:sldChg chg="modSp mod">
        <pc:chgData name="Gil Keidar" userId="39bab330baa1541e" providerId="LiveId" clId="{4F3946CB-0C03-4512-8698-CA63C6373556}" dt="2023-06-07T23:43:33.306" v="602" actId="20577"/>
        <pc:sldMkLst>
          <pc:docMk/>
          <pc:sldMk cId="4066043314" sldId="266"/>
        </pc:sldMkLst>
        <pc:spChg chg="mod">
          <ac:chgData name="Gil Keidar" userId="39bab330baa1541e" providerId="LiveId" clId="{4F3946CB-0C03-4512-8698-CA63C6373556}" dt="2023-06-07T23:43:33.306" v="602" actId="20577"/>
          <ac:spMkLst>
            <pc:docMk/>
            <pc:sldMk cId="4066043314" sldId="266"/>
            <ac:spMk id="3" creationId="{FA2B8FAF-1FD9-28D6-0693-4A202C080A95}"/>
          </ac:spMkLst>
        </pc:spChg>
      </pc:sldChg>
      <pc:sldChg chg="modSp mod">
        <pc:chgData name="Gil Keidar" userId="39bab330baa1541e" providerId="LiveId" clId="{4F3946CB-0C03-4512-8698-CA63C6373556}" dt="2023-06-07T23:47:05.096" v="1127" actId="20577"/>
        <pc:sldMkLst>
          <pc:docMk/>
          <pc:sldMk cId="1156382061" sldId="268"/>
        </pc:sldMkLst>
        <pc:spChg chg="mod">
          <ac:chgData name="Gil Keidar" userId="39bab330baa1541e" providerId="LiveId" clId="{4F3946CB-0C03-4512-8698-CA63C6373556}" dt="2023-06-07T23:47:05.096" v="1127" actId="20577"/>
          <ac:spMkLst>
            <pc:docMk/>
            <pc:sldMk cId="1156382061" sldId="268"/>
            <ac:spMk id="3" creationId="{FA2B8FAF-1FD9-28D6-0693-4A202C080A95}"/>
          </ac:spMkLst>
        </pc:spChg>
      </pc:sldChg>
      <pc:sldChg chg="delSp modSp mod">
        <pc:chgData name="Gil Keidar" userId="39bab330baa1541e" providerId="LiveId" clId="{4F3946CB-0C03-4512-8698-CA63C6373556}" dt="2023-06-07T23:51:17.587" v="1360" actId="20577"/>
        <pc:sldMkLst>
          <pc:docMk/>
          <pc:sldMk cId="3658202504" sldId="270"/>
        </pc:sldMkLst>
        <pc:spChg chg="mod">
          <ac:chgData name="Gil Keidar" userId="39bab330baa1541e" providerId="LiveId" clId="{4F3946CB-0C03-4512-8698-CA63C6373556}" dt="2023-06-07T23:49:26.353" v="1156" actId="20577"/>
          <ac:spMkLst>
            <pc:docMk/>
            <pc:sldMk cId="3658202504" sldId="270"/>
            <ac:spMk id="2" creationId="{F77CE0AF-64B1-11CD-9A07-78BCB01EBABA}"/>
          </ac:spMkLst>
        </pc:spChg>
        <pc:spChg chg="mod">
          <ac:chgData name="Gil Keidar" userId="39bab330baa1541e" providerId="LiveId" clId="{4F3946CB-0C03-4512-8698-CA63C6373556}" dt="2023-06-07T23:51:17.587" v="1360" actId="20577"/>
          <ac:spMkLst>
            <pc:docMk/>
            <pc:sldMk cId="3658202504" sldId="270"/>
            <ac:spMk id="3" creationId="{B53C54CD-711C-2E0F-EF47-69BAA88E4C7D}"/>
          </ac:spMkLst>
        </pc:spChg>
        <pc:picChg chg="del">
          <ac:chgData name="Gil Keidar" userId="39bab330baa1541e" providerId="LiveId" clId="{4F3946CB-0C03-4512-8698-CA63C6373556}" dt="2023-06-07T23:47:51.161" v="1128" actId="478"/>
          <ac:picMkLst>
            <pc:docMk/>
            <pc:sldMk cId="3658202504" sldId="270"/>
            <ac:picMk id="5" creationId="{EB5B9AC0-F1D6-58F4-A558-C673D3CDB5F7}"/>
          </ac:picMkLst>
        </pc:picChg>
      </pc:sldChg>
      <pc:sldChg chg="addSp modSp mod">
        <pc:chgData name="Gil Keidar" userId="39bab330baa1541e" providerId="LiveId" clId="{4F3946CB-0C03-4512-8698-CA63C6373556}" dt="2023-06-07T23:56:07.747" v="1912" actId="20577"/>
        <pc:sldMkLst>
          <pc:docMk/>
          <pc:sldMk cId="931670563" sldId="271"/>
        </pc:sldMkLst>
        <pc:spChg chg="mod">
          <ac:chgData name="Gil Keidar" userId="39bab330baa1541e" providerId="LiveId" clId="{4F3946CB-0C03-4512-8698-CA63C6373556}" dt="2023-06-07T23:51:25.335" v="1375" actId="20577"/>
          <ac:spMkLst>
            <pc:docMk/>
            <pc:sldMk cId="931670563" sldId="271"/>
            <ac:spMk id="2" creationId="{F77CE0AF-64B1-11CD-9A07-78BCB01EBABA}"/>
          </ac:spMkLst>
        </pc:spChg>
        <pc:spChg chg="mod">
          <ac:chgData name="Gil Keidar" userId="39bab330baa1541e" providerId="LiveId" clId="{4F3946CB-0C03-4512-8698-CA63C6373556}" dt="2023-06-07T23:56:07.747" v="1912" actId="20577"/>
          <ac:spMkLst>
            <pc:docMk/>
            <pc:sldMk cId="931670563" sldId="271"/>
            <ac:spMk id="3" creationId="{B53C54CD-711C-2E0F-EF47-69BAA88E4C7D}"/>
          </ac:spMkLst>
        </pc:spChg>
        <pc:picChg chg="add mod">
          <ac:chgData name="Gil Keidar" userId="39bab330baa1541e" providerId="LiveId" clId="{4F3946CB-0C03-4512-8698-CA63C6373556}" dt="2023-06-07T23:52:12.871" v="1411" actId="1076"/>
          <ac:picMkLst>
            <pc:docMk/>
            <pc:sldMk cId="931670563" sldId="271"/>
            <ac:picMk id="5" creationId="{17EB789A-ED23-1D92-D4F2-1413A5D0460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04C4-8649-E0A2-9449-C13567D79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9F5BD-789F-B226-C085-496FDA804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A9C31-5793-3732-D1CD-074A943B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687AC-1CF5-3E0E-95A0-4A9030CF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12345-5896-97C5-DFBC-01E5FEE3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2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ECC3-0743-7BC2-C5BF-68258B9E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692A9-E30D-3991-57A7-5E3B62B73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CC643-D61F-9041-7F81-F4DEA162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A0035-02D8-FC0D-5CD7-A6C37FEC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08189-6B47-F715-1B50-7E55609F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6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9DC58-9998-82A8-DCE0-56A4CEC05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9BBE6-32D0-20EB-EE00-B4AA50584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B8029-FBE4-C8A0-51A2-45D588E4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FF86B-30BD-083B-A9BC-A90330A3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71DED-66D5-8B03-9F7B-CDDA8B3B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0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70F1-A5E0-4A39-33E1-900A025E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C25DD-18DE-2931-CF0C-44E927594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5C3A3-2693-3EDA-4807-FF5749F9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F44DB-54BF-6097-CF01-CABCCA4A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0B334-E865-209F-2FBF-2CDB2FB1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3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5889-6D65-7471-A20A-8775CE6F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56F57-87B2-6019-3856-656122485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9160C-A47B-8E3B-31A9-A9592A01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4F8B-C3D6-B8EC-E22C-B33AAFDB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72B5D-1076-1076-D4C9-1FB1A202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8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A3A2-0E54-1984-B5A2-98B8CCDA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B1E7-39B1-FE47-8FFC-27ADE55F2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9F2CC-35F8-8782-1820-C3D8DF870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6F16D-407B-C8DD-1DF9-5D8D3FD7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4C385-8580-BC24-BE77-59BE9524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769DA-FC69-909E-51AF-8D491B8C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1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BEC5-19F1-C0B0-8526-8F07431F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4F0CE-CA55-6DFE-15D9-4071925A9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A0994-EF65-9050-01DE-A17493844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583DC-8933-98C5-13A5-3ECC06D2F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A6D33-F004-D973-0C47-F6159CD72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58004-674D-28BF-BBEC-5463D762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E1049-587D-5740-4394-D42B7707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EFE8A-B851-A258-CCD6-89954D39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1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AE1F-354E-636C-F7F2-298FCF58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9F7CB-41D0-228B-9BEC-A99173D4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11590-1534-37D5-68F1-99DBCEE6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281BE-FAD5-43F9-8B6C-B513582E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7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6C4D8-2A30-9E3D-BC15-5FC9850A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5DBF2-6BB0-FB77-7441-E035810A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65BE9-98C7-3A13-DA6B-EA992043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3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894F-2336-E516-E480-76D98935D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0E6C-EB39-B58E-4B35-03F417DC0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A0C4E-AECF-1C2F-A9FA-4C61A3AB6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2FE3F-2098-D757-C16E-CB51B318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F91B5-B7AA-BAB9-09CD-0FADC367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A938D-747C-237F-BDB8-5F065F9C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C1CC-C561-4BEE-F8CD-F31C4BBF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AE4A0-4356-BA9A-C705-BE7625538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52846-0EF1-0B37-003E-1648E4D30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E630A-8F2F-5B47-F21C-D5F10EE5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81453-1FE2-3DFA-EA69-A53B5CD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DE083-F6BA-E09A-6795-F015524F2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EA7C0-C295-953E-D688-2CE54E7E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31BE-CF79-22EF-12B1-CDDC356EF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80BA6-61BD-FD2A-2F5B-ED9D3C20E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4F70D-940C-4910-9154-7662C85A18F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D2D76-0A27-6B7A-3DEB-98B95E670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A53A4-2E44-7934-A3C3-0A3A366BD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4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rketplace.visualstudio.com/items?itemName=standard.vscode-stand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marketplace/actions/super-lint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ancerberosgx.github.io/jsdoc-templates-demo/dem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html-minifier-terser" TargetMode="External"/><Relationship Id="rId2" Type="http://schemas.openxmlformats.org/officeDocument/2006/relationships/hyperlink" Target="https://www.npmjs.com/package/uglify-j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se110-sp23-group21.github.io/map-my-futur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8AA1-E95B-7D1F-0302-E1C9AC8DE0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CICD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9E0A0-6C89-AF44-7D84-3B0A9F918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21 Spring 2023</a:t>
            </a:r>
          </a:p>
          <a:p>
            <a:r>
              <a:rPr lang="en-US" dirty="0"/>
              <a:t>Updated: 6/7/2023</a:t>
            </a:r>
          </a:p>
        </p:txBody>
      </p:sp>
    </p:spTree>
    <p:extLst>
      <p:ext uri="{BB962C8B-B14F-4D97-AF65-F5344CB8AC3E}">
        <p14:creationId xmlns:p14="http://schemas.microsoft.com/office/powerpoint/2010/main" val="4286865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DF99-2832-08DD-AC65-CFAEED41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Linting -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8FAF-1FD9-28D6-0693-4A202C080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Linter is used to maintain code style throughout our project</a:t>
            </a:r>
          </a:p>
          <a:p>
            <a:r>
              <a:rPr lang="en-US" dirty="0"/>
              <a:t>JavaScript Linter – Semi-Standard Style</a:t>
            </a:r>
          </a:p>
          <a:p>
            <a:pPr lvl="1"/>
            <a:r>
              <a:rPr lang="en-US" dirty="0"/>
              <a:t>Allows for semi-colons (important for </a:t>
            </a:r>
            <a:r>
              <a:rPr lang="en-US" dirty="0" err="1"/>
              <a:t>minifier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Recommended: Install the Standard Style </a:t>
            </a:r>
            <a:r>
              <a:rPr lang="en-US" dirty="0" err="1"/>
              <a:t>VSCode</a:t>
            </a:r>
            <a:r>
              <a:rPr lang="en-US" dirty="0"/>
              <a:t> Extension</a:t>
            </a:r>
          </a:p>
          <a:p>
            <a:pPr lvl="2"/>
            <a:r>
              <a:rPr lang="en-US" dirty="0"/>
              <a:t>Found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lvl="2"/>
            <a:r>
              <a:rPr lang="en-US" dirty="0"/>
              <a:t>After installing, go to </a:t>
            </a:r>
            <a:r>
              <a:rPr lang="en-US" b="1" dirty="0"/>
              <a:t>Extensions &gt; </a:t>
            </a:r>
            <a:r>
              <a:rPr lang="en-US" b="1" dirty="0" err="1"/>
              <a:t>StandardJS</a:t>
            </a:r>
            <a:r>
              <a:rPr lang="en-US" b="1" dirty="0"/>
              <a:t> – JavaScript Standard Style &gt; Extension Settings</a:t>
            </a:r>
            <a:r>
              <a:rPr lang="en-US" dirty="0"/>
              <a:t> and set </a:t>
            </a:r>
            <a:r>
              <a:rPr lang="en-US" b="1" dirty="0"/>
              <a:t>Standard: Engine</a:t>
            </a:r>
            <a:r>
              <a:rPr lang="en-US" dirty="0"/>
              <a:t> to semistandard.</a:t>
            </a:r>
          </a:p>
          <a:p>
            <a:pPr lvl="2"/>
            <a:r>
              <a:rPr lang="en-US" dirty="0"/>
              <a:t>To check that it worked, open a JavaScript file. If the code isn’t in Semi-Standard style, you’ll see lots of red squiggly underlines. Save the file and it should update the code to conform to this style (you may need to save multiple times)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DFECD6F-1C35-7AA9-7C6E-CF7E93774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761206"/>
            <a:ext cx="21240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4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DF99-2832-08DD-AC65-CFAEED41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Linting – HTML &amp;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8FAF-1FD9-28D6-0693-4A202C080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Linter is used to maintain code style throughout our project</a:t>
            </a:r>
          </a:p>
          <a:p>
            <a:r>
              <a:rPr lang="en-US" dirty="0"/>
              <a:t>HTML &amp; CSS Linter – Super-Linter</a:t>
            </a:r>
          </a:p>
          <a:p>
            <a:pPr lvl="1"/>
            <a:r>
              <a:rPr lang="en-US" dirty="0"/>
              <a:t>Found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lvl="1"/>
            <a:r>
              <a:rPr lang="en-US" dirty="0"/>
              <a:t>Advantages:</a:t>
            </a:r>
          </a:p>
          <a:p>
            <a:pPr lvl="2"/>
            <a:r>
              <a:rPr lang="en-US" dirty="0"/>
              <a:t>Easy to use – it’s a GitHub Action</a:t>
            </a:r>
          </a:p>
          <a:p>
            <a:pPr lvl="2"/>
            <a:r>
              <a:rPr lang="en-US" dirty="0"/>
              <a:t>Supports lots of languages</a:t>
            </a:r>
          </a:p>
          <a:p>
            <a:pPr lvl="1"/>
            <a:r>
              <a:rPr lang="en-US" dirty="0"/>
              <a:t>Disadvantages:</a:t>
            </a:r>
          </a:p>
          <a:p>
            <a:pPr lvl="2"/>
            <a:r>
              <a:rPr lang="en-US" dirty="0"/>
              <a:t>Slow install time – you can expect it to run for at least 1 minute which slows down the CI/CD pipeline considerably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17C50-2634-2C3F-06F3-8B0E4483A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699" y="356668"/>
            <a:ext cx="3324225" cy="134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1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DF99-2832-08DD-AC65-CFAEED41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- Jest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8FAF-1FD9-28D6-0693-4A202C080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JavaScript files with Jest</a:t>
            </a:r>
          </a:p>
          <a:p>
            <a:r>
              <a:rPr lang="en-US" dirty="0"/>
              <a:t>Install Jest in the terminal using</a:t>
            </a:r>
          </a:p>
          <a:p>
            <a:pPr lvl="1"/>
            <a:r>
              <a:rPr lang="en-US" b="0" i="0" dirty="0" err="1">
                <a:solidFill>
                  <a:srgbClr val="1F2328"/>
                </a:solidFill>
                <a:effectLst/>
                <a:latin typeface="ui-monospace"/>
              </a:rPr>
              <a:t>npm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 install --save-dev jest</a:t>
            </a:r>
            <a:endParaRPr lang="en-US" dirty="0"/>
          </a:p>
          <a:p>
            <a:pPr lvl="1"/>
            <a:r>
              <a:rPr lang="en-US" dirty="0"/>
              <a:t>Alternatively, the repository’s </a:t>
            </a:r>
            <a:r>
              <a:rPr lang="en-US" dirty="0" err="1"/>
              <a:t>package.json</a:t>
            </a:r>
            <a:r>
              <a:rPr lang="en-US" dirty="0"/>
              <a:t> and package-</a:t>
            </a:r>
            <a:r>
              <a:rPr lang="en-US" dirty="0" err="1"/>
              <a:t>lock.json</a:t>
            </a:r>
            <a:r>
              <a:rPr lang="en-US" dirty="0"/>
              <a:t> files already specify the required dependencies, so I believe that you can just pull from the repository and then run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ui-monospace"/>
              </a:rPr>
              <a:t>npm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 install</a:t>
            </a:r>
            <a:r>
              <a:rPr lang="en-US" dirty="0"/>
              <a:t> instead.</a:t>
            </a:r>
          </a:p>
          <a:p>
            <a:r>
              <a:rPr lang="en-US" dirty="0"/>
              <a:t>Put your tests in a tests/ folder outside </a:t>
            </a:r>
            <a:r>
              <a:rPr lang="en-US" dirty="0" err="1"/>
              <a:t>src</a:t>
            </a:r>
            <a:r>
              <a:rPr lang="en-US" dirty="0"/>
              <a:t>/</a:t>
            </a:r>
          </a:p>
          <a:p>
            <a:r>
              <a:rPr lang="en-US" dirty="0"/>
              <a:t>Note that at present the JavaScript linter </a:t>
            </a:r>
            <a:r>
              <a:rPr lang="en-US" b="1" i="1" dirty="0"/>
              <a:t>does</a:t>
            </a:r>
            <a:r>
              <a:rPr lang="en-US" i="1" dirty="0"/>
              <a:t> </a:t>
            </a:r>
            <a:r>
              <a:rPr lang="en-US" dirty="0"/>
              <a:t>lint the tests folder. If this causes issues, it can be easily configured to not lint the tests folder.</a:t>
            </a:r>
          </a:p>
        </p:txBody>
      </p:sp>
      <p:pic>
        <p:nvPicPr>
          <p:cNvPr id="2050" name="Picture 2" descr="Jest Logo PNG Transparent &amp; SVG Vector - Freebie Supply">
            <a:extLst>
              <a:ext uri="{FF2B5EF4-FFF2-40B4-BE49-F238E27FC236}">
                <a16:creationId xmlns:a16="http://schemas.microsoft.com/office/drawing/2014/main" id="{8384FD4C-65E3-E822-2EFB-43FF67813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4298"/>
            <a:ext cx="1471650" cy="162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38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4BDC-BC94-3B57-3967-9389CE4E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- </a:t>
            </a:r>
            <a:r>
              <a:rPr lang="en-US" dirty="0" err="1"/>
              <a:t>JSDocs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5CD9F-85FD-CE38-0342-7AB46EC7A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200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Generates a documentation website (no deployment, however) automatically when you push to dev or to main</a:t>
            </a:r>
          </a:p>
          <a:p>
            <a:pPr lvl="1"/>
            <a:r>
              <a:rPr lang="en-US" dirty="0"/>
              <a:t>The docs generated for the dev branch and the docs generated for the main branch are stored in separate folders.</a:t>
            </a:r>
          </a:p>
          <a:p>
            <a:r>
              <a:rPr lang="en-US" dirty="0"/>
              <a:t>Can easily configure the template for the documentation website (i.e. its appearance – see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)</a:t>
            </a:r>
          </a:p>
          <a:p>
            <a:r>
              <a:rPr lang="en-US" dirty="0"/>
              <a:t>To use, use /** </a:t>
            </a:r>
            <a:r>
              <a:rPr lang="en-US" dirty="0" err="1"/>
              <a:t>JSDoc</a:t>
            </a:r>
            <a:r>
              <a:rPr lang="en-US" dirty="0"/>
              <a:t> comment */ in your code (above classes, functions, and variables)</a:t>
            </a:r>
          </a:p>
          <a:p>
            <a:pPr lvl="1"/>
            <a:r>
              <a:rPr lang="en-US" dirty="0"/>
              <a:t>Recommended: use tags and specify the types of parameters:  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95F99-EAFC-26D2-07A2-004F2CEDE8FB}"/>
              </a:ext>
            </a:extLst>
          </p:cNvPr>
          <p:cNvSpPr txBox="1"/>
          <p:nvPr/>
        </p:nvSpPr>
        <p:spPr>
          <a:xfrm>
            <a:off x="1744773" y="5209608"/>
            <a:ext cx="8753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 Creates a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FortuneEngine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object.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{string}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that gives name of fortune teller type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0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E0AF-64B1-11CD-9A07-78BCB01E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Minimization – </a:t>
            </a:r>
            <a:r>
              <a:rPr lang="en-US" dirty="0" err="1">
                <a:hlinkClick r:id="rId2"/>
              </a:rPr>
              <a:t>UglifyJS</a:t>
            </a:r>
            <a:r>
              <a:rPr lang="en-US" dirty="0"/>
              <a:t> + </a:t>
            </a:r>
            <a:r>
              <a:rPr lang="en-US" dirty="0">
                <a:hlinkClick r:id="rId3"/>
              </a:rPr>
              <a:t>HTML </a:t>
            </a:r>
            <a:r>
              <a:rPr lang="en-US" dirty="0" err="1">
                <a:hlinkClick r:id="rId3"/>
              </a:rPr>
              <a:t>Minifier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54CD-711C-2E0F-EF47-69BAA88E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Minimization makes the distributed code smaller by removing whitespace and shortening variable names</a:t>
            </a:r>
          </a:p>
          <a:p>
            <a:r>
              <a:rPr lang="en-US" dirty="0"/>
              <a:t>Minifies files in </a:t>
            </a:r>
            <a:r>
              <a:rPr lang="en-US" dirty="0" err="1"/>
              <a:t>src</a:t>
            </a:r>
            <a:r>
              <a:rPr lang="en-US" dirty="0"/>
              <a:t>/ and puts the minified versions in </a:t>
            </a:r>
            <a:r>
              <a:rPr lang="en-US" dirty="0" err="1"/>
              <a:t>dist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Code (HTML, CSS, JS) gets minified and put in </a:t>
            </a:r>
            <a:r>
              <a:rPr lang="en-US" dirty="0" err="1"/>
              <a:t>dist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All other files (e.g. JSON, pictures, sound files, etc.) simply get copied</a:t>
            </a:r>
          </a:p>
          <a:p>
            <a:pPr lvl="1"/>
            <a:r>
              <a:rPr lang="en-US" dirty="0"/>
              <a:t>All relevant files </a:t>
            </a:r>
            <a:r>
              <a:rPr lang="en-US" b="1" dirty="0"/>
              <a:t>MUST</a:t>
            </a:r>
            <a:r>
              <a:rPr lang="en-US" dirty="0"/>
              <a:t> be in </a:t>
            </a:r>
            <a:r>
              <a:rPr lang="en-US" dirty="0" err="1"/>
              <a:t>src</a:t>
            </a:r>
            <a:r>
              <a:rPr lang="en-US" dirty="0"/>
              <a:t> folder</a:t>
            </a:r>
          </a:p>
          <a:p>
            <a:pPr lvl="2"/>
            <a:r>
              <a:rPr lang="en-US" dirty="0"/>
              <a:t>That means that we need to move the assets/ folder into the </a:t>
            </a:r>
            <a:r>
              <a:rPr lang="en-US" dirty="0" err="1"/>
              <a:t>src</a:t>
            </a:r>
            <a:r>
              <a:rPr lang="en-US"/>
              <a:t>/ folder!</a:t>
            </a:r>
            <a:endParaRPr lang="en-US" dirty="0"/>
          </a:p>
          <a:p>
            <a:r>
              <a:rPr lang="en-US" dirty="0"/>
              <a:t>Only gets run when pushing to main</a:t>
            </a:r>
          </a:p>
          <a:p>
            <a:r>
              <a:rPr lang="en-US" dirty="0"/>
              <a:t>Originally run with a GitHub Action – now, it is accomplished via running a shell script (minimize.sh) stored in the .</a:t>
            </a:r>
            <a:r>
              <a:rPr lang="en-US" dirty="0" err="1"/>
              <a:t>github</a:t>
            </a:r>
            <a:r>
              <a:rPr lang="en-US" dirty="0"/>
              <a:t>/ directory</a:t>
            </a:r>
          </a:p>
        </p:txBody>
      </p:sp>
    </p:spTree>
    <p:extLst>
      <p:ext uri="{BB962C8B-B14F-4D97-AF65-F5344CB8AC3E}">
        <p14:creationId xmlns:p14="http://schemas.microsoft.com/office/powerpoint/2010/main" val="365820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E0AF-64B1-11CD-9A07-78BCB01E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– GitHub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54CD-711C-2E0F-EF47-69BAA88E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 hosts our code from the </a:t>
            </a:r>
            <a:r>
              <a:rPr lang="en-US" dirty="0" err="1"/>
              <a:t>dist</a:t>
            </a:r>
            <a:r>
              <a:rPr lang="en-US" dirty="0"/>
              <a:t>/ directory onto GitHub Pages</a:t>
            </a:r>
          </a:p>
          <a:p>
            <a:r>
              <a:rPr lang="en-US" dirty="0"/>
              <a:t>This is the last step (after minimization) of the push to main workflow</a:t>
            </a:r>
          </a:p>
          <a:p>
            <a:r>
              <a:rPr lang="en-US" dirty="0"/>
              <a:t>Deploys whatever is in the </a:t>
            </a:r>
            <a:r>
              <a:rPr lang="en-US" dirty="0" err="1"/>
              <a:t>dist</a:t>
            </a:r>
            <a:r>
              <a:rPr lang="en-US" dirty="0"/>
              <a:t>/ directory onto a GitHub Page</a:t>
            </a:r>
          </a:p>
          <a:p>
            <a:pPr lvl="1"/>
            <a:r>
              <a:rPr lang="en-US" dirty="0"/>
              <a:t>It does this by pushing the contents of the </a:t>
            </a:r>
            <a:r>
              <a:rPr lang="en-US" dirty="0" err="1"/>
              <a:t>dist</a:t>
            </a:r>
            <a:r>
              <a:rPr lang="en-US" dirty="0"/>
              <a:t>/ directory to the </a:t>
            </a:r>
            <a:r>
              <a:rPr lang="en-US" dirty="0" err="1"/>
              <a:t>gh</a:t>
            </a:r>
            <a:r>
              <a:rPr lang="en-US" dirty="0"/>
              <a:t>-pages branch</a:t>
            </a:r>
          </a:p>
          <a:p>
            <a:pPr lvl="1"/>
            <a:r>
              <a:rPr lang="en-US" dirty="0"/>
              <a:t>GitHub then runs its own workflow to deploy the contents of the </a:t>
            </a:r>
            <a:r>
              <a:rPr lang="en-US" dirty="0" err="1"/>
              <a:t>gh</a:t>
            </a:r>
            <a:r>
              <a:rPr lang="en-US" dirty="0"/>
              <a:t>-pages branch to </a:t>
            </a:r>
            <a:r>
              <a:rPr lang="en-US" dirty="0">
                <a:hlinkClick r:id="rId2"/>
              </a:rPr>
              <a:t>https://cse110-sp23-group21.github.io/map-my-future/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B789A-ED23-1D92-D4F2-1413A5D0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440" y="464902"/>
            <a:ext cx="4479947" cy="11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70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F992-0845-D6AD-520F-4AC287D4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a look at the .</a:t>
            </a:r>
            <a:r>
              <a:rPr lang="en-US" dirty="0" err="1"/>
              <a:t>yml</a:t>
            </a:r>
            <a:r>
              <a:rPr lang="en-US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403972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A29B-FDB2-2AEE-7B04-B54DD333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Structure Strategy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B85D9-2785-8D1F-4BB9-DA2C047B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fundamental branches</a:t>
            </a:r>
          </a:p>
          <a:p>
            <a:pPr lvl="1"/>
            <a:r>
              <a:rPr lang="en-US" dirty="0"/>
              <a:t>The main branch</a:t>
            </a:r>
          </a:p>
          <a:p>
            <a:pPr lvl="2"/>
            <a:r>
              <a:rPr lang="en-US" dirty="0"/>
              <a:t>Stores current stable release*</a:t>
            </a:r>
          </a:p>
          <a:p>
            <a:pPr lvl="3"/>
            <a:r>
              <a:rPr lang="en-US" dirty="0"/>
              <a:t>*The main branch can slightly differ in repo-level things (e.g. CI/CD or README changes) – releases are kept safe via tags (e.g., our v0.1.0 is unchanged regardless of what happens to main)</a:t>
            </a:r>
          </a:p>
          <a:p>
            <a:pPr lvl="2"/>
            <a:r>
              <a:rPr lang="en-US" dirty="0"/>
              <a:t>Push from dev branch (via pull request) to make a new release</a:t>
            </a:r>
          </a:p>
          <a:p>
            <a:pPr lvl="2"/>
            <a:r>
              <a:rPr lang="en-US" dirty="0"/>
              <a:t>Create an offshoot branch from main and make a pull request to merge back into main for repo-level things</a:t>
            </a:r>
          </a:p>
          <a:p>
            <a:pPr lvl="3"/>
            <a:r>
              <a:rPr lang="en-US" dirty="0"/>
              <a:t>E.g., CI/CD or README changes</a:t>
            </a:r>
          </a:p>
          <a:p>
            <a:pPr lvl="3"/>
            <a:r>
              <a:rPr lang="en-US" dirty="0"/>
              <a:t>May depend on case-by-case basis (for small changes we just want to commit once without a big headache)</a:t>
            </a:r>
          </a:p>
          <a:p>
            <a:pPr lvl="1"/>
            <a:r>
              <a:rPr lang="en-US" dirty="0"/>
              <a:t>The dev branch</a:t>
            </a:r>
          </a:p>
          <a:p>
            <a:pPr lvl="2"/>
            <a:r>
              <a:rPr lang="en-US" dirty="0"/>
              <a:t>Collective branch for everyone to work on next release</a:t>
            </a:r>
          </a:p>
          <a:p>
            <a:pPr lvl="2"/>
            <a:r>
              <a:rPr lang="en-US" dirty="0"/>
              <a:t>Feature / bug-fix branches come from the dev branch and are merged back via pull-request to add new features / bug fixes to development work</a:t>
            </a:r>
          </a:p>
        </p:txBody>
      </p:sp>
    </p:spTree>
    <p:extLst>
      <p:ext uri="{BB962C8B-B14F-4D97-AF65-F5344CB8AC3E}">
        <p14:creationId xmlns:p14="http://schemas.microsoft.com/office/powerpoint/2010/main" val="69502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A828-D9CF-A137-B556-907280FE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 / CD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777C-FE13-DAF0-812A-E571CEEA7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unique situations:</a:t>
            </a:r>
          </a:p>
          <a:p>
            <a:pPr lvl="1"/>
            <a:r>
              <a:rPr lang="en-US" dirty="0"/>
              <a:t>Pushing to the main branch</a:t>
            </a:r>
          </a:p>
          <a:p>
            <a:pPr lvl="2"/>
            <a:r>
              <a:rPr lang="en-US" dirty="0"/>
              <a:t>Linting, tests, main branch docs, minimization, deployment</a:t>
            </a:r>
          </a:p>
          <a:p>
            <a:pPr lvl="1"/>
            <a:r>
              <a:rPr lang="en-US" dirty="0"/>
              <a:t>Pushing to the dev branch</a:t>
            </a:r>
          </a:p>
          <a:p>
            <a:pPr lvl="2"/>
            <a:r>
              <a:rPr lang="en-US" dirty="0"/>
              <a:t>Linting, tests, dev branch docs (stored in a separate folder than main branch docs)</a:t>
            </a:r>
          </a:p>
          <a:p>
            <a:pPr lvl="1"/>
            <a:r>
              <a:rPr lang="en-US" dirty="0"/>
              <a:t>Pushing to other branches / creating a pull request</a:t>
            </a:r>
          </a:p>
          <a:p>
            <a:pPr lvl="2"/>
            <a:r>
              <a:rPr lang="en-US" dirty="0"/>
              <a:t>Linting and tests</a:t>
            </a:r>
          </a:p>
          <a:p>
            <a:r>
              <a:rPr lang="en-US" dirty="0"/>
              <a:t>Each situation has its own workflow (three .</a:t>
            </a:r>
            <a:r>
              <a:rPr lang="en-US" dirty="0" err="1"/>
              <a:t>yml</a:t>
            </a:r>
            <a:r>
              <a:rPr lang="en-US" dirty="0"/>
              <a:t> files)</a:t>
            </a:r>
          </a:p>
          <a:p>
            <a:r>
              <a:rPr lang="en-US" dirty="0"/>
              <a:t>Could add more steps / workflows in the future if necessary</a:t>
            </a:r>
          </a:p>
        </p:txBody>
      </p:sp>
    </p:spTree>
    <p:extLst>
      <p:ext uri="{BB962C8B-B14F-4D97-AF65-F5344CB8AC3E}">
        <p14:creationId xmlns:p14="http://schemas.microsoft.com/office/powerpoint/2010/main" val="362733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6B54-278E-8206-0884-39821E29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to other branches / Pull Requests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D34B02-7727-F742-B97C-407F32B1A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0950" y="1958181"/>
            <a:ext cx="4610100" cy="4086225"/>
          </a:xfrm>
        </p:spPr>
      </p:pic>
    </p:spTree>
    <p:extLst>
      <p:ext uri="{BB962C8B-B14F-4D97-AF65-F5344CB8AC3E}">
        <p14:creationId xmlns:p14="http://schemas.microsoft.com/office/powerpoint/2010/main" val="39011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DC98-CBF9-D0BC-F1E6-17852707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to dev branch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923F10-4BA3-D273-29F6-A440FA598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912" y="1910556"/>
            <a:ext cx="9020175" cy="4181475"/>
          </a:xfrm>
        </p:spPr>
      </p:pic>
    </p:spTree>
    <p:extLst>
      <p:ext uri="{BB962C8B-B14F-4D97-AF65-F5344CB8AC3E}">
        <p14:creationId xmlns:p14="http://schemas.microsoft.com/office/powerpoint/2010/main" val="23242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09FC-DD11-AE20-D658-F0227D60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to main branch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911117-B85C-E737-C96E-E6D2415F3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68007"/>
            <a:ext cx="10515600" cy="2266574"/>
          </a:xfrm>
        </p:spPr>
      </p:pic>
    </p:spTree>
    <p:extLst>
      <p:ext uri="{BB962C8B-B14F-4D97-AF65-F5344CB8AC3E}">
        <p14:creationId xmlns:p14="http://schemas.microsoft.com/office/powerpoint/2010/main" val="265941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3BE3-5CEE-624A-2A9C-6C2BECBE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Visualized Commit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C43A7F-0393-E2D5-8192-12733A2C3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825625"/>
            <a:ext cx="3002651" cy="435133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F90698-FF6F-725D-BF6D-7513509AA5FF}"/>
              </a:ext>
            </a:extLst>
          </p:cNvPr>
          <p:cNvSpPr/>
          <p:nvPr/>
        </p:nvSpPr>
        <p:spPr>
          <a:xfrm>
            <a:off x="792760" y="1786854"/>
            <a:ext cx="3048091" cy="1235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E53B84-E8D6-40DD-7CB8-6ADF80AB1E10}"/>
              </a:ext>
            </a:extLst>
          </p:cNvPr>
          <p:cNvSpPr/>
          <p:nvPr/>
        </p:nvSpPr>
        <p:spPr>
          <a:xfrm>
            <a:off x="738097" y="1786853"/>
            <a:ext cx="3048091" cy="2048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430E1-715C-2FE5-AADC-FC70DB4E9C16}"/>
              </a:ext>
            </a:extLst>
          </p:cNvPr>
          <p:cNvSpPr/>
          <p:nvPr/>
        </p:nvSpPr>
        <p:spPr>
          <a:xfrm>
            <a:off x="862731" y="1786853"/>
            <a:ext cx="3048091" cy="2450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E56E65-6789-05BF-3E9E-042F13C2EB6B}"/>
              </a:ext>
            </a:extLst>
          </p:cNvPr>
          <p:cNvSpPr/>
          <p:nvPr/>
        </p:nvSpPr>
        <p:spPr>
          <a:xfrm>
            <a:off x="847423" y="1765081"/>
            <a:ext cx="3048091" cy="3242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7F4FFA-DFCB-1C47-A4CD-575FF2DF0B10}"/>
              </a:ext>
            </a:extLst>
          </p:cNvPr>
          <p:cNvSpPr/>
          <p:nvPr/>
        </p:nvSpPr>
        <p:spPr>
          <a:xfrm>
            <a:off x="862730" y="1729459"/>
            <a:ext cx="3048091" cy="4469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F900D2-55FE-0E7F-FDD8-2A66F3B6A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05" y="6198735"/>
            <a:ext cx="4342876" cy="588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06977B-262A-3716-D285-F88A85E3BEB0}"/>
              </a:ext>
            </a:extLst>
          </p:cNvPr>
          <p:cNvSpPr txBox="1"/>
          <p:nvPr/>
        </p:nvSpPr>
        <p:spPr>
          <a:xfrm>
            <a:off x="3980793" y="1573491"/>
            <a:ext cx="76305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Push to main:</a:t>
            </a:r>
            <a:r>
              <a:rPr lang="en-US" dirty="0"/>
              <a:t> Added </a:t>
            </a:r>
            <a:r>
              <a:rPr lang="en-US" dirty="0" err="1"/>
              <a:t>fooMain</a:t>
            </a:r>
            <a:r>
              <a:rPr lang="en-US" dirty="0"/>
              <a:t>() – triggers push to main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Workflow creates documentation in the docs/ directory and generates minimized code in the </a:t>
            </a:r>
            <a:r>
              <a:rPr lang="en-US" dirty="0" err="1"/>
              <a:t>dist</a:t>
            </a:r>
            <a:r>
              <a:rPr lang="en-US" dirty="0"/>
              <a:t>/ directory (in two separate commits)</a:t>
            </a:r>
          </a:p>
          <a:p>
            <a:r>
              <a:rPr lang="en-US" b="1" dirty="0"/>
              <a:t>Push to dev:</a:t>
            </a:r>
            <a:r>
              <a:rPr lang="en-US" dirty="0"/>
              <a:t> Added </a:t>
            </a:r>
            <a:r>
              <a:rPr lang="en-US" dirty="0" err="1"/>
              <a:t>fooDev</a:t>
            </a:r>
            <a:r>
              <a:rPr lang="en-US" dirty="0"/>
              <a:t>() – triggers push to dev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Workflow creates documentation in the dev-docs/ directory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this is done to avoid merge conflicts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dev-docs is deleted from the main branch upon merging dev with main to create a new release</a:t>
            </a:r>
          </a:p>
          <a:p>
            <a:r>
              <a:rPr lang="en-US" b="1" dirty="0"/>
              <a:t>Push to new-feature:</a:t>
            </a:r>
            <a:r>
              <a:rPr lang="en-US" dirty="0"/>
              <a:t> Added </a:t>
            </a:r>
            <a:r>
              <a:rPr lang="en-US" dirty="0" err="1"/>
              <a:t>fooNewFeature</a:t>
            </a:r>
            <a:r>
              <a:rPr lang="en-US" dirty="0"/>
              <a:t>() – triggers pull request or general push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Lints</a:t>
            </a:r>
            <a:r>
              <a:rPr lang="en-US" dirty="0"/>
              <a:t> JavaScript / HTML / CSS and runs test suite, but that’s it</a:t>
            </a:r>
          </a:p>
          <a:p>
            <a:r>
              <a:rPr lang="en-US" b="1" dirty="0"/>
              <a:t>Pull request from new-feature to dev:</a:t>
            </a:r>
            <a:r>
              <a:rPr lang="en-US" dirty="0"/>
              <a:t> Triggers pull request or general push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the pull request is merged to dev, the push to dev workflow will be run since we’re pushing to dev</a:t>
            </a:r>
          </a:p>
          <a:p>
            <a:r>
              <a:rPr lang="en-US" b="1" dirty="0"/>
              <a:t>Pull request from dev to main:</a:t>
            </a:r>
            <a:r>
              <a:rPr lang="en-US" dirty="0"/>
              <a:t> Triggers pull request or general push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the pull request is merged to main, the push to main workflow will be run since we’re pushing to main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697FC4-B771-28FE-5CF9-1CE9A9B02383}"/>
              </a:ext>
            </a:extLst>
          </p:cNvPr>
          <p:cNvSpPr/>
          <p:nvPr/>
        </p:nvSpPr>
        <p:spPr>
          <a:xfrm>
            <a:off x="838199" y="5033097"/>
            <a:ext cx="2962207" cy="7228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843D7D-416C-3A17-BDD8-71E121C7234F}"/>
              </a:ext>
            </a:extLst>
          </p:cNvPr>
          <p:cNvSpPr/>
          <p:nvPr/>
        </p:nvSpPr>
        <p:spPr>
          <a:xfrm>
            <a:off x="835701" y="4233987"/>
            <a:ext cx="2962207" cy="3862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6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3BE3-5CEE-624A-2A9C-6C2BECBE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Visualized Commit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C43A7F-0393-E2D5-8192-12733A2C3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825625"/>
            <a:ext cx="3002651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F900D2-55FE-0E7F-FDD8-2A66F3B6A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05" y="6198735"/>
            <a:ext cx="4342876" cy="588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06977B-262A-3716-D285-F88A85E3BEB0}"/>
              </a:ext>
            </a:extLst>
          </p:cNvPr>
          <p:cNvSpPr txBox="1"/>
          <p:nvPr/>
        </p:nvSpPr>
        <p:spPr>
          <a:xfrm>
            <a:off x="3980793" y="1573491"/>
            <a:ext cx="76305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Push to main:</a:t>
            </a:r>
            <a:r>
              <a:rPr lang="en-US" dirty="0"/>
              <a:t> Added </a:t>
            </a:r>
            <a:r>
              <a:rPr lang="en-US" dirty="0" err="1"/>
              <a:t>fooMain</a:t>
            </a:r>
            <a:r>
              <a:rPr lang="en-US" dirty="0"/>
              <a:t>() – triggers push to main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Workflow creates documentation in the docs/ directory and generates minimized code in the </a:t>
            </a:r>
            <a:r>
              <a:rPr lang="en-US" dirty="0" err="1"/>
              <a:t>dist</a:t>
            </a:r>
            <a:r>
              <a:rPr lang="en-US" dirty="0"/>
              <a:t>/ directory (in two separate commits)</a:t>
            </a:r>
          </a:p>
          <a:p>
            <a:r>
              <a:rPr lang="en-US" b="1" dirty="0"/>
              <a:t>Push to dev:</a:t>
            </a:r>
            <a:r>
              <a:rPr lang="en-US" dirty="0"/>
              <a:t> Added </a:t>
            </a:r>
            <a:r>
              <a:rPr lang="en-US" dirty="0" err="1"/>
              <a:t>fooDev</a:t>
            </a:r>
            <a:r>
              <a:rPr lang="en-US" dirty="0"/>
              <a:t>() – triggers push to dev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Workflow creates documentation in the dev-docs/ directory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this is done to avoid merge conflicts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dev-docs is deleted from the main branch upon merging dev with main to create a new release</a:t>
            </a:r>
          </a:p>
          <a:p>
            <a:r>
              <a:rPr lang="en-US" b="1" dirty="0"/>
              <a:t>Push to new-feature:</a:t>
            </a:r>
            <a:r>
              <a:rPr lang="en-US" dirty="0"/>
              <a:t> Added </a:t>
            </a:r>
            <a:r>
              <a:rPr lang="en-US" dirty="0" err="1"/>
              <a:t>fooNewFeature</a:t>
            </a:r>
            <a:r>
              <a:rPr lang="en-US" dirty="0"/>
              <a:t>() – triggers pull request or general push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Lints</a:t>
            </a:r>
            <a:r>
              <a:rPr lang="en-US" dirty="0"/>
              <a:t> JavaScript / HTML / CSS and runs test suite, but that’s it</a:t>
            </a:r>
          </a:p>
          <a:p>
            <a:r>
              <a:rPr lang="en-US" b="1" dirty="0"/>
              <a:t>Pull request from new-feature to dev:</a:t>
            </a:r>
            <a:r>
              <a:rPr lang="en-US" dirty="0"/>
              <a:t> Triggers pull request or general push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the pull request is merged to dev, the push to dev workflow will be run since we’re pushing to dev</a:t>
            </a:r>
          </a:p>
          <a:p>
            <a:r>
              <a:rPr lang="en-US" b="1" dirty="0"/>
              <a:t>Pull request from dev to main:</a:t>
            </a:r>
            <a:r>
              <a:rPr lang="en-US" dirty="0"/>
              <a:t> Triggers pull request or general push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the pull request is merged to main, the push to main workflow will be run since we’re pushing to main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539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E0F7-6C5B-78E2-0328-826940F3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/ CD Current Steps</a:t>
            </a:r>
          </a:p>
        </p:txBody>
      </p:sp>
    </p:spTree>
    <p:extLst>
      <p:ext uri="{BB962C8B-B14F-4D97-AF65-F5344CB8AC3E}">
        <p14:creationId xmlns:p14="http://schemas.microsoft.com/office/powerpoint/2010/main" val="217107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2973</TotalTime>
  <Words>1250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ui-monospace</vt:lpstr>
      <vt:lpstr>Arial</vt:lpstr>
      <vt:lpstr>Calibri</vt:lpstr>
      <vt:lpstr>Calibri Light</vt:lpstr>
      <vt:lpstr>Consolas</vt:lpstr>
      <vt:lpstr>Office Theme</vt:lpstr>
      <vt:lpstr>CICD Implementation</vt:lpstr>
      <vt:lpstr>Branch Structure Strategy</vt:lpstr>
      <vt:lpstr>CI / CD Approach</vt:lpstr>
      <vt:lpstr>Pushing to other branches / Pull Requests</vt:lpstr>
      <vt:lpstr>Pushing to dev branch</vt:lpstr>
      <vt:lpstr>Pushing to main branch</vt:lpstr>
      <vt:lpstr>Visualized Commit Work</vt:lpstr>
      <vt:lpstr>Visualized Commit Work</vt:lpstr>
      <vt:lpstr>CI / CD Current Steps</vt:lpstr>
      <vt:lpstr>Linting - JavaScript</vt:lpstr>
      <vt:lpstr>Linting – HTML &amp; CSS</vt:lpstr>
      <vt:lpstr>Testing - Jest</vt:lpstr>
      <vt:lpstr>Documentation - JSDocs</vt:lpstr>
      <vt:lpstr>Minimization – UglifyJS + HTML Minifier</vt:lpstr>
      <vt:lpstr>Deployment – GitHub Pages</vt:lpstr>
      <vt:lpstr>Let’s take a look at the .yml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 Implementation</dc:title>
  <dc:creator>Gil Keidar</dc:creator>
  <cp:lastModifiedBy>Gil Keidar</cp:lastModifiedBy>
  <cp:revision>3</cp:revision>
  <dcterms:created xsi:type="dcterms:W3CDTF">2023-05-25T22:02:04Z</dcterms:created>
  <dcterms:modified xsi:type="dcterms:W3CDTF">2023-06-08T00:09:03Z</dcterms:modified>
</cp:coreProperties>
</file>