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2" r:id="rId9"/>
    <p:sldId id="266" r:id="rId10"/>
    <p:sldId id="267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A1E9A-5AE8-4BAE-9148-D50F629DAD9C}" v="7" dt="2023-05-26T04:43:22.864"/>
    <p1510:client id="{E4AFD8C3-80A7-4C9E-ABB8-277918818DEF}" v="106" dt="2023-05-26T17:43:09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Keidar" userId="39bab330baa1541e" providerId="LiveId" clId="{E4AFD8C3-80A7-4C9E-ABB8-277918818DEF}"/>
    <pc:docChg chg="undo redo custSel addSld delSld modSld">
      <pc:chgData name="Gil Keidar" userId="39bab330baa1541e" providerId="LiveId" clId="{E4AFD8C3-80A7-4C9E-ABB8-277918818DEF}" dt="2023-05-26T18:13:25.749" v="4172" actId="478"/>
      <pc:docMkLst>
        <pc:docMk/>
      </pc:docMkLst>
      <pc:sldChg chg="addSp delSp modSp mod setBg delDesignElem">
        <pc:chgData name="Gil Keidar" userId="39bab330baa1541e" providerId="LiveId" clId="{E4AFD8C3-80A7-4C9E-ABB8-277918818DEF}" dt="2023-05-26T06:11:16.907" v="3697"/>
        <pc:sldMkLst>
          <pc:docMk/>
          <pc:sldMk cId="4286865169" sldId="256"/>
        </pc:sldMkLst>
        <pc:spChg chg="mod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2" creationId="{90348AA1-E95B-7D1F-0302-E1C9AC8DE0C2}"/>
          </ac:spMkLst>
        </pc:spChg>
        <pc:spChg chg="mod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3" creationId="{F0C9E0A0-6C89-AF44-7D84-3B0A9F918903}"/>
          </ac:spMkLst>
        </pc:spChg>
        <pc:spChg chg="add del mod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4" creationId="{95E3659E-FDDC-1EF3-1317-EA9C8ACD37CB}"/>
          </ac:spMkLst>
        </pc:spChg>
        <pc:spChg chg="add del mod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5" creationId="{18348805-AD09-DE61-84AD-3C329F922601}"/>
          </ac:spMkLst>
        </pc:spChg>
        <pc:spChg chg="add del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8" creationId="{577D6B2E-37A3-429E-A37C-F30ED6487282}"/>
          </ac:spMkLst>
        </pc:spChg>
        <pc:spChg chg="add del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10" creationId="{5CEAD642-85CF-4750-8432-7C80C901F001}"/>
          </ac:spMkLst>
        </pc:spChg>
        <pc:spChg chg="add del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12" creationId="{FA33EEAE-15D5-4119-8C1E-89D943F911EF}"/>
          </ac:spMkLst>
        </pc:spChg>
        <pc:spChg chg="add del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14" creationId="{730D8B3B-9B80-4025-B934-26DC7D7CD231}"/>
          </ac:spMkLst>
        </pc:spChg>
        <pc:spChg chg="add del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16" creationId="{1064D5D5-227B-4F66-9AEA-46F570E793BD}"/>
          </ac:spMkLst>
        </pc:spChg>
        <pc:spChg chg="add del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18" creationId="{646B67A4-D328-4747-A82B-65E84FA46368}"/>
          </ac:spMkLst>
        </pc:spChg>
        <pc:spChg chg="add del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20" creationId="{B5A1B09C-1565-46F8-B70F-621C5EB48A09}"/>
          </ac:spMkLst>
        </pc:spChg>
        <pc:spChg chg="add del">
          <ac:chgData name="Gil Keidar" userId="39bab330baa1541e" providerId="LiveId" clId="{E4AFD8C3-80A7-4C9E-ABB8-277918818DEF}" dt="2023-05-26T06:11:16.907" v="3697"/>
          <ac:spMkLst>
            <pc:docMk/>
            <pc:sldMk cId="4286865169" sldId="256"/>
            <ac:spMk id="22" creationId="{8C516CC8-80AC-446C-A56E-9F54B7210402}"/>
          </ac:spMkLst>
        </pc:spChg>
      </pc:sldChg>
      <pc:sldChg chg="addSp delSp modSp mod setBg">
        <pc:chgData name="Gil Keidar" userId="39bab330baa1541e" providerId="LiveId" clId="{E4AFD8C3-80A7-4C9E-ABB8-277918818DEF}" dt="2023-05-26T17:16:04.312" v="3918" actId="20577"/>
        <pc:sldMkLst>
          <pc:docMk/>
          <pc:sldMk cId="695025436" sldId="257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695025436" sldId="257"/>
            <ac:spMk id="2" creationId="{99F0A29B-FDB2-2AEE-7B04-B54DD3335150}"/>
          </ac:spMkLst>
        </pc:spChg>
        <pc:spChg chg="mod">
          <ac:chgData name="Gil Keidar" userId="39bab330baa1541e" providerId="LiveId" clId="{E4AFD8C3-80A7-4C9E-ABB8-277918818DEF}" dt="2023-05-26T17:16:04.312" v="3918" actId="20577"/>
          <ac:spMkLst>
            <pc:docMk/>
            <pc:sldMk cId="695025436" sldId="257"/>
            <ac:spMk id="3" creationId="{6CDB85D9-2785-8D1F-4BB9-DA2C047B5123}"/>
          </ac:spMkLst>
        </pc:spChg>
        <pc:spChg chg="add del">
          <ac:chgData name="Gil Keidar" userId="39bab330baa1541e" providerId="LiveId" clId="{E4AFD8C3-80A7-4C9E-ABB8-277918818DEF}" dt="2023-05-26T06:05:21.842" v="3632" actId="26606"/>
          <ac:spMkLst>
            <pc:docMk/>
            <pc:sldMk cId="695025436" sldId="257"/>
            <ac:spMk id="8" creationId="{1B15ED52-F352-441B-82BF-E0EA34836D08}"/>
          </ac:spMkLst>
        </pc:spChg>
        <pc:spChg chg="add del">
          <ac:chgData name="Gil Keidar" userId="39bab330baa1541e" providerId="LiveId" clId="{E4AFD8C3-80A7-4C9E-ABB8-277918818DEF}" dt="2023-05-26T06:05:21.842" v="3632" actId="26606"/>
          <ac:spMkLst>
            <pc:docMk/>
            <pc:sldMk cId="695025436" sldId="257"/>
            <ac:spMk id="10" creationId="{3B2E3793-BFE6-45A2-9B7B-E18844431C99}"/>
          </ac:spMkLst>
        </pc:spChg>
        <pc:spChg chg="add del">
          <ac:chgData name="Gil Keidar" userId="39bab330baa1541e" providerId="LiveId" clId="{E4AFD8C3-80A7-4C9E-ABB8-277918818DEF}" dt="2023-05-26T06:05:21.842" v="3632" actId="26606"/>
          <ac:spMkLst>
            <pc:docMk/>
            <pc:sldMk cId="695025436" sldId="257"/>
            <ac:spMk id="12" creationId="{BC4C4868-CB8F-4AF9-9CDB-8108F2C19B67}"/>
          </ac:spMkLst>
        </pc:spChg>
        <pc:spChg chg="add del">
          <ac:chgData name="Gil Keidar" userId="39bab330baa1541e" providerId="LiveId" clId="{E4AFD8C3-80A7-4C9E-ABB8-277918818DEF}" dt="2023-05-26T06:05:21.842" v="3632" actId="26606"/>
          <ac:spMkLst>
            <pc:docMk/>
            <pc:sldMk cId="695025436" sldId="257"/>
            <ac:spMk id="14" creationId="{375E0459-6403-40CD-989D-56A4407CA12E}"/>
          </ac:spMkLst>
        </pc:spChg>
        <pc:spChg chg="add del">
          <ac:chgData name="Gil Keidar" userId="39bab330baa1541e" providerId="LiveId" clId="{E4AFD8C3-80A7-4C9E-ABB8-277918818DEF}" dt="2023-05-26T06:05:21.842" v="3632" actId="26606"/>
          <ac:spMkLst>
            <pc:docMk/>
            <pc:sldMk cId="695025436" sldId="257"/>
            <ac:spMk id="16" creationId="{53E5B1A8-3AC9-4BD1-9BBC-78CA94F2D1BA}"/>
          </ac:spMkLst>
        </pc:spChg>
        <pc:spChg chg="add del">
          <ac:chgData name="Gil Keidar" userId="39bab330baa1541e" providerId="LiveId" clId="{E4AFD8C3-80A7-4C9E-ABB8-277918818DEF}" dt="2023-05-26T06:05:59.873" v="3654" actId="26606"/>
          <ac:spMkLst>
            <pc:docMk/>
            <pc:sldMk cId="695025436" sldId="257"/>
            <ac:spMk id="18" creationId="{A09989E4-EFDC-4A90-A633-E0525FB4139E}"/>
          </ac:spMkLst>
        </pc:spChg>
        <pc:spChg chg="add del">
          <ac:chgData name="Gil Keidar" userId="39bab330baa1541e" providerId="LiveId" clId="{E4AFD8C3-80A7-4C9E-ABB8-277918818DEF}" dt="2023-05-26T06:05:59.873" v="3654" actId="26606"/>
          <ac:spMkLst>
            <pc:docMk/>
            <pc:sldMk cId="695025436" sldId="257"/>
            <ac:spMk id="19" creationId="{DEE2AD96-B495-4E06-9291-B71706F728CB}"/>
          </ac:spMkLst>
        </pc:spChg>
        <pc:spChg chg="add del">
          <ac:chgData name="Gil Keidar" userId="39bab330baa1541e" providerId="LiveId" clId="{E4AFD8C3-80A7-4C9E-ABB8-277918818DEF}" dt="2023-05-26T06:05:59.873" v="3654" actId="26606"/>
          <ac:spMkLst>
            <pc:docMk/>
            <pc:sldMk cId="695025436" sldId="257"/>
            <ac:spMk id="20" creationId="{53CF6D67-C5A8-4ADD-9E8E-1E38CA1D3166}"/>
          </ac:spMkLst>
        </pc:spChg>
        <pc:spChg chg="add del">
          <ac:chgData name="Gil Keidar" userId="39bab330baa1541e" providerId="LiveId" clId="{E4AFD8C3-80A7-4C9E-ABB8-277918818DEF}" dt="2023-05-26T06:05:59.873" v="3654" actId="26606"/>
          <ac:spMkLst>
            <pc:docMk/>
            <pc:sldMk cId="695025436" sldId="257"/>
            <ac:spMk id="21" creationId="{86909FA0-B515-4681-B7A8-FA281D133B94}"/>
          </ac:spMkLst>
        </pc:spChg>
        <pc:spChg chg="add del">
          <ac:chgData name="Gil Keidar" userId="39bab330baa1541e" providerId="LiveId" clId="{E4AFD8C3-80A7-4C9E-ABB8-277918818DEF}" dt="2023-05-26T06:05:59.873" v="3654" actId="26606"/>
          <ac:spMkLst>
            <pc:docMk/>
            <pc:sldMk cId="695025436" sldId="257"/>
            <ac:spMk id="22" creationId="{21C9FE86-FCC3-4A31-AA1C-C882262B7FE7}"/>
          </ac:spMkLst>
        </pc:spChg>
        <pc:spChg chg="add del">
          <ac:chgData name="Gil Keidar" userId="39bab330baa1541e" providerId="LiveId" clId="{E4AFD8C3-80A7-4C9E-ABB8-277918818DEF}" dt="2023-05-26T06:05:59.873" v="3654" actId="26606"/>
          <ac:spMkLst>
            <pc:docMk/>
            <pc:sldMk cId="695025436" sldId="257"/>
            <ac:spMk id="23" creationId="{7D96243B-ECED-4B71-8E06-AE9A285EAD20}"/>
          </ac:spMkLst>
        </pc:spChg>
        <pc:spChg chg="add del">
          <ac:chgData name="Gil Keidar" userId="39bab330baa1541e" providerId="LiveId" clId="{E4AFD8C3-80A7-4C9E-ABB8-277918818DEF}" dt="2023-05-26T06:05:58.059" v="3652" actId="26606"/>
          <ac:spMkLst>
            <pc:docMk/>
            <pc:sldMk cId="695025436" sldId="257"/>
            <ac:spMk id="28" creationId="{09588DA8-065E-4F6F-8EFD-43104AB2E0CF}"/>
          </ac:spMkLst>
        </pc:spChg>
        <pc:spChg chg="add del">
          <ac:chgData name="Gil Keidar" userId="39bab330baa1541e" providerId="LiveId" clId="{E4AFD8C3-80A7-4C9E-ABB8-277918818DEF}" dt="2023-05-26T06:05:58.059" v="3652" actId="26606"/>
          <ac:spMkLst>
            <pc:docMk/>
            <pc:sldMk cId="695025436" sldId="257"/>
            <ac:spMk id="30" creationId="{C4285719-470E-454C-AF62-8323075F1F5B}"/>
          </ac:spMkLst>
        </pc:spChg>
        <pc:spChg chg="add del">
          <ac:chgData name="Gil Keidar" userId="39bab330baa1541e" providerId="LiveId" clId="{E4AFD8C3-80A7-4C9E-ABB8-277918818DEF}" dt="2023-05-26T06:05:58.059" v="3652" actId="26606"/>
          <ac:spMkLst>
            <pc:docMk/>
            <pc:sldMk cId="695025436" sldId="257"/>
            <ac:spMk id="32" creationId="{CD9FE4EF-C4D8-49A0-B2FF-81D8DB7D8A24}"/>
          </ac:spMkLst>
        </pc:spChg>
        <pc:spChg chg="add del">
          <ac:chgData name="Gil Keidar" userId="39bab330baa1541e" providerId="LiveId" clId="{E4AFD8C3-80A7-4C9E-ABB8-277918818DEF}" dt="2023-05-26T06:05:58.059" v="3652" actId="26606"/>
          <ac:spMkLst>
            <pc:docMk/>
            <pc:sldMk cId="695025436" sldId="257"/>
            <ac:spMk id="34" creationId="{4300840D-0A0B-4512-BACA-B439D5B9C57C}"/>
          </ac:spMkLst>
        </pc:spChg>
        <pc:spChg chg="add del">
          <ac:chgData name="Gil Keidar" userId="39bab330baa1541e" providerId="LiveId" clId="{E4AFD8C3-80A7-4C9E-ABB8-277918818DEF}" dt="2023-05-26T06:05:58.059" v="3652" actId="26606"/>
          <ac:spMkLst>
            <pc:docMk/>
            <pc:sldMk cId="695025436" sldId="257"/>
            <ac:spMk id="36" creationId="{D2B78728-A580-49A7-84F9-6EF6F583ADE0}"/>
          </ac:spMkLst>
        </pc:spChg>
        <pc:spChg chg="add del">
          <ac:chgData name="Gil Keidar" userId="39bab330baa1541e" providerId="LiveId" clId="{E4AFD8C3-80A7-4C9E-ABB8-277918818DEF}" dt="2023-05-26T06:05:58.059" v="3652" actId="26606"/>
          <ac:spMkLst>
            <pc:docMk/>
            <pc:sldMk cId="695025436" sldId="257"/>
            <ac:spMk id="38" creationId="{38FAA1A1-D861-433F-88FA-1E9D6FD31D11}"/>
          </ac:spMkLst>
        </pc:spChg>
        <pc:spChg chg="add del">
          <ac:chgData name="Gil Keidar" userId="39bab330baa1541e" providerId="LiveId" clId="{E4AFD8C3-80A7-4C9E-ABB8-277918818DEF}" dt="2023-05-26T06:05:58.059" v="3652" actId="26606"/>
          <ac:spMkLst>
            <pc:docMk/>
            <pc:sldMk cId="695025436" sldId="257"/>
            <ac:spMk id="40" creationId="{8D71EDA1-87BF-4D5D-AB79-F346FD19278A}"/>
          </ac:spMkLst>
        </pc:spChg>
      </pc:sldChg>
      <pc:sldChg chg="addSp delSp modSp mod setBg">
        <pc:chgData name="Gil Keidar" userId="39bab330baa1541e" providerId="LiveId" clId="{E4AFD8C3-80A7-4C9E-ABB8-277918818DEF}" dt="2023-05-26T06:11:01.368" v="3693"/>
        <pc:sldMkLst>
          <pc:docMk/>
          <pc:sldMk cId="3627334874" sldId="258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3627334874" sldId="258"/>
            <ac:spMk id="2" creationId="{4215A828-D9CF-A137-B556-907280FE073E}"/>
          </ac:spMkLst>
        </pc:spChg>
        <pc:spChg chg="add del mod">
          <ac:chgData name="Gil Keidar" userId="39bab330baa1541e" providerId="LiveId" clId="{E4AFD8C3-80A7-4C9E-ABB8-277918818DEF}" dt="2023-05-26T06:11:01.368" v="3693"/>
          <ac:spMkLst>
            <pc:docMk/>
            <pc:sldMk cId="3627334874" sldId="258"/>
            <ac:spMk id="3" creationId="{9793777C-FE13-DAF0-812A-E571CEEA7087}"/>
          </ac:spMkLst>
        </pc:spChg>
        <pc:spChg chg="add del">
          <ac:chgData name="Gil Keidar" userId="39bab330baa1541e" providerId="LiveId" clId="{E4AFD8C3-80A7-4C9E-ABB8-277918818DEF}" dt="2023-05-26T06:05:29.394" v="3635" actId="26606"/>
          <ac:spMkLst>
            <pc:docMk/>
            <pc:sldMk cId="3627334874" sldId="258"/>
            <ac:spMk id="8" creationId="{DEE2AD96-B495-4E06-9291-B71706F728CB}"/>
          </ac:spMkLst>
        </pc:spChg>
        <pc:spChg chg="add del">
          <ac:chgData name="Gil Keidar" userId="39bab330baa1541e" providerId="LiveId" clId="{E4AFD8C3-80A7-4C9E-ABB8-277918818DEF}" dt="2023-05-26T06:05:31.014" v="3637" actId="26606"/>
          <ac:spMkLst>
            <pc:docMk/>
            <pc:sldMk cId="3627334874" sldId="258"/>
            <ac:spMk id="9" creationId="{2E17E911-875F-4DE5-8699-99D9F1805A5D}"/>
          </ac:spMkLst>
        </pc:spChg>
        <pc:spChg chg="add del">
          <ac:chgData name="Gil Keidar" userId="39bab330baa1541e" providerId="LiveId" clId="{E4AFD8C3-80A7-4C9E-ABB8-277918818DEF}" dt="2023-05-26T06:05:29.394" v="3635" actId="26606"/>
          <ac:spMkLst>
            <pc:docMk/>
            <pc:sldMk cId="3627334874" sldId="258"/>
            <ac:spMk id="10" creationId="{53CF6D67-C5A8-4ADD-9E8E-1E38CA1D3166}"/>
          </ac:spMkLst>
        </pc:spChg>
        <pc:spChg chg="add del">
          <ac:chgData name="Gil Keidar" userId="39bab330baa1541e" providerId="LiveId" clId="{E4AFD8C3-80A7-4C9E-ABB8-277918818DEF}" dt="2023-05-26T06:05:31.014" v="3637" actId="26606"/>
          <ac:spMkLst>
            <pc:docMk/>
            <pc:sldMk cId="3627334874" sldId="258"/>
            <ac:spMk id="11" creationId="{CD9FE4EF-C4D8-49A0-B2FF-81D8DB7D8A24}"/>
          </ac:spMkLst>
        </pc:spChg>
        <pc:spChg chg="add del">
          <ac:chgData name="Gil Keidar" userId="39bab330baa1541e" providerId="LiveId" clId="{E4AFD8C3-80A7-4C9E-ABB8-277918818DEF}" dt="2023-05-26T06:05:29.394" v="3635" actId="26606"/>
          <ac:spMkLst>
            <pc:docMk/>
            <pc:sldMk cId="3627334874" sldId="258"/>
            <ac:spMk id="12" creationId="{86909FA0-B515-4681-B7A8-FA281D133B94}"/>
          </ac:spMkLst>
        </pc:spChg>
        <pc:spChg chg="add del">
          <ac:chgData name="Gil Keidar" userId="39bab330baa1541e" providerId="LiveId" clId="{E4AFD8C3-80A7-4C9E-ABB8-277918818DEF}" dt="2023-05-26T06:05:31.014" v="3637" actId="26606"/>
          <ac:spMkLst>
            <pc:docMk/>
            <pc:sldMk cId="3627334874" sldId="258"/>
            <ac:spMk id="13" creationId="{4300840D-0A0B-4512-BACA-B439D5B9C57C}"/>
          </ac:spMkLst>
        </pc:spChg>
        <pc:spChg chg="add del">
          <ac:chgData name="Gil Keidar" userId="39bab330baa1541e" providerId="LiveId" clId="{E4AFD8C3-80A7-4C9E-ABB8-277918818DEF}" dt="2023-05-26T06:05:29.394" v="3635" actId="26606"/>
          <ac:spMkLst>
            <pc:docMk/>
            <pc:sldMk cId="3627334874" sldId="258"/>
            <ac:spMk id="14" creationId="{21C9FE86-FCC3-4A31-AA1C-C882262B7FE7}"/>
          </ac:spMkLst>
        </pc:spChg>
        <pc:spChg chg="add del">
          <ac:chgData name="Gil Keidar" userId="39bab330baa1541e" providerId="LiveId" clId="{E4AFD8C3-80A7-4C9E-ABB8-277918818DEF}" dt="2023-05-26T06:05:31.014" v="3637" actId="26606"/>
          <ac:spMkLst>
            <pc:docMk/>
            <pc:sldMk cId="3627334874" sldId="258"/>
            <ac:spMk id="15" creationId="{D2B78728-A580-49A7-84F9-6EF6F583ADE0}"/>
          </ac:spMkLst>
        </pc:spChg>
        <pc:spChg chg="add del">
          <ac:chgData name="Gil Keidar" userId="39bab330baa1541e" providerId="LiveId" clId="{E4AFD8C3-80A7-4C9E-ABB8-277918818DEF}" dt="2023-05-26T06:05:29.394" v="3635" actId="26606"/>
          <ac:spMkLst>
            <pc:docMk/>
            <pc:sldMk cId="3627334874" sldId="258"/>
            <ac:spMk id="16" creationId="{7D96243B-ECED-4B71-8E06-AE9A285EAD20}"/>
          </ac:spMkLst>
        </pc:spChg>
        <pc:spChg chg="add del">
          <ac:chgData name="Gil Keidar" userId="39bab330baa1541e" providerId="LiveId" clId="{E4AFD8C3-80A7-4C9E-ABB8-277918818DEF}" dt="2023-05-26T06:05:31.014" v="3637" actId="26606"/>
          <ac:spMkLst>
            <pc:docMk/>
            <pc:sldMk cId="3627334874" sldId="258"/>
            <ac:spMk id="17" creationId="{38FAA1A1-D861-433F-88FA-1E9D6FD31D11}"/>
          </ac:spMkLst>
        </pc:spChg>
        <pc:spChg chg="add del">
          <ac:chgData name="Gil Keidar" userId="39bab330baa1541e" providerId="LiveId" clId="{E4AFD8C3-80A7-4C9E-ABB8-277918818DEF}" dt="2023-05-26T06:05:29.394" v="3635" actId="26606"/>
          <ac:spMkLst>
            <pc:docMk/>
            <pc:sldMk cId="3627334874" sldId="258"/>
            <ac:spMk id="18" creationId="{A09989E4-EFDC-4A90-A633-E0525FB4139E}"/>
          </ac:spMkLst>
        </pc:spChg>
        <pc:spChg chg="add del">
          <ac:chgData name="Gil Keidar" userId="39bab330baa1541e" providerId="LiveId" clId="{E4AFD8C3-80A7-4C9E-ABB8-277918818DEF}" dt="2023-05-26T06:05:31.014" v="3637" actId="26606"/>
          <ac:spMkLst>
            <pc:docMk/>
            <pc:sldMk cId="3627334874" sldId="258"/>
            <ac:spMk id="19" creationId="{8D71EDA1-87BF-4D5D-AB79-F346FD19278A}"/>
          </ac:spMkLst>
        </pc:spChg>
        <pc:spChg chg="add del">
          <ac:chgData name="Gil Keidar" userId="39bab330baa1541e" providerId="LiveId" clId="{E4AFD8C3-80A7-4C9E-ABB8-277918818DEF}" dt="2023-05-26T06:05:42.184" v="3645" actId="26606"/>
          <ac:spMkLst>
            <pc:docMk/>
            <pc:sldMk cId="3627334874" sldId="258"/>
            <ac:spMk id="20" creationId="{8D71EDA1-87BF-4D5D-AB79-F346FD19278A}"/>
          </ac:spMkLst>
        </pc:spChg>
        <pc:spChg chg="add del">
          <ac:chgData name="Gil Keidar" userId="39bab330baa1541e" providerId="LiveId" clId="{E4AFD8C3-80A7-4C9E-ABB8-277918818DEF}" dt="2023-05-26T06:05:32.675" v="3639" actId="26606"/>
          <ac:spMkLst>
            <pc:docMk/>
            <pc:sldMk cId="3627334874" sldId="258"/>
            <ac:spMk id="21" creationId="{DEE2AD96-B495-4E06-9291-B71706F728CB}"/>
          </ac:spMkLst>
        </pc:spChg>
        <pc:spChg chg="add del">
          <ac:chgData name="Gil Keidar" userId="39bab330baa1541e" providerId="LiveId" clId="{E4AFD8C3-80A7-4C9E-ABB8-277918818DEF}" dt="2023-05-26T06:05:32.675" v="3639" actId="26606"/>
          <ac:spMkLst>
            <pc:docMk/>
            <pc:sldMk cId="3627334874" sldId="258"/>
            <ac:spMk id="22" creationId="{53CF6D67-C5A8-4ADD-9E8E-1E38CA1D3166}"/>
          </ac:spMkLst>
        </pc:spChg>
        <pc:spChg chg="add del">
          <ac:chgData name="Gil Keidar" userId="39bab330baa1541e" providerId="LiveId" clId="{E4AFD8C3-80A7-4C9E-ABB8-277918818DEF}" dt="2023-05-26T06:05:32.675" v="3639" actId="26606"/>
          <ac:spMkLst>
            <pc:docMk/>
            <pc:sldMk cId="3627334874" sldId="258"/>
            <ac:spMk id="23" creationId="{86909FA0-B515-4681-B7A8-FA281D133B94}"/>
          </ac:spMkLst>
        </pc:spChg>
        <pc:spChg chg="add del">
          <ac:chgData name="Gil Keidar" userId="39bab330baa1541e" providerId="LiveId" clId="{E4AFD8C3-80A7-4C9E-ABB8-277918818DEF}" dt="2023-05-26T06:05:32.675" v="3639" actId="26606"/>
          <ac:spMkLst>
            <pc:docMk/>
            <pc:sldMk cId="3627334874" sldId="258"/>
            <ac:spMk id="24" creationId="{21C9FE86-FCC3-4A31-AA1C-C882262B7FE7}"/>
          </ac:spMkLst>
        </pc:spChg>
        <pc:spChg chg="add del">
          <ac:chgData name="Gil Keidar" userId="39bab330baa1541e" providerId="LiveId" clId="{E4AFD8C3-80A7-4C9E-ABB8-277918818DEF}" dt="2023-05-26T06:05:32.675" v="3639" actId="26606"/>
          <ac:spMkLst>
            <pc:docMk/>
            <pc:sldMk cId="3627334874" sldId="258"/>
            <ac:spMk id="25" creationId="{7D96243B-ECED-4B71-8E06-AE9A285EAD20}"/>
          </ac:spMkLst>
        </pc:spChg>
        <pc:spChg chg="add del">
          <ac:chgData name="Gil Keidar" userId="39bab330baa1541e" providerId="LiveId" clId="{E4AFD8C3-80A7-4C9E-ABB8-277918818DEF}" dt="2023-05-26T06:05:32.675" v="3639" actId="26606"/>
          <ac:spMkLst>
            <pc:docMk/>
            <pc:sldMk cId="3627334874" sldId="258"/>
            <ac:spMk id="26" creationId="{A09989E4-EFDC-4A90-A633-E0525FB4139E}"/>
          </ac:spMkLst>
        </pc:spChg>
        <pc:spChg chg="add del">
          <ac:chgData name="Gil Keidar" userId="39bab330baa1541e" providerId="LiveId" clId="{E4AFD8C3-80A7-4C9E-ABB8-277918818DEF}" dt="2023-05-26T06:05:39.321" v="3641" actId="26606"/>
          <ac:spMkLst>
            <pc:docMk/>
            <pc:sldMk cId="3627334874" sldId="258"/>
            <ac:spMk id="28" creationId="{BACC6370-2D7E-4714-9D71-7542949D7D5D}"/>
          </ac:spMkLst>
        </pc:spChg>
        <pc:spChg chg="add del">
          <ac:chgData name="Gil Keidar" userId="39bab330baa1541e" providerId="LiveId" clId="{E4AFD8C3-80A7-4C9E-ABB8-277918818DEF}" dt="2023-05-26T06:05:39.321" v="3641" actId="26606"/>
          <ac:spMkLst>
            <pc:docMk/>
            <pc:sldMk cId="3627334874" sldId="258"/>
            <ac:spMk id="29" creationId="{F68B3F68-107C-434F-AA38-110D5EA91B85}"/>
          </ac:spMkLst>
        </pc:spChg>
        <pc:spChg chg="add del">
          <ac:chgData name="Gil Keidar" userId="39bab330baa1541e" providerId="LiveId" clId="{E4AFD8C3-80A7-4C9E-ABB8-277918818DEF}" dt="2023-05-26T06:05:39.321" v="3641" actId="26606"/>
          <ac:spMkLst>
            <pc:docMk/>
            <pc:sldMk cId="3627334874" sldId="258"/>
            <ac:spMk id="30" creationId="{AAD0DBB9-1A4B-4391-81D4-CB19F9AB918A}"/>
          </ac:spMkLst>
        </pc:spChg>
        <pc:spChg chg="add del">
          <ac:chgData name="Gil Keidar" userId="39bab330baa1541e" providerId="LiveId" clId="{E4AFD8C3-80A7-4C9E-ABB8-277918818DEF}" dt="2023-05-26T06:05:39.321" v="3641" actId="26606"/>
          <ac:spMkLst>
            <pc:docMk/>
            <pc:sldMk cId="3627334874" sldId="258"/>
            <ac:spMk id="31" creationId="{063BBA22-50EA-4C4D-BE05-F1CE4E63AA56}"/>
          </ac:spMkLst>
        </pc:spChg>
        <pc:spChg chg="add del">
          <ac:chgData name="Gil Keidar" userId="39bab330baa1541e" providerId="LiveId" clId="{E4AFD8C3-80A7-4C9E-ABB8-277918818DEF}" dt="2023-05-26T06:05:41.169" v="3643" actId="26606"/>
          <ac:spMkLst>
            <pc:docMk/>
            <pc:sldMk cId="3627334874" sldId="258"/>
            <ac:spMk id="34" creationId="{DEE2AD96-B495-4E06-9291-B71706F728CB}"/>
          </ac:spMkLst>
        </pc:spChg>
        <pc:spChg chg="add del">
          <ac:chgData name="Gil Keidar" userId="39bab330baa1541e" providerId="LiveId" clId="{E4AFD8C3-80A7-4C9E-ABB8-277918818DEF}" dt="2023-05-26T06:05:41.169" v="3643" actId="26606"/>
          <ac:spMkLst>
            <pc:docMk/>
            <pc:sldMk cId="3627334874" sldId="258"/>
            <ac:spMk id="35" creationId="{53CF6D67-C5A8-4ADD-9E8E-1E38CA1D3166}"/>
          </ac:spMkLst>
        </pc:spChg>
        <pc:spChg chg="add del">
          <ac:chgData name="Gil Keidar" userId="39bab330baa1541e" providerId="LiveId" clId="{E4AFD8C3-80A7-4C9E-ABB8-277918818DEF}" dt="2023-05-26T06:05:41.169" v="3643" actId="26606"/>
          <ac:spMkLst>
            <pc:docMk/>
            <pc:sldMk cId="3627334874" sldId="258"/>
            <ac:spMk id="36" creationId="{86909FA0-B515-4681-B7A8-FA281D133B94}"/>
          </ac:spMkLst>
        </pc:spChg>
        <pc:spChg chg="add del">
          <ac:chgData name="Gil Keidar" userId="39bab330baa1541e" providerId="LiveId" clId="{E4AFD8C3-80A7-4C9E-ABB8-277918818DEF}" dt="2023-05-26T06:05:41.169" v="3643" actId="26606"/>
          <ac:spMkLst>
            <pc:docMk/>
            <pc:sldMk cId="3627334874" sldId="258"/>
            <ac:spMk id="37" creationId="{21C9FE86-FCC3-4A31-AA1C-C882262B7FE7}"/>
          </ac:spMkLst>
        </pc:spChg>
        <pc:spChg chg="add del">
          <ac:chgData name="Gil Keidar" userId="39bab330baa1541e" providerId="LiveId" clId="{E4AFD8C3-80A7-4C9E-ABB8-277918818DEF}" dt="2023-05-26T06:05:41.169" v="3643" actId="26606"/>
          <ac:spMkLst>
            <pc:docMk/>
            <pc:sldMk cId="3627334874" sldId="258"/>
            <ac:spMk id="38" creationId="{7D96243B-ECED-4B71-8E06-AE9A285EAD20}"/>
          </ac:spMkLst>
        </pc:spChg>
        <pc:spChg chg="add del">
          <ac:chgData name="Gil Keidar" userId="39bab330baa1541e" providerId="LiveId" clId="{E4AFD8C3-80A7-4C9E-ABB8-277918818DEF}" dt="2023-05-26T06:05:41.169" v="3643" actId="26606"/>
          <ac:spMkLst>
            <pc:docMk/>
            <pc:sldMk cId="3627334874" sldId="258"/>
            <ac:spMk id="39" creationId="{A09989E4-EFDC-4A90-A633-E0525FB4139E}"/>
          </ac:spMkLst>
        </pc:spChg>
        <pc:spChg chg="add del">
          <ac:chgData name="Gil Keidar" userId="39bab330baa1541e" providerId="LiveId" clId="{E4AFD8C3-80A7-4C9E-ABB8-277918818DEF}" dt="2023-05-26T06:05:41.169" v="3643" actId="26606"/>
          <ac:spMkLst>
            <pc:docMk/>
            <pc:sldMk cId="3627334874" sldId="258"/>
            <ac:spMk id="40" creationId="{9793777C-FE13-DAF0-812A-E571CEEA7087}"/>
          </ac:spMkLst>
        </pc:spChg>
        <pc:spChg chg="add del">
          <ac:chgData name="Gil Keidar" userId="39bab330baa1541e" providerId="LiveId" clId="{E4AFD8C3-80A7-4C9E-ABB8-277918818DEF}" dt="2023-05-26T06:05:42.184" v="3645" actId="26606"/>
          <ac:spMkLst>
            <pc:docMk/>
            <pc:sldMk cId="3627334874" sldId="258"/>
            <ac:spMk id="42" creationId="{09588DA8-065E-4F6F-8EFD-43104AB2E0CF}"/>
          </ac:spMkLst>
        </pc:spChg>
        <pc:spChg chg="add del">
          <ac:chgData name="Gil Keidar" userId="39bab330baa1541e" providerId="LiveId" clId="{E4AFD8C3-80A7-4C9E-ABB8-277918818DEF}" dt="2023-05-26T06:05:42.184" v="3645" actId="26606"/>
          <ac:spMkLst>
            <pc:docMk/>
            <pc:sldMk cId="3627334874" sldId="258"/>
            <ac:spMk id="43" creationId="{C4285719-470E-454C-AF62-8323075F1F5B}"/>
          </ac:spMkLst>
        </pc:spChg>
        <pc:spChg chg="add del">
          <ac:chgData name="Gil Keidar" userId="39bab330baa1541e" providerId="LiveId" clId="{E4AFD8C3-80A7-4C9E-ABB8-277918818DEF}" dt="2023-05-26T06:05:42.184" v="3645" actId="26606"/>
          <ac:spMkLst>
            <pc:docMk/>
            <pc:sldMk cId="3627334874" sldId="258"/>
            <ac:spMk id="44" creationId="{CD9FE4EF-C4D8-49A0-B2FF-81D8DB7D8A24}"/>
          </ac:spMkLst>
        </pc:spChg>
        <pc:spChg chg="add del">
          <ac:chgData name="Gil Keidar" userId="39bab330baa1541e" providerId="LiveId" clId="{E4AFD8C3-80A7-4C9E-ABB8-277918818DEF}" dt="2023-05-26T06:05:42.184" v="3645" actId="26606"/>
          <ac:spMkLst>
            <pc:docMk/>
            <pc:sldMk cId="3627334874" sldId="258"/>
            <ac:spMk id="45" creationId="{4300840D-0A0B-4512-BACA-B439D5B9C57C}"/>
          </ac:spMkLst>
        </pc:spChg>
        <pc:spChg chg="add del">
          <ac:chgData name="Gil Keidar" userId="39bab330baa1541e" providerId="LiveId" clId="{E4AFD8C3-80A7-4C9E-ABB8-277918818DEF}" dt="2023-05-26T06:05:42.184" v="3645" actId="26606"/>
          <ac:spMkLst>
            <pc:docMk/>
            <pc:sldMk cId="3627334874" sldId="258"/>
            <ac:spMk id="46" creationId="{D2B78728-A580-49A7-84F9-6EF6F583ADE0}"/>
          </ac:spMkLst>
        </pc:spChg>
        <pc:spChg chg="add del">
          <ac:chgData name="Gil Keidar" userId="39bab330baa1541e" providerId="LiveId" clId="{E4AFD8C3-80A7-4C9E-ABB8-277918818DEF}" dt="2023-05-26T06:05:42.184" v="3645" actId="26606"/>
          <ac:spMkLst>
            <pc:docMk/>
            <pc:sldMk cId="3627334874" sldId="258"/>
            <ac:spMk id="47" creationId="{38FAA1A1-D861-433F-88FA-1E9D6FD31D11}"/>
          </ac:spMkLst>
        </pc:spChg>
        <pc:spChg chg="add del">
          <ac:chgData name="Gil Keidar" userId="39bab330baa1541e" providerId="LiveId" clId="{E4AFD8C3-80A7-4C9E-ABB8-277918818DEF}" dt="2023-05-26T06:05:42.184" v="3645" actId="26606"/>
          <ac:spMkLst>
            <pc:docMk/>
            <pc:sldMk cId="3627334874" sldId="258"/>
            <ac:spMk id="48" creationId="{9793777C-FE13-DAF0-812A-E571CEEA7087}"/>
          </ac:spMkLst>
        </pc:spChg>
        <pc:spChg chg="add del">
          <ac:chgData name="Gil Keidar" userId="39bab330baa1541e" providerId="LiveId" clId="{E4AFD8C3-80A7-4C9E-ABB8-277918818DEF}" dt="2023-05-26T06:05:43.254" v="3647" actId="26606"/>
          <ac:spMkLst>
            <pc:docMk/>
            <pc:sldMk cId="3627334874" sldId="258"/>
            <ac:spMk id="50" creationId="{B6CDA21F-E7AF-4C75-8395-33F58D5B0E45}"/>
          </ac:spMkLst>
        </pc:spChg>
        <pc:spChg chg="add del">
          <ac:chgData name="Gil Keidar" userId="39bab330baa1541e" providerId="LiveId" clId="{E4AFD8C3-80A7-4C9E-ABB8-277918818DEF}" dt="2023-05-26T06:05:43.254" v="3647" actId="26606"/>
          <ac:spMkLst>
            <pc:docMk/>
            <pc:sldMk cId="3627334874" sldId="258"/>
            <ac:spMk id="55" creationId="{D5B0017B-2ECA-49AF-B397-DC140825DF8D}"/>
          </ac:spMkLst>
        </pc:spChg>
        <pc:spChg chg="add del">
          <ac:chgData name="Gil Keidar" userId="39bab330baa1541e" providerId="LiveId" clId="{E4AFD8C3-80A7-4C9E-ABB8-277918818DEF}" dt="2023-05-26T06:05:43.254" v="3647" actId="26606"/>
          <ac:spMkLst>
            <pc:docMk/>
            <pc:sldMk cId="3627334874" sldId="258"/>
            <ac:spMk id="56" creationId="{9793777C-FE13-DAF0-812A-E571CEEA7087}"/>
          </ac:spMkLst>
        </pc:spChg>
        <pc:spChg chg="add del">
          <ac:chgData name="Gil Keidar" userId="39bab330baa1541e" providerId="LiveId" clId="{E4AFD8C3-80A7-4C9E-ABB8-277918818DEF}" dt="2023-05-26T06:05:44.650" v="3649" actId="26606"/>
          <ac:spMkLst>
            <pc:docMk/>
            <pc:sldMk cId="3627334874" sldId="258"/>
            <ac:spMk id="59" creationId="{DEE2AD96-B495-4E06-9291-B71706F728CB}"/>
          </ac:spMkLst>
        </pc:spChg>
        <pc:spChg chg="add del">
          <ac:chgData name="Gil Keidar" userId="39bab330baa1541e" providerId="LiveId" clId="{E4AFD8C3-80A7-4C9E-ABB8-277918818DEF}" dt="2023-05-26T06:05:44.650" v="3649" actId="26606"/>
          <ac:spMkLst>
            <pc:docMk/>
            <pc:sldMk cId="3627334874" sldId="258"/>
            <ac:spMk id="60" creationId="{53CF6D67-C5A8-4ADD-9E8E-1E38CA1D3166}"/>
          </ac:spMkLst>
        </pc:spChg>
        <pc:spChg chg="add del">
          <ac:chgData name="Gil Keidar" userId="39bab330baa1541e" providerId="LiveId" clId="{E4AFD8C3-80A7-4C9E-ABB8-277918818DEF}" dt="2023-05-26T06:05:44.650" v="3649" actId="26606"/>
          <ac:spMkLst>
            <pc:docMk/>
            <pc:sldMk cId="3627334874" sldId="258"/>
            <ac:spMk id="61" creationId="{86909FA0-B515-4681-B7A8-FA281D133B94}"/>
          </ac:spMkLst>
        </pc:spChg>
        <pc:spChg chg="add del">
          <ac:chgData name="Gil Keidar" userId="39bab330baa1541e" providerId="LiveId" clId="{E4AFD8C3-80A7-4C9E-ABB8-277918818DEF}" dt="2023-05-26T06:05:44.650" v="3649" actId="26606"/>
          <ac:spMkLst>
            <pc:docMk/>
            <pc:sldMk cId="3627334874" sldId="258"/>
            <ac:spMk id="62" creationId="{21C9FE86-FCC3-4A31-AA1C-C882262B7FE7}"/>
          </ac:spMkLst>
        </pc:spChg>
        <pc:spChg chg="add del">
          <ac:chgData name="Gil Keidar" userId="39bab330baa1541e" providerId="LiveId" clId="{E4AFD8C3-80A7-4C9E-ABB8-277918818DEF}" dt="2023-05-26T06:05:44.650" v="3649" actId="26606"/>
          <ac:spMkLst>
            <pc:docMk/>
            <pc:sldMk cId="3627334874" sldId="258"/>
            <ac:spMk id="63" creationId="{7D96243B-ECED-4B71-8E06-AE9A285EAD20}"/>
          </ac:spMkLst>
        </pc:spChg>
        <pc:spChg chg="add del">
          <ac:chgData name="Gil Keidar" userId="39bab330baa1541e" providerId="LiveId" clId="{E4AFD8C3-80A7-4C9E-ABB8-277918818DEF}" dt="2023-05-26T06:05:44.650" v="3649" actId="26606"/>
          <ac:spMkLst>
            <pc:docMk/>
            <pc:sldMk cId="3627334874" sldId="258"/>
            <ac:spMk id="64" creationId="{A09989E4-EFDC-4A90-A633-E0525FB4139E}"/>
          </ac:spMkLst>
        </pc:spChg>
        <pc:spChg chg="add del">
          <ac:chgData name="Gil Keidar" userId="39bab330baa1541e" providerId="LiveId" clId="{E4AFD8C3-80A7-4C9E-ABB8-277918818DEF}" dt="2023-05-26T06:05:44.650" v="3649" actId="26606"/>
          <ac:spMkLst>
            <pc:docMk/>
            <pc:sldMk cId="3627334874" sldId="258"/>
            <ac:spMk id="65" creationId="{9793777C-FE13-DAF0-812A-E571CEEA7087}"/>
          </ac:spMkLst>
        </pc:spChg>
        <pc:spChg chg="add del">
          <ac:chgData name="Gil Keidar" userId="39bab330baa1541e" providerId="LiveId" clId="{E4AFD8C3-80A7-4C9E-ABB8-277918818DEF}" dt="2023-05-26T06:05:58.793" v="3653" actId="26606"/>
          <ac:spMkLst>
            <pc:docMk/>
            <pc:sldMk cId="3627334874" sldId="258"/>
            <ac:spMk id="67" creationId="{09588DA8-065E-4F6F-8EFD-43104AB2E0CF}"/>
          </ac:spMkLst>
        </pc:spChg>
        <pc:spChg chg="add del">
          <ac:chgData name="Gil Keidar" userId="39bab330baa1541e" providerId="LiveId" clId="{E4AFD8C3-80A7-4C9E-ABB8-277918818DEF}" dt="2023-05-26T06:05:58.793" v="3653" actId="26606"/>
          <ac:spMkLst>
            <pc:docMk/>
            <pc:sldMk cId="3627334874" sldId="258"/>
            <ac:spMk id="68" creationId="{C4285719-470E-454C-AF62-8323075F1F5B}"/>
          </ac:spMkLst>
        </pc:spChg>
        <pc:spChg chg="add del">
          <ac:chgData name="Gil Keidar" userId="39bab330baa1541e" providerId="LiveId" clId="{E4AFD8C3-80A7-4C9E-ABB8-277918818DEF}" dt="2023-05-26T06:05:58.793" v="3653" actId="26606"/>
          <ac:spMkLst>
            <pc:docMk/>
            <pc:sldMk cId="3627334874" sldId="258"/>
            <ac:spMk id="69" creationId="{CD9FE4EF-C4D8-49A0-B2FF-81D8DB7D8A24}"/>
          </ac:spMkLst>
        </pc:spChg>
        <pc:spChg chg="add del">
          <ac:chgData name="Gil Keidar" userId="39bab330baa1541e" providerId="LiveId" clId="{E4AFD8C3-80A7-4C9E-ABB8-277918818DEF}" dt="2023-05-26T06:05:58.793" v="3653" actId="26606"/>
          <ac:spMkLst>
            <pc:docMk/>
            <pc:sldMk cId="3627334874" sldId="258"/>
            <ac:spMk id="70" creationId="{4300840D-0A0B-4512-BACA-B439D5B9C57C}"/>
          </ac:spMkLst>
        </pc:spChg>
        <pc:spChg chg="add del">
          <ac:chgData name="Gil Keidar" userId="39bab330baa1541e" providerId="LiveId" clId="{E4AFD8C3-80A7-4C9E-ABB8-277918818DEF}" dt="2023-05-26T06:05:58.793" v="3653" actId="26606"/>
          <ac:spMkLst>
            <pc:docMk/>
            <pc:sldMk cId="3627334874" sldId="258"/>
            <ac:spMk id="71" creationId="{D2B78728-A580-49A7-84F9-6EF6F583ADE0}"/>
          </ac:spMkLst>
        </pc:spChg>
        <pc:spChg chg="add del">
          <ac:chgData name="Gil Keidar" userId="39bab330baa1541e" providerId="LiveId" clId="{E4AFD8C3-80A7-4C9E-ABB8-277918818DEF}" dt="2023-05-26T06:05:58.793" v="3653" actId="26606"/>
          <ac:spMkLst>
            <pc:docMk/>
            <pc:sldMk cId="3627334874" sldId="258"/>
            <ac:spMk id="72" creationId="{38FAA1A1-D861-433F-88FA-1E9D6FD31D11}"/>
          </ac:spMkLst>
        </pc:spChg>
        <pc:spChg chg="add del">
          <ac:chgData name="Gil Keidar" userId="39bab330baa1541e" providerId="LiveId" clId="{E4AFD8C3-80A7-4C9E-ABB8-277918818DEF}" dt="2023-05-26T06:05:58.793" v="3653" actId="26606"/>
          <ac:spMkLst>
            <pc:docMk/>
            <pc:sldMk cId="3627334874" sldId="258"/>
            <ac:spMk id="73" creationId="{8D71EDA1-87BF-4D5D-AB79-F346FD19278A}"/>
          </ac:spMkLst>
        </pc:spChg>
        <pc:spChg chg="add del">
          <ac:chgData name="Gil Keidar" userId="39bab330baa1541e" providerId="LiveId" clId="{E4AFD8C3-80A7-4C9E-ABB8-277918818DEF}" dt="2023-05-26T06:05:58.793" v="3653" actId="26606"/>
          <ac:spMkLst>
            <pc:docMk/>
            <pc:sldMk cId="3627334874" sldId="258"/>
            <ac:spMk id="74" creationId="{9793777C-FE13-DAF0-812A-E571CEEA7087}"/>
          </ac:spMkLst>
        </pc:spChg>
        <pc:grpChg chg="add del">
          <ac:chgData name="Gil Keidar" userId="39bab330baa1541e" providerId="LiveId" clId="{E4AFD8C3-80A7-4C9E-ABB8-277918818DEF}" dt="2023-05-26T06:05:43.254" v="3647" actId="26606"/>
          <ac:grpSpMkLst>
            <pc:docMk/>
            <pc:sldMk cId="3627334874" sldId="258"/>
            <ac:grpSpMk id="51" creationId="{AE1C45F0-260A-458C-96ED-C1F6D2151219}"/>
          </ac:grpSpMkLst>
        </pc:grpChg>
        <pc:graphicFrameChg chg="add del">
          <ac:chgData name="Gil Keidar" userId="39bab330baa1541e" providerId="LiveId" clId="{E4AFD8C3-80A7-4C9E-ABB8-277918818DEF}" dt="2023-05-26T06:05:39.321" v="3641" actId="26606"/>
          <ac:graphicFrameMkLst>
            <pc:docMk/>
            <pc:sldMk cId="3627334874" sldId="258"/>
            <ac:graphicFrameMk id="32" creationId="{51FF82C9-0340-0F0F-DE33-67A907546658}"/>
          </ac:graphicFrameMkLst>
        </pc:graphicFrameChg>
        <pc:picChg chg="add del">
          <ac:chgData name="Gil Keidar" userId="39bab330baa1541e" providerId="LiveId" clId="{E4AFD8C3-80A7-4C9E-ABB8-277918818DEF}" dt="2023-05-26T06:05:31.014" v="3637" actId="26606"/>
          <ac:picMkLst>
            <pc:docMk/>
            <pc:sldMk cId="3627334874" sldId="258"/>
            <ac:picMk id="5" creationId="{FB2AB645-F1EB-4EA0-8A53-3E37FF9446C4}"/>
          </ac:picMkLst>
        </pc:picChg>
        <pc:cxnChg chg="add del">
          <ac:chgData name="Gil Keidar" userId="39bab330baa1541e" providerId="LiveId" clId="{E4AFD8C3-80A7-4C9E-ABB8-277918818DEF}" dt="2023-05-26T06:05:43.254" v="3647" actId="26606"/>
          <ac:cxnSpMkLst>
            <pc:docMk/>
            <pc:sldMk cId="3627334874" sldId="258"/>
            <ac:cxnSpMk id="57" creationId="{6CF1BAF6-AD41-4082-B212-8A1F9A2E8779}"/>
          </ac:cxnSpMkLst>
        </pc:cxnChg>
      </pc:sldChg>
      <pc:sldChg chg="modSp">
        <pc:chgData name="Gil Keidar" userId="39bab330baa1541e" providerId="LiveId" clId="{E4AFD8C3-80A7-4C9E-ABB8-277918818DEF}" dt="2023-05-26T06:11:01.368" v="3693"/>
        <pc:sldMkLst>
          <pc:docMk/>
          <pc:sldMk cId="3901179741" sldId="259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3901179741" sldId="259"/>
            <ac:spMk id="2" creationId="{96EC6B54-278E-8206-0884-39821E298B66}"/>
          </ac:spMkLst>
        </pc:spChg>
        <pc:picChg chg="mod">
          <ac:chgData name="Gil Keidar" userId="39bab330baa1541e" providerId="LiveId" clId="{E4AFD8C3-80A7-4C9E-ABB8-277918818DEF}" dt="2023-05-26T06:11:01.368" v="3693"/>
          <ac:picMkLst>
            <pc:docMk/>
            <pc:sldMk cId="3901179741" sldId="259"/>
            <ac:picMk id="5" creationId="{2D8A3433-9AA4-281A-F919-329076C301F4}"/>
          </ac:picMkLst>
        </pc:picChg>
      </pc:sldChg>
      <pc:sldChg chg="modSp">
        <pc:chgData name="Gil Keidar" userId="39bab330baa1541e" providerId="LiveId" clId="{E4AFD8C3-80A7-4C9E-ABB8-277918818DEF}" dt="2023-05-26T06:11:01.368" v="3693"/>
        <pc:sldMkLst>
          <pc:docMk/>
          <pc:sldMk cId="232420738" sldId="260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232420738" sldId="260"/>
            <ac:spMk id="2" creationId="{2C3BDC98-CBF9-D0BC-F1E6-17852707CC62}"/>
          </ac:spMkLst>
        </pc:spChg>
        <pc:picChg chg="mod">
          <ac:chgData name="Gil Keidar" userId="39bab330baa1541e" providerId="LiveId" clId="{E4AFD8C3-80A7-4C9E-ABB8-277918818DEF}" dt="2023-05-26T06:11:01.368" v="3693"/>
          <ac:picMkLst>
            <pc:docMk/>
            <pc:sldMk cId="232420738" sldId="260"/>
            <ac:picMk id="5" creationId="{982986A9-CA9C-19C5-688B-F92975C6BC63}"/>
          </ac:picMkLst>
        </pc:picChg>
      </pc:sldChg>
      <pc:sldChg chg="modSp">
        <pc:chgData name="Gil Keidar" userId="39bab330baa1541e" providerId="LiveId" clId="{E4AFD8C3-80A7-4C9E-ABB8-277918818DEF}" dt="2023-05-26T06:11:01.368" v="3693"/>
        <pc:sldMkLst>
          <pc:docMk/>
          <pc:sldMk cId="2659419716" sldId="261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2659419716" sldId="261"/>
            <ac:spMk id="2" creationId="{DBBF09FC-DD11-AE20-D658-F0227D607E02}"/>
          </ac:spMkLst>
        </pc:spChg>
        <pc:picChg chg="mod">
          <ac:chgData name="Gil Keidar" userId="39bab330baa1541e" providerId="LiveId" clId="{E4AFD8C3-80A7-4C9E-ABB8-277918818DEF}" dt="2023-05-26T06:11:01.368" v="3693"/>
          <ac:picMkLst>
            <pc:docMk/>
            <pc:sldMk cId="2659419716" sldId="261"/>
            <ac:picMk id="5" creationId="{46E6A2DF-910B-45DD-E9A0-2C6AA98815AC}"/>
          </ac:picMkLst>
        </pc:picChg>
      </pc:sldChg>
      <pc:sldChg chg="del">
        <pc:chgData name="Gil Keidar" userId="39bab330baa1541e" providerId="LiveId" clId="{E4AFD8C3-80A7-4C9E-ABB8-277918818DEF}" dt="2023-05-26T05:24:30.384" v="0" actId="47"/>
        <pc:sldMkLst>
          <pc:docMk/>
          <pc:sldMk cId="708477543" sldId="262"/>
        </pc:sldMkLst>
      </pc:sldChg>
      <pc:sldChg chg="del">
        <pc:chgData name="Gil Keidar" userId="39bab330baa1541e" providerId="LiveId" clId="{E4AFD8C3-80A7-4C9E-ABB8-277918818DEF}" dt="2023-05-26T05:24:30.384" v="0" actId="47"/>
        <pc:sldMkLst>
          <pc:docMk/>
          <pc:sldMk cId="1138677959" sldId="263"/>
        </pc:sldMkLst>
      </pc:sldChg>
      <pc:sldChg chg="del">
        <pc:chgData name="Gil Keidar" userId="39bab330baa1541e" providerId="LiveId" clId="{E4AFD8C3-80A7-4C9E-ABB8-277918818DEF}" dt="2023-05-26T05:24:30.384" v="0" actId="47"/>
        <pc:sldMkLst>
          <pc:docMk/>
          <pc:sldMk cId="2965360347" sldId="264"/>
        </pc:sldMkLst>
      </pc:sldChg>
      <pc:sldChg chg="addSp delSp modSp mod modAnim">
        <pc:chgData name="Gil Keidar" userId="39bab330baa1541e" providerId="LiveId" clId="{E4AFD8C3-80A7-4C9E-ABB8-277918818DEF}" dt="2023-05-26T06:11:01.368" v="3693"/>
        <pc:sldMkLst>
          <pc:docMk/>
          <pc:sldMk cId="3090763255" sldId="265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3090763255" sldId="265"/>
            <ac:spMk id="2" creationId="{722E3BE3-5CEE-624A-2A9C-6C2BECBE3E4D}"/>
          </ac:spMkLst>
        </pc:spChg>
        <pc:spChg chg="add del mod ord">
          <ac:chgData name="Gil Keidar" userId="39bab330baa1541e" providerId="LiveId" clId="{E4AFD8C3-80A7-4C9E-ABB8-277918818DEF}" dt="2023-05-26T05:30:07.191" v="65" actId="167"/>
          <ac:spMkLst>
            <pc:docMk/>
            <pc:sldMk cId="3090763255" sldId="265"/>
            <ac:spMk id="3" creationId="{2EF90698-FF6F-725D-BF6D-7513509AA5FF}"/>
          </ac:spMkLst>
        </pc:spChg>
        <pc:spChg chg="add del mod">
          <ac:chgData name="Gil Keidar" userId="39bab330baa1541e" providerId="LiveId" clId="{E4AFD8C3-80A7-4C9E-ABB8-277918818DEF}" dt="2023-05-26T05:26:33.951" v="29" actId="478"/>
          <ac:spMkLst>
            <pc:docMk/>
            <pc:sldMk cId="3090763255" sldId="265"/>
            <ac:spMk id="6" creationId="{29D990DB-E2DC-C6DA-BF05-763CF31914FB}"/>
          </ac:spMkLst>
        </pc:spChg>
        <pc:spChg chg="add del mod">
          <ac:chgData name="Gil Keidar" userId="39bab330baa1541e" providerId="LiveId" clId="{E4AFD8C3-80A7-4C9E-ABB8-277918818DEF}" dt="2023-05-26T05:26:19.325" v="20"/>
          <ac:spMkLst>
            <pc:docMk/>
            <pc:sldMk cId="3090763255" sldId="265"/>
            <ac:spMk id="7" creationId="{5BC80400-7DDD-74AE-5EEB-68D28BAA0CE4}"/>
          </ac:spMkLst>
        </pc:spChg>
        <pc:spChg chg="add del mod">
          <ac:chgData name="Gil Keidar" userId="39bab330baa1541e" providerId="LiveId" clId="{E4AFD8C3-80A7-4C9E-ABB8-277918818DEF}" dt="2023-05-26T05:26:18.664" v="17"/>
          <ac:spMkLst>
            <pc:docMk/>
            <pc:sldMk cId="3090763255" sldId="265"/>
            <ac:spMk id="8" creationId="{D3D60E22-B656-5AF9-A77E-9413AFF90018}"/>
          </ac:spMkLst>
        </pc:spChg>
        <pc:spChg chg="add mod ord">
          <ac:chgData name="Gil Keidar" userId="39bab330baa1541e" providerId="LiveId" clId="{E4AFD8C3-80A7-4C9E-ABB8-277918818DEF}" dt="2023-05-26T05:29:56.751" v="63" actId="167"/>
          <ac:spMkLst>
            <pc:docMk/>
            <pc:sldMk cId="3090763255" sldId="265"/>
            <ac:spMk id="10" creationId="{8FE53B84-E8D6-40DD-7CB8-6ADF80AB1E10}"/>
          </ac:spMkLst>
        </pc:spChg>
        <pc:spChg chg="add mod ord">
          <ac:chgData name="Gil Keidar" userId="39bab330baa1541e" providerId="LiveId" clId="{E4AFD8C3-80A7-4C9E-ABB8-277918818DEF}" dt="2023-05-26T05:29:26.551" v="57" actId="167"/>
          <ac:spMkLst>
            <pc:docMk/>
            <pc:sldMk cId="3090763255" sldId="265"/>
            <ac:spMk id="11" creationId="{704430E1-715C-2FE5-AADC-FC70DB4E9C16}"/>
          </ac:spMkLst>
        </pc:spChg>
        <pc:spChg chg="add mod ord">
          <ac:chgData name="Gil Keidar" userId="39bab330baa1541e" providerId="LiveId" clId="{E4AFD8C3-80A7-4C9E-ABB8-277918818DEF}" dt="2023-05-26T05:29:17.584" v="55" actId="167"/>
          <ac:spMkLst>
            <pc:docMk/>
            <pc:sldMk cId="3090763255" sldId="265"/>
            <ac:spMk id="12" creationId="{75E56E65-6789-05BF-3E9E-042F13C2EB6B}"/>
          </ac:spMkLst>
        </pc:spChg>
        <pc:spChg chg="add mod ord">
          <ac:chgData name="Gil Keidar" userId="39bab330baa1541e" providerId="LiveId" clId="{E4AFD8C3-80A7-4C9E-ABB8-277918818DEF}" dt="2023-05-26T05:28:59.010" v="53" actId="167"/>
          <ac:spMkLst>
            <pc:docMk/>
            <pc:sldMk cId="3090763255" sldId="265"/>
            <ac:spMk id="13" creationId="{147F4FFA-DFCB-1C47-A4CD-575FF2DF0B10}"/>
          </ac:spMkLst>
        </pc:spChg>
        <pc:spChg chg="add mod">
          <ac:chgData name="Gil Keidar" userId="39bab330baa1541e" providerId="LiveId" clId="{E4AFD8C3-80A7-4C9E-ABB8-277918818DEF}" dt="2023-05-26T05:34:29.827" v="115" actId="1036"/>
          <ac:spMkLst>
            <pc:docMk/>
            <pc:sldMk cId="3090763255" sldId="265"/>
            <ac:spMk id="14" creationId="{15697FC4-B771-28FE-5CF9-1CE9A9B02383}"/>
          </ac:spMkLst>
        </pc:spChg>
        <pc:spChg chg="add mod">
          <ac:chgData name="Gil Keidar" userId="39bab330baa1541e" providerId="LiveId" clId="{E4AFD8C3-80A7-4C9E-ABB8-277918818DEF}" dt="2023-05-26T05:36:27.333" v="149" actId="1035"/>
          <ac:spMkLst>
            <pc:docMk/>
            <pc:sldMk cId="3090763255" sldId="265"/>
            <ac:spMk id="15" creationId="{73843D7D-416C-3A17-BDD8-71E121C7234F}"/>
          </ac:spMkLst>
        </pc:spChg>
        <pc:picChg chg="ord">
          <ac:chgData name="Gil Keidar" userId="39bab330baa1541e" providerId="LiveId" clId="{E4AFD8C3-80A7-4C9E-ABB8-277918818DEF}" dt="2023-05-26T05:30:10.745" v="66" actId="167"/>
          <ac:picMkLst>
            <pc:docMk/>
            <pc:sldMk cId="3090763255" sldId="265"/>
            <ac:picMk id="5" creationId="{F6C43A7F-0393-E2D5-8192-12733A2C3B64}"/>
          </ac:picMkLst>
        </pc:picChg>
      </pc:sldChg>
      <pc:sldChg chg="addSp delSp modSp new mod">
        <pc:chgData name="Gil Keidar" userId="39bab330baa1541e" providerId="LiveId" clId="{E4AFD8C3-80A7-4C9E-ABB8-277918818DEF}" dt="2023-05-26T06:11:01.368" v="3693"/>
        <pc:sldMkLst>
          <pc:docMk/>
          <pc:sldMk cId="4066043314" sldId="266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4066043314" sldId="266"/>
            <ac:spMk id="2" creationId="{2A48DF99-2832-08DD-AC65-CFAEED41FFE4}"/>
          </ac:spMkLst>
        </pc:spChg>
        <pc:spChg chg="mod">
          <ac:chgData name="Gil Keidar" userId="39bab330baa1541e" providerId="LiveId" clId="{E4AFD8C3-80A7-4C9E-ABB8-277918818DEF}" dt="2023-05-26T06:11:01.368" v="3693"/>
          <ac:spMkLst>
            <pc:docMk/>
            <pc:sldMk cId="4066043314" sldId="266"/>
            <ac:spMk id="3" creationId="{FA2B8FAF-1FD9-28D6-0693-4A202C080A95}"/>
          </ac:spMkLst>
        </pc:spChg>
        <pc:spChg chg="add del">
          <ac:chgData name="Gil Keidar" userId="39bab330baa1541e" providerId="LiveId" clId="{E4AFD8C3-80A7-4C9E-ABB8-277918818DEF}" dt="2023-05-26T06:06:50.418" v="3656"/>
          <ac:spMkLst>
            <pc:docMk/>
            <pc:sldMk cId="4066043314" sldId="266"/>
            <ac:spMk id="4" creationId="{E3269451-B379-6DA3-894B-33D145E63CD0}"/>
          </ac:spMkLst>
        </pc:spChg>
        <pc:spChg chg="add del">
          <ac:chgData name="Gil Keidar" userId="39bab330baa1541e" providerId="LiveId" clId="{E4AFD8C3-80A7-4C9E-ABB8-277918818DEF}" dt="2023-05-26T06:06:52.379" v="3658"/>
          <ac:spMkLst>
            <pc:docMk/>
            <pc:sldMk cId="4066043314" sldId="266"/>
            <ac:spMk id="5" creationId="{7242A110-40C2-3002-2426-8A3C4E1F0636}"/>
          </ac:spMkLst>
        </pc:spChg>
        <pc:picChg chg="add mod">
          <ac:chgData name="Gil Keidar" userId="39bab330baa1541e" providerId="LiveId" clId="{E4AFD8C3-80A7-4C9E-ABB8-277918818DEF}" dt="2023-05-26T06:07:29.290" v="3660" actId="1076"/>
          <ac:picMkLst>
            <pc:docMk/>
            <pc:sldMk cId="4066043314" sldId="266"/>
            <ac:picMk id="7" creationId="{DDFECD6F-1C35-7AA9-7C6E-CF7E937747A0}"/>
          </ac:picMkLst>
        </pc:picChg>
      </pc:sldChg>
      <pc:sldChg chg="addSp modSp add mod">
        <pc:chgData name="Gil Keidar" userId="39bab330baa1541e" providerId="LiveId" clId="{E4AFD8C3-80A7-4C9E-ABB8-277918818DEF}" dt="2023-05-26T06:11:01.368" v="3693"/>
        <pc:sldMkLst>
          <pc:docMk/>
          <pc:sldMk cId="3497716650" sldId="267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3497716650" sldId="267"/>
            <ac:spMk id="2" creationId="{2A48DF99-2832-08DD-AC65-CFAEED41FFE4}"/>
          </ac:spMkLst>
        </pc:spChg>
        <pc:spChg chg="mod">
          <ac:chgData name="Gil Keidar" userId="39bab330baa1541e" providerId="LiveId" clId="{E4AFD8C3-80A7-4C9E-ABB8-277918818DEF}" dt="2023-05-26T06:11:01.368" v="3693"/>
          <ac:spMkLst>
            <pc:docMk/>
            <pc:sldMk cId="3497716650" sldId="267"/>
            <ac:spMk id="3" creationId="{FA2B8FAF-1FD9-28D6-0693-4A202C080A95}"/>
          </ac:spMkLst>
        </pc:spChg>
        <pc:picChg chg="add mod">
          <ac:chgData name="Gil Keidar" userId="39bab330baa1541e" providerId="LiveId" clId="{E4AFD8C3-80A7-4C9E-ABB8-277918818DEF}" dt="2023-05-26T06:08:30.195" v="3669" actId="1076"/>
          <ac:picMkLst>
            <pc:docMk/>
            <pc:sldMk cId="3497716650" sldId="267"/>
            <ac:picMk id="5" creationId="{E2817C50-2634-2C3F-06F3-8B0E4483A62B}"/>
          </ac:picMkLst>
        </pc:picChg>
      </pc:sldChg>
      <pc:sldChg chg="addSp modSp add mod">
        <pc:chgData name="Gil Keidar" userId="39bab330baa1541e" providerId="LiveId" clId="{E4AFD8C3-80A7-4C9E-ABB8-277918818DEF}" dt="2023-05-26T06:11:01.368" v="3693"/>
        <pc:sldMkLst>
          <pc:docMk/>
          <pc:sldMk cId="1156382061" sldId="268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1156382061" sldId="268"/>
            <ac:spMk id="2" creationId="{2A48DF99-2832-08DD-AC65-CFAEED41FFE4}"/>
          </ac:spMkLst>
        </pc:spChg>
        <pc:spChg chg="mod">
          <ac:chgData name="Gil Keidar" userId="39bab330baa1541e" providerId="LiveId" clId="{E4AFD8C3-80A7-4C9E-ABB8-277918818DEF}" dt="2023-05-26T06:11:01.368" v="3693"/>
          <ac:spMkLst>
            <pc:docMk/>
            <pc:sldMk cId="1156382061" sldId="268"/>
            <ac:spMk id="3" creationId="{FA2B8FAF-1FD9-28D6-0693-4A202C080A95}"/>
          </ac:spMkLst>
        </pc:spChg>
        <pc:picChg chg="add mod">
          <ac:chgData name="Gil Keidar" userId="39bab330baa1541e" providerId="LiveId" clId="{E4AFD8C3-80A7-4C9E-ABB8-277918818DEF}" dt="2023-05-26T06:09:24.376" v="3678" actId="1076"/>
          <ac:picMkLst>
            <pc:docMk/>
            <pc:sldMk cId="1156382061" sldId="268"/>
            <ac:picMk id="2050" creationId="{8384FD4C-65E3-E822-2EFB-43FF678138C7}"/>
          </ac:picMkLst>
        </pc:picChg>
      </pc:sldChg>
      <pc:sldChg chg="addSp modSp new mod">
        <pc:chgData name="Gil Keidar" userId="39bab330baa1541e" providerId="LiveId" clId="{E4AFD8C3-80A7-4C9E-ABB8-277918818DEF}" dt="2023-05-26T17:46:31.760" v="4124" actId="20577"/>
        <pc:sldMkLst>
          <pc:docMk/>
          <pc:sldMk cId="364705130" sldId="269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364705130" sldId="269"/>
            <ac:spMk id="2" creationId="{7DE94BDC-BC94-3B57-3967-9389CE4E7661}"/>
          </ac:spMkLst>
        </pc:spChg>
        <pc:spChg chg="mod">
          <ac:chgData name="Gil Keidar" userId="39bab330baa1541e" providerId="LiveId" clId="{E4AFD8C3-80A7-4C9E-ABB8-277918818DEF}" dt="2023-05-26T17:45:46.295" v="4115" actId="20577"/>
          <ac:spMkLst>
            <pc:docMk/>
            <pc:sldMk cId="364705130" sldId="269"/>
            <ac:spMk id="3" creationId="{E415CD9F-85FD-CE38-0342-7AB46EC7A59C}"/>
          </ac:spMkLst>
        </pc:spChg>
        <pc:spChg chg="add mod">
          <ac:chgData name="Gil Keidar" userId="39bab330baa1541e" providerId="LiveId" clId="{E4AFD8C3-80A7-4C9E-ABB8-277918818DEF}" dt="2023-05-26T17:46:31.760" v="4124" actId="20577"/>
          <ac:spMkLst>
            <pc:docMk/>
            <pc:sldMk cId="364705130" sldId="269"/>
            <ac:spMk id="4" creationId="{54595F99-EAFC-26D2-07A2-004F2CEDE8FB}"/>
          </ac:spMkLst>
        </pc:spChg>
      </pc:sldChg>
      <pc:sldChg chg="addSp modSp new mod">
        <pc:chgData name="Gil Keidar" userId="39bab330baa1541e" providerId="LiveId" clId="{E4AFD8C3-80A7-4C9E-ABB8-277918818DEF}" dt="2023-05-26T06:11:06.066" v="3695" actId="1076"/>
        <pc:sldMkLst>
          <pc:docMk/>
          <pc:sldMk cId="3658202504" sldId="270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3658202504" sldId="270"/>
            <ac:spMk id="2" creationId="{F77CE0AF-64B1-11CD-9A07-78BCB01EBABA}"/>
          </ac:spMkLst>
        </pc:spChg>
        <pc:spChg chg="mod">
          <ac:chgData name="Gil Keidar" userId="39bab330baa1541e" providerId="LiveId" clId="{E4AFD8C3-80A7-4C9E-ABB8-277918818DEF}" dt="2023-05-26T06:11:01.368" v="3693"/>
          <ac:spMkLst>
            <pc:docMk/>
            <pc:sldMk cId="3658202504" sldId="270"/>
            <ac:spMk id="3" creationId="{B53C54CD-711C-2E0F-EF47-69BAA88E4C7D}"/>
          </ac:spMkLst>
        </pc:spChg>
        <pc:picChg chg="add mod">
          <ac:chgData name="Gil Keidar" userId="39bab330baa1541e" providerId="LiveId" clId="{E4AFD8C3-80A7-4C9E-ABB8-277918818DEF}" dt="2023-05-26T06:11:06.066" v="3695" actId="1076"/>
          <ac:picMkLst>
            <pc:docMk/>
            <pc:sldMk cId="3658202504" sldId="270"/>
            <ac:picMk id="5" creationId="{EB5B9AC0-F1D6-58F4-A558-C673D3CDB5F7}"/>
          </ac:picMkLst>
        </pc:picChg>
      </pc:sldChg>
      <pc:sldChg chg="modSp add mod">
        <pc:chgData name="Gil Keidar" userId="39bab330baa1541e" providerId="LiveId" clId="{E4AFD8C3-80A7-4C9E-ABB8-277918818DEF}" dt="2023-05-26T06:11:01.368" v="3693"/>
        <pc:sldMkLst>
          <pc:docMk/>
          <pc:sldMk cId="931670563" sldId="271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931670563" sldId="271"/>
            <ac:spMk id="2" creationId="{F77CE0AF-64B1-11CD-9A07-78BCB01EBABA}"/>
          </ac:spMkLst>
        </pc:spChg>
        <pc:spChg chg="mod">
          <ac:chgData name="Gil Keidar" userId="39bab330baa1541e" providerId="LiveId" clId="{E4AFD8C3-80A7-4C9E-ABB8-277918818DEF}" dt="2023-05-26T06:11:01.368" v="3693"/>
          <ac:spMkLst>
            <pc:docMk/>
            <pc:sldMk cId="931670563" sldId="271"/>
            <ac:spMk id="3" creationId="{B53C54CD-711C-2E0F-EF47-69BAA88E4C7D}"/>
          </ac:spMkLst>
        </pc:spChg>
      </pc:sldChg>
      <pc:sldChg chg="delSp modSp new mod">
        <pc:chgData name="Gil Keidar" userId="39bab330baa1541e" providerId="LiveId" clId="{E4AFD8C3-80A7-4C9E-ABB8-277918818DEF}" dt="2023-05-26T06:11:01.368" v="3693"/>
        <pc:sldMkLst>
          <pc:docMk/>
          <pc:sldMk cId="2171071948" sldId="272"/>
        </pc:sldMkLst>
        <pc:spChg chg="mod">
          <ac:chgData name="Gil Keidar" userId="39bab330baa1541e" providerId="LiveId" clId="{E4AFD8C3-80A7-4C9E-ABB8-277918818DEF}" dt="2023-05-26T06:11:01.368" v="3693"/>
          <ac:spMkLst>
            <pc:docMk/>
            <pc:sldMk cId="2171071948" sldId="272"/>
            <ac:spMk id="2" creationId="{7BF8E0F7-6C5B-78E2-0328-826940F3BA0E}"/>
          </ac:spMkLst>
        </pc:spChg>
        <pc:spChg chg="del">
          <ac:chgData name="Gil Keidar" userId="39bab330baa1541e" providerId="LiveId" clId="{E4AFD8C3-80A7-4C9E-ABB8-277918818DEF}" dt="2023-05-26T06:04:41.258" v="3628" actId="478"/>
          <ac:spMkLst>
            <pc:docMk/>
            <pc:sldMk cId="2171071948" sldId="272"/>
            <ac:spMk id="3" creationId="{9C8D1A4F-A5B5-0586-C20A-9A1527C39574}"/>
          </ac:spMkLst>
        </pc:spChg>
      </pc:sldChg>
      <pc:sldChg chg="new del">
        <pc:chgData name="Gil Keidar" userId="39bab330baa1541e" providerId="LiveId" clId="{E4AFD8C3-80A7-4C9E-ABB8-277918818DEF}" dt="2023-05-26T18:13:08.122" v="4126" actId="47"/>
        <pc:sldMkLst>
          <pc:docMk/>
          <pc:sldMk cId="2717125063" sldId="273"/>
        </pc:sldMkLst>
      </pc:sldChg>
      <pc:sldChg chg="delSp modSp new mod">
        <pc:chgData name="Gil Keidar" userId="39bab330baa1541e" providerId="LiveId" clId="{E4AFD8C3-80A7-4C9E-ABB8-277918818DEF}" dt="2023-05-26T18:13:25.749" v="4172" actId="478"/>
        <pc:sldMkLst>
          <pc:docMk/>
          <pc:sldMk cId="4039726861" sldId="273"/>
        </pc:sldMkLst>
        <pc:spChg chg="mod">
          <ac:chgData name="Gil Keidar" userId="39bab330baa1541e" providerId="LiveId" clId="{E4AFD8C3-80A7-4C9E-ABB8-277918818DEF}" dt="2023-05-26T18:13:22.519" v="4171" actId="20577"/>
          <ac:spMkLst>
            <pc:docMk/>
            <pc:sldMk cId="4039726861" sldId="273"/>
            <ac:spMk id="2" creationId="{3102F992-0845-D6AD-520F-4AC287D4586B}"/>
          </ac:spMkLst>
        </pc:spChg>
        <pc:spChg chg="del">
          <ac:chgData name="Gil Keidar" userId="39bab330baa1541e" providerId="LiveId" clId="{E4AFD8C3-80A7-4C9E-ABB8-277918818DEF}" dt="2023-05-26T18:13:25.749" v="4172" actId="478"/>
          <ac:spMkLst>
            <pc:docMk/>
            <pc:sldMk cId="4039726861" sldId="273"/>
            <ac:spMk id="3" creationId="{36850E93-D625-6921-4E5F-DD3FA7A92F7C}"/>
          </ac:spMkLst>
        </pc:spChg>
      </pc:sldChg>
    </pc:docChg>
  </pc:docChgLst>
  <pc:docChgLst>
    <pc:chgData name="Gil Keidar" userId="39bab330baa1541e" providerId="LiveId" clId="{BADA1E9A-5AE8-4BAE-9148-D50F629DAD9C}"/>
    <pc:docChg chg="undo custSel addSld delSld modSld">
      <pc:chgData name="Gil Keidar" userId="39bab330baa1541e" providerId="LiveId" clId="{BADA1E9A-5AE8-4BAE-9148-D50F629DAD9C}" dt="2023-05-26T05:16:27.538" v="3326" actId="14826"/>
      <pc:docMkLst>
        <pc:docMk/>
      </pc:docMkLst>
      <pc:sldChg chg="modSp new mod">
        <pc:chgData name="Gil Keidar" userId="39bab330baa1541e" providerId="LiveId" clId="{BADA1E9A-5AE8-4BAE-9148-D50F629DAD9C}" dt="2023-05-25T22:02:36.660" v="48" actId="20577"/>
        <pc:sldMkLst>
          <pc:docMk/>
          <pc:sldMk cId="4286865169" sldId="256"/>
        </pc:sldMkLst>
        <pc:spChg chg="mod">
          <ac:chgData name="Gil Keidar" userId="39bab330baa1541e" providerId="LiveId" clId="{BADA1E9A-5AE8-4BAE-9148-D50F629DAD9C}" dt="2023-05-25T22:02:27.020" v="19" actId="20577"/>
          <ac:spMkLst>
            <pc:docMk/>
            <pc:sldMk cId="4286865169" sldId="256"/>
            <ac:spMk id="2" creationId="{90348AA1-E95B-7D1F-0302-E1C9AC8DE0C2}"/>
          </ac:spMkLst>
        </pc:spChg>
        <pc:spChg chg="mod">
          <ac:chgData name="Gil Keidar" userId="39bab330baa1541e" providerId="LiveId" clId="{BADA1E9A-5AE8-4BAE-9148-D50F629DAD9C}" dt="2023-05-25T22:02:36.660" v="48" actId="20577"/>
          <ac:spMkLst>
            <pc:docMk/>
            <pc:sldMk cId="4286865169" sldId="256"/>
            <ac:spMk id="3" creationId="{F0C9E0A0-6C89-AF44-7D84-3B0A9F918903}"/>
          </ac:spMkLst>
        </pc:spChg>
      </pc:sldChg>
      <pc:sldChg chg="modSp new mod">
        <pc:chgData name="Gil Keidar" userId="39bab330baa1541e" providerId="LiveId" clId="{BADA1E9A-5AE8-4BAE-9148-D50F629DAD9C}" dt="2023-05-25T22:15:12.193" v="900" actId="20577"/>
        <pc:sldMkLst>
          <pc:docMk/>
          <pc:sldMk cId="695025436" sldId="257"/>
        </pc:sldMkLst>
        <pc:spChg chg="mod">
          <ac:chgData name="Gil Keidar" userId="39bab330baa1541e" providerId="LiveId" clId="{BADA1E9A-5AE8-4BAE-9148-D50F629DAD9C}" dt="2023-05-25T22:03:32.679" v="132" actId="20577"/>
          <ac:spMkLst>
            <pc:docMk/>
            <pc:sldMk cId="695025436" sldId="257"/>
            <ac:spMk id="2" creationId="{99F0A29B-FDB2-2AEE-7B04-B54DD3335150}"/>
          </ac:spMkLst>
        </pc:spChg>
        <pc:spChg chg="mod">
          <ac:chgData name="Gil Keidar" userId="39bab330baa1541e" providerId="LiveId" clId="{BADA1E9A-5AE8-4BAE-9148-D50F629DAD9C}" dt="2023-05-25T22:15:12.193" v="900" actId="20577"/>
          <ac:spMkLst>
            <pc:docMk/>
            <pc:sldMk cId="695025436" sldId="257"/>
            <ac:spMk id="3" creationId="{6CDB85D9-2785-8D1F-4BB9-DA2C047B5123}"/>
          </ac:spMkLst>
        </pc:spChg>
      </pc:sldChg>
      <pc:sldChg chg="modSp new mod">
        <pc:chgData name="Gil Keidar" userId="39bab330baa1541e" providerId="LiveId" clId="{BADA1E9A-5AE8-4BAE-9148-D50F629DAD9C}" dt="2023-05-25T22:18:42.582" v="1401" actId="20577"/>
        <pc:sldMkLst>
          <pc:docMk/>
          <pc:sldMk cId="3627334874" sldId="258"/>
        </pc:sldMkLst>
        <pc:spChg chg="mod">
          <ac:chgData name="Gil Keidar" userId="39bab330baa1541e" providerId="LiveId" clId="{BADA1E9A-5AE8-4BAE-9148-D50F629DAD9C}" dt="2023-05-25T22:15:29.319" v="925" actId="20577"/>
          <ac:spMkLst>
            <pc:docMk/>
            <pc:sldMk cId="3627334874" sldId="258"/>
            <ac:spMk id="2" creationId="{4215A828-D9CF-A137-B556-907280FE073E}"/>
          </ac:spMkLst>
        </pc:spChg>
        <pc:spChg chg="mod">
          <ac:chgData name="Gil Keidar" userId="39bab330baa1541e" providerId="LiveId" clId="{BADA1E9A-5AE8-4BAE-9148-D50F629DAD9C}" dt="2023-05-25T22:18:42.582" v="1401" actId="20577"/>
          <ac:spMkLst>
            <pc:docMk/>
            <pc:sldMk cId="3627334874" sldId="258"/>
            <ac:spMk id="3" creationId="{9793777C-FE13-DAF0-812A-E571CEEA7087}"/>
          </ac:spMkLst>
        </pc:spChg>
      </pc:sldChg>
      <pc:sldChg chg="addSp delSp modSp new mod">
        <pc:chgData name="Gil Keidar" userId="39bab330baa1541e" providerId="LiveId" clId="{BADA1E9A-5AE8-4BAE-9148-D50F629DAD9C}" dt="2023-05-25T22:19:30.209" v="1446" actId="1076"/>
        <pc:sldMkLst>
          <pc:docMk/>
          <pc:sldMk cId="3901179741" sldId="259"/>
        </pc:sldMkLst>
        <pc:spChg chg="mod">
          <ac:chgData name="Gil Keidar" userId="39bab330baa1541e" providerId="LiveId" clId="{BADA1E9A-5AE8-4BAE-9148-D50F629DAD9C}" dt="2023-05-25T22:19:15.087" v="1443" actId="20577"/>
          <ac:spMkLst>
            <pc:docMk/>
            <pc:sldMk cId="3901179741" sldId="259"/>
            <ac:spMk id="2" creationId="{96EC6B54-278E-8206-0884-39821E298B66}"/>
          </ac:spMkLst>
        </pc:spChg>
        <pc:spChg chg="del">
          <ac:chgData name="Gil Keidar" userId="39bab330baa1541e" providerId="LiveId" clId="{BADA1E9A-5AE8-4BAE-9148-D50F629DAD9C}" dt="2023-05-25T22:19:26.034" v="1444" actId="22"/>
          <ac:spMkLst>
            <pc:docMk/>
            <pc:sldMk cId="3901179741" sldId="259"/>
            <ac:spMk id="3" creationId="{A02C0DD4-4D95-2A9F-84EC-B1BF777D0DC9}"/>
          </ac:spMkLst>
        </pc:spChg>
        <pc:picChg chg="add mod ord">
          <ac:chgData name="Gil Keidar" userId="39bab330baa1541e" providerId="LiveId" clId="{BADA1E9A-5AE8-4BAE-9148-D50F629DAD9C}" dt="2023-05-25T22:19:30.209" v="1446" actId="1076"/>
          <ac:picMkLst>
            <pc:docMk/>
            <pc:sldMk cId="3901179741" sldId="259"/>
            <ac:picMk id="5" creationId="{2D8A3433-9AA4-281A-F919-329076C301F4}"/>
          </ac:picMkLst>
        </pc:picChg>
      </pc:sldChg>
      <pc:sldChg chg="addSp delSp modSp new mod">
        <pc:chgData name="Gil Keidar" userId="39bab330baa1541e" providerId="LiveId" clId="{BADA1E9A-5AE8-4BAE-9148-D50F629DAD9C}" dt="2023-05-25T22:20:03.195" v="1473" actId="22"/>
        <pc:sldMkLst>
          <pc:docMk/>
          <pc:sldMk cId="232420738" sldId="260"/>
        </pc:sldMkLst>
        <pc:spChg chg="mod">
          <ac:chgData name="Gil Keidar" userId="39bab330baa1541e" providerId="LiveId" clId="{BADA1E9A-5AE8-4BAE-9148-D50F629DAD9C}" dt="2023-05-25T22:19:51.134" v="1472" actId="20577"/>
          <ac:spMkLst>
            <pc:docMk/>
            <pc:sldMk cId="232420738" sldId="260"/>
            <ac:spMk id="2" creationId="{2C3BDC98-CBF9-D0BC-F1E6-17852707CC62}"/>
          </ac:spMkLst>
        </pc:spChg>
        <pc:spChg chg="del">
          <ac:chgData name="Gil Keidar" userId="39bab330baa1541e" providerId="LiveId" clId="{BADA1E9A-5AE8-4BAE-9148-D50F629DAD9C}" dt="2023-05-25T22:20:03.195" v="1473" actId="22"/>
          <ac:spMkLst>
            <pc:docMk/>
            <pc:sldMk cId="232420738" sldId="260"/>
            <ac:spMk id="3" creationId="{263CFD1F-FE9B-38F2-7A39-0B8FCEA64692}"/>
          </ac:spMkLst>
        </pc:spChg>
        <pc:picChg chg="add mod ord">
          <ac:chgData name="Gil Keidar" userId="39bab330baa1541e" providerId="LiveId" clId="{BADA1E9A-5AE8-4BAE-9148-D50F629DAD9C}" dt="2023-05-25T22:20:03.195" v="1473" actId="22"/>
          <ac:picMkLst>
            <pc:docMk/>
            <pc:sldMk cId="232420738" sldId="260"/>
            <ac:picMk id="5" creationId="{982986A9-CA9C-19C5-688B-F92975C6BC63}"/>
          </ac:picMkLst>
        </pc:picChg>
      </pc:sldChg>
      <pc:sldChg chg="add del">
        <pc:chgData name="Gil Keidar" userId="39bab330baa1541e" providerId="LiveId" clId="{BADA1E9A-5AE8-4BAE-9148-D50F629DAD9C}" dt="2023-05-25T22:19:43.684" v="1448"/>
        <pc:sldMkLst>
          <pc:docMk/>
          <pc:sldMk cId="923830070" sldId="260"/>
        </pc:sldMkLst>
      </pc:sldChg>
      <pc:sldChg chg="addSp delSp modSp new mod">
        <pc:chgData name="Gil Keidar" userId="39bab330baa1541e" providerId="LiveId" clId="{BADA1E9A-5AE8-4BAE-9148-D50F629DAD9C}" dt="2023-05-25T22:20:27.003" v="1497" actId="22"/>
        <pc:sldMkLst>
          <pc:docMk/>
          <pc:sldMk cId="2659419716" sldId="261"/>
        </pc:sldMkLst>
        <pc:spChg chg="mod">
          <ac:chgData name="Gil Keidar" userId="39bab330baa1541e" providerId="LiveId" clId="{BADA1E9A-5AE8-4BAE-9148-D50F629DAD9C}" dt="2023-05-25T22:20:11.830" v="1496" actId="20577"/>
          <ac:spMkLst>
            <pc:docMk/>
            <pc:sldMk cId="2659419716" sldId="261"/>
            <ac:spMk id="2" creationId="{DBBF09FC-DD11-AE20-D658-F0227D607E02}"/>
          </ac:spMkLst>
        </pc:spChg>
        <pc:spChg chg="del">
          <ac:chgData name="Gil Keidar" userId="39bab330baa1541e" providerId="LiveId" clId="{BADA1E9A-5AE8-4BAE-9148-D50F629DAD9C}" dt="2023-05-25T22:20:27.003" v="1497" actId="22"/>
          <ac:spMkLst>
            <pc:docMk/>
            <pc:sldMk cId="2659419716" sldId="261"/>
            <ac:spMk id="3" creationId="{918B3494-D403-B0DB-BEDA-268C891D6405}"/>
          </ac:spMkLst>
        </pc:spChg>
        <pc:picChg chg="add mod ord">
          <ac:chgData name="Gil Keidar" userId="39bab330baa1541e" providerId="LiveId" clId="{BADA1E9A-5AE8-4BAE-9148-D50F629DAD9C}" dt="2023-05-25T22:20:27.003" v="1497" actId="22"/>
          <ac:picMkLst>
            <pc:docMk/>
            <pc:sldMk cId="2659419716" sldId="261"/>
            <ac:picMk id="5" creationId="{46E6A2DF-910B-45DD-E9A0-2C6AA98815AC}"/>
          </ac:picMkLst>
        </pc:picChg>
      </pc:sldChg>
      <pc:sldChg chg="addSp delSp modSp new mod">
        <pc:chgData name="Gil Keidar" userId="39bab330baa1541e" providerId="LiveId" clId="{BADA1E9A-5AE8-4BAE-9148-D50F629DAD9C}" dt="2023-05-25T22:23:02.574" v="1537" actId="1076"/>
        <pc:sldMkLst>
          <pc:docMk/>
          <pc:sldMk cId="708477543" sldId="262"/>
        </pc:sldMkLst>
        <pc:spChg chg="mod">
          <ac:chgData name="Gil Keidar" userId="39bab330baa1541e" providerId="LiveId" clId="{BADA1E9A-5AE8-4BAE-9148-D50F629DAD9C}" dt="2023-05-25T22:21:02.373" v="1526" actId="20577"/>
          <ac:spMkLst>
            <pc:docMk/>
            <pc:sldMk cId="708477543" sldId="262"/>
            <ac:spMk id="2" creationId="{722E3BE3-5CEE-624A-2A9C-6C2BECBE3E4D}"/>
          </ac:spMkLst>
        </pc:spChg>
        <pc:spChg chg="del">
          <ac:chgData name="Gil Keidar" userId="39bab330baa1541e" providerId="LiveId" clId="{BADA1E9A-5AE8-4BAE-9148-D50F629DAD9C}" dt="2023-05-25T22:21:55.206" v="1527" actId="22"/>
          <ac:spMkLst>
            <pc:docMk/>
            <pc:sldMk cId="708477543" sldId="262"/>
            <ac:spMk id="3" creationId="{BF23846F-AF62-7088-87C2-9B6C105147B7}"/>
          </ac:spMkLst>
        </pc:spChg>
        <pc:picChg chg="add mod ord">
          <ac:chgData name="Gil Keidar" userId="39bab330baa1541e" providerId="LiveId" clId="{BADA1E9A-5AE8-4BAE-9148-D50F629DAD9C}" dt="2023-05-25T22:22:04.920" v="1528" actId="1076"/>
          <ac:picMkLst>
            <pc:docMk/>
            <pc:sldMk cId="708477543" sldId="262"/>
            <ac:picMk id="5" creationId="{F6C43A7F-0393-E2D5-8192-12733A2C3B64}"/>
          </ac:picMkLst>
        </pc:picChg>
        <pc:picChg chg="add del mod">
          <ac:chgData name="Gil Keidar" userId="39bab330baa1541e" providerId="LiveId" clId="{BADA1E9A-5AE8-4BAE-9148-D50F629DAD9C}" dt="2023-05-25T22:22:48.270" v="1533" actId="478"/>
          <ac:picMkLst>
            <pc:docMk/>
            <pc:sldMk cId="708477543" sldId="262"/>
            <ac:picMk id="7" creationId="{71E68525-583B-D91B-9C37-41453FE33836}"/>
          </ac:picMkLst>
        </pc:picChg>
        <pc:picChg chg="add mod">
          <ac:chgData name="Gil Keidar" userId="39bab330baa1541e" providerId="LiveId" clId="{BADA1E9A-5AE8-4BAE-9148-D50F629DAD9C}" dt="2023-05-25T22:23:02.574" v="1537" actId="1076"/>
          <ac:picMkLst>
            <pc:docMk/>
            <pc:sldMk cId="708477543" sldId="262"/>
            <ac:picMk id="9" creationId="{AFF900D2-55FE-0E7F-FDD8-2A66F3B6AFB4}"/>
          </ac:picMkLst>
        </pc:picChg>
      </pc:sldChg>
      <pc:sldChg chg="addSp delSp modSp add mod">
        <pc:chgData name="Gil Keidar" userId="39bab330baa1541e" providerId="LiveId" clId="{BADA1E9A-5AE8-4BAE-9148-D50F629DAD9C}" dt="2023-05-25T22:33:31.992" v="2523" actId="20577"/>
        <pc:sldMkLst>
          <pc:docMk/>
          <pc:sldMk cId="1138677959" sldId="263"/>
        </pc:sldMkLst>
        <pc:spChg chg="add del mod">
          <ac:chgData name="Gil Keidar" userId="39bab330baa1541e" providerId="LiveId" clId="{BADA1E9A-5AE8-4BAE-9148-D50F629DAD9C}" dt="2023-05-25T22:24:57.662" v="1541"/>
          <ac:spMkLst>
            <pc:docMk/>
            <pc:sldMk cId="1138677959" sldId="263"/>
            <ac:spMk id="3" creationId="{0ADDE118-C503-BFE3-269A-F3B31DE3BEAB}"/>
          </ac:spMkLst>
        </pc:spChg>
        <pc:spChg chg="add mod">
          <ac:chgData name="Gil Keidar" userId="39bab330baa1541e" providerId="LiveId" clId="{BADA1E9A-5AE8-4BAE-9148-D50F629DAD9C}" dt="2023-05-25T22:33:31.992" v="2523" actId="20577"/>
          <ac:spMkLst>
            <pc:docMk/>
            <pc:sldMk cId="1138677959" sldId="263"/>
            <ac:spMk id="4" creationId="{7606977B-262A-3716-D285-F88A85E3BEB0}"/>
          </ac:spMkLst>
        </pc:spChg>
      </pc:sldChg>
      <pc:sldChg chg="add">
        <pc:chgData name="Gil Keidar" userId="39bab330baa1541e" providerId="LiveId" clId="{BADA1E9A-5AE8-4BAE-9148-D50F629DAD9C}" dt="2023-05-25T22:38:17.475" v="2524"/>
        <pc:sldMkLst>
          <pc:docMk/>
          <pc:sldMk cId="2965360347" sldId="264"/>
        </pc:sldMkLst>
      </pc:sldChg>
      <pc:sldChg chg="modSp add mod">
        <pc:chgData name="Gil Keidar" userId="39bab330baa1541e" providerId="LiveId" clId="{BADA1E9A-5AE8-4BAE-9148-D50F629DAD9C}" dt="2023-05-26T05:16:27.538" v="3326" actId="14826"/>
        <pc:sldMkLst>
          <pc:docMk/>
          <pc:sldMk cId="3090763255" sldId="265"/>
        </pc:sldMkLst>
        <pc:spChg chg="mod">
          <ac:chgData name="Gil Keidar" userId="39bab330baa1541e" providerId="LiveId" clId="{BADA1E9A-5AE8-4BAE-9148-D50F629DAD9C}" dt="2023-05-26T04:59:16.289" v="3324" actId="20577"/>
          <ac:spMkLst>
            <pc:docMk/>
            <pc:sldMk cId="3090763255" sldId="265"/>
            <ac:spMk id="4" creationId="{7606977B-262A-3716-D285-F88A85E3BEB0}"/>
          </ac:spMkLst>
        </pc:spChg>
        <pc:picChg chg="mod">
          <ac:chgData name="Gil Keidar" userId="39bab330baa1541e" providerId="LiveId" clId="{BADA1E9A-5AE8-4BAE-9148-D50F629DAD9C}" dt="2023-05-26T05:16:07.833" v="3325" actId="14826"/>
          <ac:picMkLst>
            <pc:docMk/>
            <pc:sldMk cId="3090763255" sldId="265"/>
            <ac:picMk id="5" creationId="{F6C43A7F-0393-E2D5-8192-12733A2C3B64}"/>
          </ac:picMkLst>
        </pc:picChg>
        <pc:picChg chg="mod">
          <ac:chgData name="Gil Keidar" userId="39bab330baa1541e" providerId="LiveId" clId="{BADA1E9A-5AE8-4BAE-9148-D50F629DAD9C}" dt="2023-05-26T05:16:27.538" v="3326" actId="14826"/>
          <ac:picMkLst>
            <pc:docMk/>
            <pc:sldMk cId="3090763255" sldId="265"/>
            <ac:picMk id="9" creationId="{AFF900D2-55FE-0E7F-FDD8-2A66F3B6AF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04C4-8649-E0A2-9449-C13567D7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F5BD-789F-B226-C085-496FDA80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9C31-5793-3732-D1CD-074A943B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87AC-1CF5-3E0E-95A0-4A9030C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2345-5896-97C5-DFBC-01E5FEE3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CC3-0743-7BC2-C5BF-68258B9E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692A9-E30D-3991-57A7-5E3B62B7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C643-D61F-9041-7F81-F4DEA16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35-02D8-FC0D-5CD7-A6C37FEC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8189-6B47-F715-1B50-7E55609F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9DC58-9998-82A8-DCE0-56A4CEC05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9BBE6-32D0-20EB-EE00-B4AA5058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8029-FBE4-C8A0-51A2-45D588E4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F86B-30BD-083B-A9BC-A90330A3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1DED-66D5-8B03-9F7B-CDDA8B3B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0F1-A5E0-4A39-33E1-900A025E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25DD-18DE-2931-CF0C-44E92759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C3A3-2693-3EDA-4807-FF5749F9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44DB-54BF-6097-CF01-CABCCA4A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B334-E865-209F-2FBF-2CDB2FB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5889-6D65-7471-A20A-8775CE6F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6F57-87B2-6019-3856-65612248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160C-A47B-8E3B-31A9-A9592A01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4F8B-C3D6-B8EC-E22C-B33AAFD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2B5D-1076-1076-D4C9-1FB1A202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A3A2-0E54-1984-B5A2-98B8CCDA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B1E7-39B1-FE47-8FFC-27ADE55F2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F2CC-35F8-8782-1820-C3D8DF87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6F16D-407B-C8DD-1DF9-5D8D3FD7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C385-8580-BC24-BE77-59BE952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69DA-FC69-909E-51AF-8D491B8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BEC5-19F1-C0B0-8526-8F07431F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F0CE-CA55-6DFE-15D9-4071925A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A0994-EF65-9050-01DE-A1749384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583DC-8933-98C5-13A5-3ECC06D2F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6D33-F004-D973-0C47-F6159CD7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58004-674D-28BF-BBEC-5463D762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E1049-587D-5740-4394-D42B7707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EFE8A-B851-A258-CCD6-89954D39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AE1F-354E-636C-F7F2-298FCF58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F7CB-41D0-228B-9BEC-A99173D4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11590-1534-37D5-68F1-99DBCEE6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281BE-FAD5-43F9-8B6C-B513582E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6C4D8-2A30-9E3D-BC15-5FC9850A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DBF2-6BB0-FB77-7441-E035810A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65BE9-98C7-3A13-DA6B-EA99204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94F-2336-E516-E480-76D98935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0E6C-EB39-B58E-4B35-03F417DC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A0C4E-AECF-1C2F-A9FA-4C61A3AB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2FE3F-2098-D757-C16E-CB51B31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91B5-B7AA-BAB9-09CD-0FADC367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A938D-747C-237F-BDB8-5F065F9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C1CC-C561-4BEE-F8CD-F31C4BBF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AE4A0-4356-BA9A-C705-BE7625538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2846-0EF1-0B37-003E-1648E4D3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630A-8F2F-5B47-F21C-D5F10EE5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1453-1FE2-3DFA-EA69-A53B5CD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E083-F6BA-E09A-6795-F015524F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EA7C0-C295-953E-D688-2CE54E7E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31BE-CF79-22EF-12B1-CDDC356E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A6-61BD-FD2A-2F5B-ED9D3C20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0D-940C-4910-9154-7662C85A18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2D76-0A27-6B7A-3DEB-98B95E67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53A4-2E44-7934-A3C3-0A3A366B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arketplace/actions/super-lin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cerberosgx.github.io/jsdoc-templates-demo/dem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ketplace.visualstudio.com/items?itemName=standard.vscode-stand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8AA1-E95B-7D1F-0302-E1C9AC8DE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CICD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9E0A0-6C89-AF44-7D84-3B0A9F918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21 Spring 2023</a:t>
            </a:r>
          </a:p>
        </p:txBody>
      </p:sp>
    </p:spTree>
    <p:extLst>
      <p:ext uri="{BB962C8B-B14F-4D97-AF65-F5344CB8AC3E}">
        <p14:creationId xmlns:p14="http://schemas.microsoft.com/office/powerpoint/2010/main" val="428686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– HTML &amp;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used to maintain code style throughout our project</a:t>
            </a:r>
          </a:p>
          <a:p>
            <a:r>
              <a:rPr lang="en-US" dirty="0"/>
              <a:t>HTML &amp; CSS Linter – Super-Linter</a:t>
            </a:r>
          </a:p>
          <a:p>
            <a:pPr lvl="1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Easy to use – it’s a GitHub Action</a:t>
            </a:r>
          </a:p>
          <a:p>
            <a:pPr lvl="2"/>
            <a:r>
              <a:rPr lang="en-US" dirty="0"/>
              <a:t>Supports lots of languages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Slow install time – you can expect it to run for at least 1 minute which slows down the CI/CD pipeline considerably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7C50-2634-2C3F-06F3-8B0E4483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9" y="356668"/>
            <a:ext cx="3324225" cy="13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1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JavaScript files with Jest</a:t>
            </a:r>
          </a:p>
          <a:p>
            <a:r>
              <a:rPr lang="en-US" dirty="0"/>
              <a:t>Install Jest in the terminal using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install --save-dev jest</a:t>
            </a:r>
            <a:endParaRPr lang="en-US" dirty="0"/>
          </a:p>
          <a:p>
            <a:pPr lvl="1"/>
            <a:r>
              <a:rPr lang="en-US" dirty="0"/>
              <a:t>However, after an initial commit to the repository that contains the </a:t>
            </a:r>
            <a:r>
              <a:rPr lang="en-US" dirty="0" err="1"/>
              <a:t>package.json</a:t>
            </a:r>
            <a:r>
              <a:rPr lang="en-US" dirty="0"/>
              <a:t> and package-</a:t>
            </a:r>
            <a:r>
              <a:rPr lang="en-US" dirty="0" err="1"/>
              <a:t>lock.json</a:t>
            </a:r>
            <a:r>
              <a:rPr lang="en-US" dirty="0"/>
              <a:t> files generated when installing Jest, I believe that you can just pull from the repository and then run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install </a:t>
            </a:r>
            <a:r>
              <a:rPr lang="en-US" dirty="0"/>
              <a:t>instead.</a:t>
            </a:r>
          </a:p>
          <a:p>
            <a:r>
              <a:rPr lang="en-US" dirty="0"/>
              <a:t>Don’t put your tests in the </a:t>
            </a:r>
            <a:r>
              <a:rPr lang="en-US" dirty="0" err="1"/>
              <a:t>src</a:t>
            </a:r>
            <a:r>
              <a:rPr lang="en-US" dirty="0"/>
              <a:t> folder – otherwise, they’ll be linted by the JavaScript linter during the CI/CD workflows</a:t>
            </a:r>
          </a:p>
          <a:p>
            <a:r>
              <a:rPr lang="en-US" dirty="0"/>
              <a:t>Instead, put your tests in a tests/ folder outside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</p:txBody>
      </p:sp>
      <p:pic>
        <p:nvPicPr>
          <p:cNvPr id="2050" name="Picture 2" descr="Jest Logo PNG Transparent &amp; SVG Vector - Freebie Supply">
            <a:extLst>
              <a:ext uri="{FF2B5EF4-FFF2-40B4-BE49-F238E27FC236}">
                <a16:creationId xmlns:a16="http://schemas.microsoft.com/office/drawing/2014/main" id="{8384FD4C-65E3-E822-2EFB-43FF6781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298"/>
            <a:ext cx="1471650" cy="16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8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BDC-BC94-3B57-3967-9389CE4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- </a:t>
            </a:r>
            <a:r>
              <a:rPr lang="en-US" dirty="0" err="1"/>
              <a:t>JSDocs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CD9F-85FD-CE38-0342-7AB46EC7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0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Generates a documentation website (no deployment, however) automatically when you push to dev or to main</a:t>
            </a:r>
          </a:p>
          <a:p>
            <a:pPr lvl="1"/>
            <a:r>
              <a:rPr lang="en-US" dirty="0"/>
              <a:t>The docs generated for the dev branch and the docs generated for the main branch are stored in separate folders.</a:t>
            </a:r>
          </a:p>
          <a:p>
            <a:r>
              <a:rPr lang="en-US" dirty="0"/>
              <a:t>Can easily configure the template for the documentation website (i.e. its appearance – 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  <a:p>
            <a:r>
              <a:rPr lang="en-US" dirty="0"/>
              <a:t>To use, use /** </a:t>
            </a:r>
            <a:r>
              <a:rPr lang="en-US" dirty="0" err="1"/>
              <a:t>JSDoc</a:t>
            </a:r>
            <a:r>
              <a:rPr lang="en-US" dirty="0"/>
              <a:t> comment */ in your code (above classes, functions, and variables)</a:t>
            </a:r>
          </a:p>
          <a:p>
            <a:pPr lvl="1"/>
            <a:r>
              <a:rPr lang="en-US" dirty="0"/>
              <a:t>Recommended: use tags and specify the types of parameters:  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95F99-EAFC-26D2-07A2-004F2CEDE8FB}"/>
              </a:ext>
            </a:extLst>
          </p:cNvPr>
          <p:cNvSpPr txBox="1"/>
          <p:nvPr/>
        </p:nvSpPr>
        <p:spPr>
          <a:xfrm>
            <a:off x="1744773" y="5209608"/>
            <a:ext cx="875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Creates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FortuneEngine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{string}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that gives name of fortune teller type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AF-64B1-11CD-9A07-78BCB0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54CD-711C-2E0F-EF47-69BAA88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Minimization makes the distributed code smaller by removing whitespace and shortening variable names</a:t>
            </a:r>
          </a:p>
          <a:p>
            <a:r>
              <a:rPr lang="en-US" dirty="0"/>
              <a:t>Minimized code goes in the </a:t>
            </a:r>
            <a:r>
              <a:rPr lang="en-US" dirty="0" err="1"/>
              <a:t>dist</a:t>
            </a:r>
            <a:r>
              <a:rPr lang="en-US" dirty="0"/>
              <a:t>/ folder</a:t>
            </a:r>
          </a:p>
          <a:p>
            <a:r>
              <a:rPr lang="en-US" dirty="0"/>
              <a:t>Only gets run when pushing to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B9AC0-F1D6-58F4-A558-C673D3CD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081"/>
            <a:ext cx="5309726" cy="15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AF-64B1-11CD-9A07-78BCB0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54CD-711C-2E0F-EF47-69BAA88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would host our code from the </a:t>
            </a:r>
            <a:r>
              <a:rPr lang="en-US" dirty="0" err="1"/>
              <a:t>dist</a:t>
            </a:r>
            <a:r>
              <a:rPr lang="en-US" dirty="0"/>
              <a:t>/ directory in a way that makes it useable to the user</a:t>
            </a:r>
          </a:p>
          <a:p>
            <a:r>
              <a:rPr lang="en-US" dirty="0"/>
              <a:t>We have not yet decided how we wish to deploy our project</a:t>
            </a:r>
          </a:p>
          <a:p>
            <a:r>
              <a:rPr lang="en-US" dirty="0"/>
              <a:t>Possibility: Use GitHub Pages</a:t>
            </a:r>
          </a:p>
          <a:p>
            <a:pPr lvl="1"/>
            <a:r>
              <a:rPr lang="en-US" dirty="0"/>
              <a:t>Advantage: Easy to do</a:t>
            </a:r>
          </a:p>
          <a:p>
            <a:pPr lvl="1"/>
            <a:r>
              <a:rPr lang="en-US" dirty="0"/>
              <a:t>Disadvantage: May be difficult to host the </a:t>
            </a:r>
            <a:r>
              <a:rPr lang="en-US" dirty="0" err="1"/>
              <a:t>JSDocs</a:t>
            </a:r>
            <a:r>
              <a:rPr lang="en-US" dirty="0"/>
              <a:t> documentation website should we want to </a:t>
            </a:r>
          </a:p>
          <a:p>
            <a:pPr lvl="2"/>
            <a:r>
              <a:rPr lang="en-US" dirty="0"/>
              <a:t>(A GitHub repository can only have one GitHub Pages website as far as I am aware)</a:t>
            </a:r>
          </a:p>
        </p:txBody>
      </p:sp>
    </p:spTree>
    <p:extLst>
      <p:ext uri="{BB962C8B-B14F-4D97-AF65-F5344CB8AC3E}">
        <p14:creationId xmlns:p14="http://schemas.microsoft.com/office/powerpoint/2010/main" val="93167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F992-0845-D6AD-520F-4AC287D4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the .</a:t>
            </a:r>
            <a:r>
              <a:rPr lang="en-US" dirty="0" err="1"/>
              <a:t>yml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0397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A29B-FDB2-2AEE-7B04-B54DD333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Structure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85D9-2785-8D1F-4BB9-DA2C047B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fundamental branches</a:t>
            </a:r>
          </a:p>
          <a:p>
            <a:pPr lvl="1"/>
            <a:r>
              <a:rPr lang="en-US" dirty="0"/>
              <a:t>The main branch</a:t>
            </a:r>
          </a:p>
          <a:p>
            <a:pPr lvl="2"/>
            <a:r>
              <a:rPr lang="en-US" dirty="0"/>
              <a:t>Stores current stable release</a:t>
            </a:r>
          </a:p>
          <a:p>
            <a:pPr lvl="2"/>
            <a:r>
              <a:rPr lang="en-US" dirty="0"/>
              <a:t>Push from dev branch (via pull request) to make a new release</a:t>
            </a:r>
          </a:p>
          <a:p>
            <a:pPr lvl="2"/>
            <a:r>
              <a:rPr lang="en-US" dirty="0"/>
              <a:t>Push directly to main branch for repo-level things (e.g., CI/CD changes, modifications to the README)</a:t>
            </a:r>
          </a:p>
          <a:p>
            <a:pPr lvl="3"/>
            <a:r>
              <a:rPr lang="en-US" dirty="0"/>
              <a:t>Optional – may depend on case-by-case basis (for small changes we just want to commit once without a big headache)</a:t>
            </a:r>
          </a:p>
          <a:p>
            <a:pPr lvl="1"/>
            <a:r>
              <a:rPr lang="en-US" dirty="0"/>
              <a:t>The dev branch</a:t>
            </a:r>
          </a:p>
          <a:p>
            <a:pPr lvl="2"/>
            <a:r>
              <a:rPr lang="en-US" dirty="0"/>
              <a:t>Collective branch for everyone to work on next release</a:t>
            </a:r>
          </a:p>
          <a:p>
            <a:pPr lvl="2"/>
            <a:r>
              <a:rPr lang="en-US" dirty="0"/>
              <a:t>Feature / bug-fix branches come from the dev branch and are merged back via pull-request to add new features / bug fixes to development work</a:t>
            </a:r>
          </a:p>
        </p:txBody>
      </p:sp>
    </p:spTree>
    <p:extLst>
      <p:ext uri="{BB962C8B-B14F-4D97-AF65-F5344CB8AC3E}">
        <p14:creationId xmlns:p14="http://schemas.microsoft.com/office/powerpoint/2010/main" val="6950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A828-D9CF-A137-B556-907280FE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 / CD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777C-FE13-DAF0-812A-E571CEEA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unique situations:</a:t>
            </a:r>
          </a:p>
          <a:p>
            <a:pPr lvl="1"/>
            <a:r>
              <a:rPr lang="en-US" dirty="0"/>
              <a:t>Pushing to the main branch</a:t>
            </a:r>
          </a:p>
          <a:p>
            <a:pPr lvl="2"/>
            <a:r>
              <a:rPr lang="en-US" dirty="0"/>
              <a:t>Linting, tests, main branch docs, minimizer, deployment</a:t>
            </a:r>
          </a:p>
          <a:p>
            <a:pPr lvl="1"/>
            <a:r>
              <a:rPr lang="en-US" dirty="0"/>
              <a:t>Pushing to the dev branch</a:t>
            </a:r>
          </a:p>
          <a:p>
            <a:pPr lvl="2"/>
            <a:r>
              <a:rPr lang="en-US" dirty="0"/>
              <a:t>Linting, tests, dev branch docs (stored in a separate folder than main branch docs)</a:t>
            </a:r>
          </a:p>
          <a:p>
            <a:pPr lvl="1"/>
            <a:r>
              <a:rPr lang="en-US" dirty="0"/>
              <a:t>Pushing to other branches / creating a pull request</a:t>
            </a:r>
          </a:p>
          <a:p>
            <a:pPr lvl="2"/>
            <a:r>
              <a:rPr lang="en-US" dirty="0"/>
              <a:t>Linting and tests</a:t>
            </a:r>
          </a:p>
          <a:p>
            <a:r>
              <a:rPr lang="en-US" dirty="0"/>
              <a:t>Each situation has its own workflow (three .</a:t>
            </a:r>
            <a:r>
              <a:rPr lang="en-US" dirty="0" err="1"/>
              <a:t>yml</a:t>
            </a:r>
            <a:r>
              <a:rPr lang="en-US" dirty="0"/>
              <a:t> files)</a:t>
            </a:r>
          </a:p>
          <a:p>
            <a:r>
              <a:rPr lang="en-US" dirty="0"/>
              <a:t>Could add more steps / workflows in the future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73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B54-278E-8206-0884-39821E29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other branches / Pull Requests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A3433-9AA4-281A-F919-329076C30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286794"/>
            <a:ext cx="9039225" cy="3429000"/>
          </a:xfrm>
        </p:spPr>
      </p:pic>
    </p:spTree>
    <p:extLst>
      <p:ext uri="{BB962C8B-B14F-4D97-AF65-F5344CB8AC3E}">
        <p14:creationId xmlns:p14="http://schemas.microsoft.com/office/powerpoint/2010/main" val="39011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DC98-CBF9-D0BC-F1E6-17852707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dev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986A9-CA9C-19C5-688B-F92975C6B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6247"/>
            <a:ext cx="10515600" cy="2730094"/>
          </a:xfrm>
        </p:spPr>
      </p:pic>
    </p:spTree>
    <p:extLst>
      <p:ext uri="{BB962C8B-B14F-4D97-AF65-F5344CB8AC3E}">
        <p14:creationId xmlns:p14="http://schemas.microsoft.com/office/powerpoint/2010/main" val="2324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9FC-DD11-AE20-D658-F0227D6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main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6A2DF-910B-45DD-E9A0-2C6AA9881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4082"/>
            <a:ext cx="10515600" cy="2654423"/>
          </a:xfrm>
        </p:spPr>
      </p:pic>
    </p:spTree>
    <p:extLst>
      <p:ext uri="{BB962C8B-B14F-4D97-AF65-F5344CB8AC3E}">
        <p14:creationId xmlns:p14="http://schemas.microsoft.com/office/powerpoint/2010/main" val="26594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BE3-5CEE-624A-2A9C-6C2BECBE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Commit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43A7F-0393-E2D5-8192-12733A2C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3002651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F90698-FF6F-725D-BF6D-7513509AA5FF}"/>
              </a:ext>
            </a:extLst>
          </p:cNvPr>
          <p:cNvSpPr/>
          <p:nvPr/>
        </p:nvSpPr>
        <p:spPr>
          <a:xfrm>
            <a:off x="792760" y="1786854"/>
            <a:ext cx="3048091" cy="123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53B84-E8D6-40DD-7CB8-6ADF80AB1E10}"/>
              </a:ext>
            </a:extLst>
          </p:cNvPr>
          <p:cNvSpPr/>
          <p:nvPr/>
        </p:nvSpPr>
        <p:spPr>
          <a:xfrm>
            <a:off x="738097" y="1786853"/>
            <a:ext cx="3048091" cy="2048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430E1-715C-2FE5-AADC-FC70DB4E9C16}"/>
              </a:ext>
            </a:extLst>
          </p:cNvPr>
          <p:cNvSpPr/>
          <p:nvPr/>
        </p:nvSpPr>
        <p:spPr>
          <a:xfrm>
            <a:off x="862731" y="1786853"/>
            <a:ext cx="3048091" cy="2450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E56E65-6789-05BF-3E9E-042F13C2EB6B}"/>
              </a:ext>
            </a:extLst>
          </p:cNvPr>
          <p:cNvSpPr/>
          <p:nvPr/>
        </p:nvSpPr>
        <p:spPr>
          <a:xfrm>
            <a:off x="847423" y="1765081"/>
            <a:ext cx="3048091" cy="324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F4FFA-DFCB-1C47-A4CD-575FF2DF0B10}"/>
              </a:ext>
            </a:extLst>
          </p:cNvPr>
          <p:cNvSpPr/>
          <p:nvPr/>
        </p:nvSpPr>
        <p:spPr>
          <a:xfrm>
            <a:off x="862730" y="1729459"/>
            <a:ext cx="3048091" cy="446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F900D2-55FE-0E7F-FDD8-2A66F3B6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5" y="6198735"/>
            <a:ext cx="4342876" cy="588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977B-262A-3716-D285-F88A85E3BEB0}"/>
              </a:ext>
            </a:extLst>
          </p:cNvPr>
          <p:cNvSpPr txBox="1"/>
          <p:nvPr/>
        </p:nvSpPr>
        <p:spPr>
          <a:xfrm>
            <a:off x="3980793" y="1573491"/>
            <a:ext cx="7630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to main:</a:t>
            </a:r>
            <a:r>
              <a:rPr lang="en-US" dirty="0"/>
              <a:t> Added </a:t>
            </a:r>
            <a:r>
              <a:rPr lang="en-US" dirty="0" err="1"/>
              <a:t>fooMain</a:t>
            </a:r>
            <a:r>
              <a:rPr lang="en-US" dirty="0"/>
              <a:t>() – triggers push to main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docs/ directory and generates minimized code in the </a:t>
            </a:r>
            <a:r>
              <a:rPr lang="en-US" dirty="0" err="1"/>
              <a:t>dist</a:t>
            </a:r>
            <a:r>
              <a:rPr lang="en-US" dirty="0"/>
              <a:t>/ directory (in two separate commits)</a:t>
            </a:r>
          </a:p>
          <a:p>
            <a:r>
              <a:rPr lang="en-US" b="1" dirty="0"/>
              <a:t>Push to dev:</a:t>
            </a:r>
            <a:r>
              <a:rPr lang="en-US" dirty="0"/>
              <a:t> Added </a:t>
            </a:r>
            <a:r>
              <a:rPr lang="en-US" dirty="0" err="1"/>
              <a:t>fooDev</a:t>
            </a:r>
            <a:r>
              <a:rPr lang="en-US" dirty="0"/>
              <a:t>() – triggers push to dev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dev-docs/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is done to avoid merge conflicts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dev-docs is deleted from the main branch upon merging dev with main to create a new release</a:t>
            </a:r>
          </a:p>
          <a:p>
            <a:r>
              <a:rPr lang="en-US" b="1" dirty="0"/>
              <a:t>Push to new-feature:</a:t>
            </a:r>
            <a:r>
              <a:rPr lang="en-US" dirty="0"/>
              <a:t> Added </a:t>
            </a:r>
            <a:r>
              <a:rPr lang="en-US" dirty="0" err="1"/>
              <a:t>fooNewFeature</a:t>
            </a:r>
            <a:r>
              <a:rPr lang="en-US" dirty="0"/>
              <a:t>() –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Lints</a:t>
            </a:r>
            <a:r>
              <a:rPr lang="en-US" dirty="0"/>
              <a:t> JavaScript / HTML / CSS and runs test suite, but that’s it</a:t>
            </a:r>
          </a:p>
          <a:p>
            <a:r>
              <a:rPr lang="en-US" b="1" dirty="0"/>
              <a:t>Pull request from new-feature to dev: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dev, the push to dev workflow will be run since we’re pushing to dev</a:t>
            </a:r>
          </a:p>
          <a:p>
            <a:r>
              <a:rPr lang="en-US" b="1" dirty="0"/>
              <a:t>Pull request from dev to main: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main, the push to main workflow will be run since we’re pushing to main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97FC4-B771-28FE-5CF9-1CE9A9B02383}"/>
              </a:ext>
            </a:extLst>
          </p:cNvPr>
          <p:cNvSpPr/>
          <p:nvPr/>
        </p:nvSpPr>
        <p:spPr>
          <a:xfrm>
            <a:off x="838199" y="5033097"/>
            <a:ext cx="2962207" cy="722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43D7D-416C-3A17-BDD8-71E121C7234F}"/>
              </a:ext>
            </a:extLst>
          </p:cNvPr>
          <p:cNvSpPr/>
          <p:nvPr/>
        </p:nvSpPr>
        <p:spPr>
          <a:xfrm>
            <a:off x="835701" y="4233987"/>
            <a:ext cx="2962207" cy="3862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E0F7-6C5B-78E2-0328-826940F3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/ CD Current Steps</a:t>
            </a:r>
          </a:p>
        </p:txBody>
      </p:sp>
    </p:spTree>
    <p:extLst>
      <p:ext uri="{BB962C8B-B14F-4D97-AF65-F5344CB8AC3E}">
        <p14:creationId xmlns:p14="http://schemas.microsoft.com/office/powerpoint/2010/main" val="217107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used to maintain code style throughout our project</a:t>
            </a:r>
          </a:p>
          <a:p>
            <a:r>
              <a:rPr lang="en-US" dirty="0"/>
              <a:t>JavaScript Linter – Semi-Standard Style</a:t>
            </a:r>
          </a:p>
          <a:p>
            <a:pPr lvl="1"/>
            <a:r>
              <a:rPr lang="en-US" dirty="0"/>
              <a:t>Allows for semi-colons (important for minimizer)</a:t>
            </a:r>
          </a:p>
          <a:p>
            <a:pPr lvl="1"/>
            <a:r>
              <a:rPr lang="en-US" dirty="0"/>
              <a:t>Recommended: Install the Standard Style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pPr lvl="2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After installing, go to </a:t>
            </a:r>
            <a:r>
              <a:rPr lang="en-US" b="1" dirty="0"/>
              <a:t>Extensions &gt; </a:t>
            </a:r>
            <a:r>
              <a:rPr lang="en-US" b="1" dirty="0" err="1"/>
              <a:t>StandardJS</a:t>
            </a:r>
            <a:r>
              <a:rPr lang="en-US" b="1" dirty="0"/>
              <a:t> – JavaScript Standard Style &gt; Extension Settings</a:t>
            </a:r>
            <a:r>
              <a:rPr lang="en-US" dirty="0"/>
              <a:t> and set </a:t>
            </a:r>
            <a:r>
              <a:rPr lang="en-US" b="1" dirty="0"/>
              <a:t>Standard: Engine</a:t>
            </a:r>
            <a:r>
              <a:rPr lang="en-US" dirty="0"/>
              <a:t> to semistandard.</a:t>
            </a:r>
          </a:p>
          <a:p>
            <a:pPr lvl="2"/>
            <a:r>
              <a:rPr lang="en-US" dirty="0"/>
              <a:t>To check that it worked, open a JavaScript file. If the code isn’t in Semi-Standard style, you’ll see lots of red squiggly underlines. Save the file and it should update the code to conform to this style (you may need to save multiple times)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FECD6F-1C35-7AA9-7C6E-CF7E93774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761206"/>
            <a:ext cx="2124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909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ui-monospace</vt:lpstr>
      <vt:lpstr>Arial</vt:lpstr>
      <vt:lpstr>Calibri</vt:lpstr>
      <vt:lpstr>Calibri Light</vt:lpstr>
      <vt:lpstr>Consolas</vt:lpstr>
      <vt:lpstr>Office Theme</vt:lpstr>
      <vt:lpstr>CICD Implementation</vt:lpstr>
      <vt:lpstr>Branch Structure Strategy</vt:lpstr>
      <vt:lpstr>CI / CD Approach</vt:lpstr>
      <vt:lpstr>Pushing to other branches / Pull Requests</vt:lpstr>
      <vt:lpstr>Pushing to dev branch</vt:lpstr>
      <vt:lpstr>Pushing to main branch</vt:lpstr>
      <vt:lpstr>Visualized Commit Work</vt:lpstr>
      <vt:lpstr>CI / CD Current Steps</vt:lpstr>
      <vt:lpstr>Linting - JavaScript</vt:lpstr>
      <vt:lpstr>Linting – HTML &amp; CSS</vt:lpstr>
      <vt:lpstr>Testing - Jest</vt:lpstr>
      <vt:lpstr>Documentation - JSDocs</vt:lpstr>
      <vt:lpstr>Minimization</vt:lpstr>
      <vt:lpstr>Deployment – ?</vt:lpstr>
      <vt:lpstr>Let’s take a look at the .yml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Implementation</dc:title>
  <dc:creator>Gil Keidar</dc:creator>
  <cp:lastModifiedBy>Gil Keidar</cp:lastModifiedBy>
  <cp:revision>1</cp:revision>
  <dcterms:created xsi:type="dcterms:W3CDTF">2023-05-25T22:02:04Z</dcterms:created>
  <dcterms:modified xsi:type="dcterms:W3CDTF">2023-05-26T18:18:07Z</dcterms:modified>
</cp:coreProperties>
</file>