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1ab17b585_2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1ab17b585_2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ab17b585_2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1ab17b585_2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1ab17b585_2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1ab17b585_2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1ab17b585_2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1ab17b585_2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1ab17b585_2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1ab17b585_2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ab17b585_2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1ab17b585_2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ab17b585_2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1ab17b585_2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ab17b585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1ab17b585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1ab17b585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1ab17b585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AI For Magic 8Ball Mini-Project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404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26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Tools have the potential to be useful when making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it sparingly and make sure to understand the code generated before actually implementing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jump start on our project initially seemed helpful, but it actually wasn’t since the rest of our project was more difficult to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possibly be used if you know exactly everything you want to make, but makes it very inflexible afterwards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2995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Figma to generate a concept as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Created mockups of each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these to generate ChatGPT prompts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550" y="1317650"/>
            <a:ext cx="5581649" cy="27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Prompts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34075"/>
            <a:ext cx="3924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</a:t>
            </a:r>
            <a:r>
              <a:rPr lang="en"/>
              <a:t> the diagrams, we then made the following prompts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able to have multiple people generating prompts, we had a shared initial prompt, with different prompts for different screens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049" y="907250"/>
            <a:ext cx="4652250" cy="385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ChatGPT Output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34075"/>
            <a:ext cx="5374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Firstly, we just copy pasted the ChatGPT outputs into our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web pages we got were </a:t>
            </a:r>
            <a:r>
              <a:rPr lang="en"/>
              <a:t>slightly</a:t>
            </a:r>
            <a:r>
              <a:rPr lang="en"/>
              <a:t> broken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was fairly easy to fix those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far, it was very easy and was very successful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75" y="1141550"/>
            <a:ext cx="2207350" cy="239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new features was very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ChatGPT did not generate code that could easily be added to our current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 used sources such as W3 schools to help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difficult to add these changes since we didn’t understand most of the initially generated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a </a:t>
            </a:r>
            <a:r>
              <a:rPr lang="en"/>
              <a:t>long</a:t>
            </a:r>
            <a:r>
              <a:rPr lang="en"/>
              <a:t> time to combine the two screens and add background/shaking effects due to this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34075"/>
            <a:ext cx="42960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no good free AI tool for art that we could find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Midjourney did not have a free trial, so we tried to use NightCafe and StarryAI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images were like this, not really helping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 just made our own assets using google images and photo editing tools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850" y="764375"/>
            <a:ext cx="3179425" cy="39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useful to gain a jump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gives framework and mostly correct code, eliminating the need for tedious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useful when trying to ask basic questions to understand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gave us the code explanation/translation to understand the code generated.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asked, it gave comments for most of the lines or headers of the code, which helped us navigate the code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was not necessarily complete or consistent with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ChatGPT was unable to generate some of the more specific requests or debug effectively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told to </a:t>
            </a:r>
            <a:r>
              <a:rPr lang="en"/>
              <a:t>only</a:t>
            </a:r>
            <a:r>
              <a:rPr lang="en"/>
              <a:t> code in CSS, it generated HTML code before generating the style sheet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difficult to add onto the existing code since we didn’t fully understand code generated by ChatGPT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 no good AI art generation unless you pay 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Couldn’t suggest good </a:t>
            </a:r>
            <a:r>
              <a:rPr lang="en"/>
              <a:t>structures of the play and the hake button.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 using Generative AI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34075"/>
            <a:ext cx="3687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art with interactive background was generated.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user-friendly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shaking animation for the 8 Ball.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welcome screen that navigates to the main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a font from google fonts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126" y="1"/>
            <a:ext cx="1090625" cy="8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225" y="873925"/>
            <a:ext cx="3906326" cy="173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225" y="2894425"/>
            <a:ext cx="3906324" cy="168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