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dc5b970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dc5b970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e93f033c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e93f033c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dc5b970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dc5b970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3dc5b970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3dc5b970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3dc5b970e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3dc5b970e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3dc5b970e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3dc5b970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3dc5b970e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3dc5b970e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3dc5b970e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3dc5b970e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Powell Up</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Team 404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Statement of Purpose</a:t>
            </a:r>
            <a:endParaRPr/>
          </a:p>
        </p:txBody>
      </p:sp>
      <p:sp>
        <p:nvSpPr>
          <p:cNvPr id="284" name="Google Shape;284;p14"/>
          <p:cNvSpPr txBox="1"/>
          <p:nvPr>
            <p:ph idx="1" type="body"/>
          </p:nvPr>
        </p:nvSpPr>
        <p:spPr>
          <a:xfrm>
            <a:off x="846750" y="1369200"/>
            <a:ext cx="7809900" cy="3162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Our purpose it to make a make a game that incorporates fortune telling so that it is replayable and unpredictable.</a:t>
            </a:r>
            <a:endParaRPr sz="1400"/>
          </a:p>
          <a:p>
            <a:pPr indent="-317500" lvl="0" marL="457200" rtl="0" algn="l">
              <a:spcBef>
                <a:spcPts val="0"/>
              </a:spcBef>
              <a:spcAft>
                <a:spcPts val="0"/>
              </a:spcAft>
              <a:buSzPts val="1400"/>
              <a:buChar char="●"/>
            </a:pPr>
            <a:r>
              <a:rPr lang="en" sz="1400">
                <a:solidFill>
                  <a:srgbClr val="000000"/>
                </a:solidFill>
              </a:rPr>
              <a:t>It’ll be a fun, engaging, and insightful way to explore our curiosity about the future and ourselves.</a:t>
            </a:r>
            <a:endParaRPr sz="1400">
              <a:solidFill>
                <a:srgbClr val="000000"/>
              </a:solidFill>
            </a:endParaRPr>
          </a:p>
          <a:p>
            <a:pPr indent="-317500" lvl="0" marL="457200" rtl="0" algn="l">
              <a:spcBef>
                <a:spcPts val="0"/>
              </a:spcBef>
              <a:spcAft>
                <a:spcPts val="0"/>
              </a:spcAft>
              <a:buSzPts val="1400"/>
              <a:buChar char="●"/>
            </a:pPr>
            <a:r>
              <a:rPr lang="en" sz="1400">
                <a:solidFill>
                  <a:srgbClr val="000000"/>
                </a:solidFill>
              </a:rPr>
              <a:t>It's a lighthearted way to explore our curiosity about the future and can be a source of amusement for both the fortune teller and the person receiving the prediction.</a:t>
            </a:r>
            <a:endParaRPr sz="1400">
              <a:solidFill>
                <a:srgbClr val="000000"/>
              </a:solidFill>
            </a:endParaRPr>
          </a:p>
          <a:p>
            <a:pPr indent="-317500" lvl="0" marL="457200" rtl="0" algn="l">
              <a:spcBef>
                <a:spcPts val="0"/>
              </a:spcBef>
              <a:spcAft>
                <a:spcPts val="0"/>
              </a:spcAft>
              <a:buSzPts val="1400"/>
              <a:buChar char="●"/>
            </a:pPr>
            <a:r>
              <a:rPr lang="en" sz="1400">
                <a:solidFill>
                  <a:srgbClr val="000000"/>
                </a:solidFill>
              </a:rPr>
              <a:t>This will serve as a form of stress relief or relaxation. The act of playing the game and receiving a funny prediction can be a welcome distraction from the stresses of everyday life.</a:t>
            </a:r>
            <a:endParaRPr sz="1400">
              <a:solidFill>
                <a:srgbClr val="000000"/>
              </a:solidFill>
            </a:endParaRPr>
          </a:p>
          <a:p>
            <a:pPr indent="-317500" lvl="0" marL="457200" rtl="0" algn="l">
              <a:spcBef>
                <a:spcPts val="0"/>
              </a:spcBef>
              <a:spcAft>
                <a:spcPts val="0"/>
              </a:spcAft>
              <a:buSzPts val="1400"/>
              <a:buChar char="●"/>
            </a:pPr>
            <a:r>
              <a:rPr lang="en" sz="1400">
                <a:solidFill>
                  <a:srgbClr val="000000"/>
                </a:solidFill>
              </a:rPr>
              <a:t>It will serve as a great way for people to socialize and interact with each other. They can be used as icebreakers or as a way to get to know new people.</a:t>
            </a:r>
            <a:endParaRPr>
              <a:solidFill>
                <a:srgbClr val="D1D5DB"/>
              </a:solidFill>
              <a:highlight>
                <a:srgbClr val="444654"/>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Overview</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Roguelike game using fortune telling to generate buffs/debuffs/items for the player</a:t>
            </a:r>
            <a:endParaRPr sz="1200"/>
          </a:p>
          <a:p>
            <a:pPr indent="-304800" lvl="0" marL="457200" rtl="0" algn="l">
              <a:spcBef>
                <a:spcPts val="0"/>
              </a:spcBef>
              <a:spcAft>
                <a:spcPts val="0"/>
              </a:spcAft>
              <a:buSzPts val="1200"/>
              <a:buChar char="-"/>
            </a:pPr>
            <a:r>
              <a:rPr lang="en" sz="1200"/>
              <a:t>Random encounters are essentially mini games against random “opponents” like an exam, issue with project, Powell himself, etc.</a:t>
            </a:r>
            <a:endParaRPr sz="1200"/>
          </a:p>
          <a:p>
            <a:pPr indent="-304800" lvl="1" marL="914400" rtl="0" algn="l">
              <a:spcBef>
                <a:spcPts val="0"/>
              </a:spcBef>
              <a:spcAft>
                <a:spcPts val="0"/>
              </a:spcAft>
              <a:buSzPts val="1200"/>
              <a:buChar char="-"/>
            </a:pPr>
            <a:r>
              <a:rPr lang="en" sz="1200"/>
              <a:t>Exact format TBD (pokemon esque choices, interactive minigame, etc.)</a:t>
            </a:r>
            <a:endParaRPr sz="1200"/>
          </a:p>
          <a:p>
            <a:pPr indent="-304800" lvl="1" marL="914400" rtl="0" algn="l">
              <a:spcBef>
                <a:spcPts val="0"/>
              </a:spcBef>
              <a:spcAft>
                <a:spcPts val="0"/>
              </a:spcAft>
              <a:buSzPts val="1200"/>
              <a:buChar char="-"/>
            </a:pPr>
            <a:r>
              <a:rPr lang="en" sz="1200"/>
              <a:t>Player’s choices and ability to complete these counters are based off the fortune telling prior to the random encounter</a:t>
            </a:r>
            <a:endParaRPr sz="1200"/>
          </a:p>
          <a:p>
            <a:pPr indent="-304800" lvl="0" marL="457200" rtl="0" algn="l">
              <a:spcBef>
                <a:spcPts val="0"/>
              </a:spcBef>
              <a:spcAft>
                <a:spcPts val="0"/>
              </a:spcAft>
              <a:buSzPts val="1200"/>
              <a:buChar char="-"/>
            </a:pPr>
            <a:r>
              <a:rPr lang="en" sz="1200"/>
              <a:t>The game starts at the beginning of CSE 110 and the encounters progress to the end of CSE 110, where Powell would be the final “boss”</a:t>
            </a:r>
            <a:endParaRPr sz="1200"/>
          </a:p>
          <a:p>
            <a:pPr indent="-304800" lvl="0" marL="457200" rtl="0" algn="l">
              <a:spcBef>
                <a:spcPts val="0"/>
              </a:spcBef>
              <a:spcAft>
                <a:spcPts val="0"/>
              </a:spcAft>
              <a:buSzPts val="1200"/>
              <a:buChar char="-"/>
            </a:pPr>
            <a:r>
              <a:rPr lang="en" sz="1200"/>
              <a:t>Based on the player’s decisions, fortunes, and outcomes of the random encounters, the game will generate a fortune for the student’s grade in the class and give predicted reasons for that grade (e.g. reference a bug in code if the player failed a random encounter about trying to fix a bug)</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75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Personas - Elon</a:t>
            </a:r>
            <a:endParaRPr/>
          </a:p>
        </p:txBody>
      </p:sp>
      <p:sp>
        <p:nvSpPr>
          <p:cNvPr id="296" name="Google Shape;296;p16"/>
          <p:cNvSpPr txBox="1"/>
          <p:nvPr>
            <p:ph idx="1" type="body"/>
          </p:nvPr>
        </p:nvSpPr>
        <p:spPr>
          <a:xfrm>
            <a:off x="1303800" y="1583075"/>
            <a:ext cx="7030500" cy="311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Elon Musk, the CEO of Tesla. </a:t>
            </a:r>
            <a:endParaRPr/>
          </a:p>
          <a:p>
            <a:pPr indent="0" lvl="0" marL="0" rtl="0" algn="l">
              <a:spcBef>
                <a:spcPts val="1200"/>
              </a:spcBef>
              <a:spcAft>
                <a:spcPts val="1200"/>
              </a:spcAft>
              <a:buNone/>
            </a:pPr>
            <a:r>
              <a:rPr lang="en"/>
              <a:t>Elon often cannot solve problems and end up being stuck and need a break. When Elon is unable to solve problems he boots up this application to relax and </a:t>
            </a:r>
            <a:r>
              <a:rPr lang="en"/>
              <a:t>laugh</a:t>
            </a:r>
            <a:r>
              <a:rPr lang="en"/>
              <a:t> at the funny future the game predicts. He is very stressed out with all of his work, and always likes to have a laugh by playing games.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Personas - Kevin Nguyen</a:t>
            </a:r>
            <a:endParaRPr/>
          </a:p>
        </p:txBody>
      </p:sp>
      <p:sp>
        <p:nvSpPr>
          <p:cNvPr id="302" name="Google Shape;302;p17"/>
          <p:cNvSpPr txBox="1"/>
          <p:nvPr>
            <p:ph idx="1" type="body"/>
          </p:nvPr>
        </p:nvSpPr>
        <p:spPr>
          <a:xfrm>
            <a:off x="1303800" y="17167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Kevin, 21, Third-year college student</a:t>
            </a:r>
            <a:endParaRPr/>
          </a:p>
          <a:p>
            <a:pPr indent="0" lvl="0" marL="0" rtl="0" algn="l">
              <a:spcBef>
                <a:spcPts val="1200"/>
              </a:spcBef>
              <a:spcAft>
                <a:spcPts val="1200"/>
              </a:spcAft>
              <a:buNone/>
            </a:pPr>
            <a:r>
              <a:rPr lang="en"/>
              <a:t>Kevin worked four hours on Real Analysis homework, but has only solved a third of the homework problems. Kevin feels very fatigued and unmotivated to continue working, so he decides to take break by playing and asks the game about life’s biggest 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Personas - Jack</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Jack, 18, High School Student</a:t>
            </a:r>
            <a:endParaRPr/>
          </a:p>
          <a:p>
            <a:pPr indent="0" lvl="0" marL="0" rtl="0" algn="l">
              <a:spcBef>
                <a:spcPts val="1200"/>
              </a:spcBef>
              <a:spcAft>
                <a:spcPts val="1200"/>
              </a:spcAft>
              <a:buNone/>
            </a:pPr>
            <a:r>
              <a:rPr lang="en"/>
              <a:t>Jack is a high school student who enjoys playing video games in his free time. He likes games that offer a lot of action and excitement, with fast-paced gameplay and challenging levels. He enjoys games that offer customization options, such as character creation or the ability to customize weapons and equipment.  He was appealed by the user interface and would like to try the (fortune teller program).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Flow Chart</a:t>
            </a:r>
            <a:endParaRPr/>
          </a:p>
        </p:txBody>
      </p:sp>
      <p:pic>
        <p:nvPicPr>
          <p:cNvPr id="314" name="Google Shape;314;p19"/>
          <p:cNvPicPr preferRelativeResize="0"/>
          <p:nvPr/>
        </p:nvPicPr>
        <p:blipFill>
          <a:blip r:embed="rId3">
            <a:alphaModFix/>
          </a:blip>
          <a:stretch>
            <a:fillRect/>
          </a:stretch>
        </p:blipFill>
        <p:spPr>
          <a:xfrm>
            <a:off x="3713588" y="1228075"/>
            <a:ext cx="2210919" cy="3240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Wireframes</a:t>
            </a:r>
            <a:endParaRPr/>
          </a:p>
        </p:txBody>
      </p:sp>
      <p:pic>
        <p:nvPicPr>
          <p:cNvPr id="320" name="Google Shape;320;p20"/>
          <p:cNvPicPr preferRelativeResize="0"/>
          <p:nvPr/>
        </p:nvPicPr>
        <p:blipFill>
          <a:blip r:embed="rId3">
            <a:alphaModFix/>
          </a:blip>
          <a:stretch>
            <a:fillRect/>
          </a:stretch>
        </p:blipFill>
        <p:spPr>
          <a:xfrm>
            <a:off x="2204413" y="1476625"/>
            <a:ext cx="4735179" cy="3240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Risks/Rabbit Holes</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There are a lot of different encounters that we can do, so it can be very difficult making all of them and integrating them well</a:t>
            </a:r>
            <a:endParaRPr/>
          </a:p>
          <a:p>
            <a:pPr indent="-311150" lvl="0" marL="457200" rtl="0" algn="l">
              <a:spcBef>
                <a:spcPts val="0"/>
              </a:spcBef>
              <a:spcAft>
                <a:spcPts val="0"/>
              </a:spcAft>
              <a:buSzPts val="1300"/>
              <a:buChar char="●"/>
            </a:pPr>
            <a:r>
              <a:rPr lang="en"/>
              <a:t>Adding </a:t>
            </a:r>
            <a:r>
              <a:rPr lang="en"/>
              <a:t>graphics alongside player statistics when they get a fortune can be difficult as well</a:t>
            </a:r>
            <a:endParaRPr/>
          </a:p>
          <a:p>
            <a:pPr indent="-311150" lvl="0" marL="457200" rtl="0" algn="l">
              <a:spcBef>
                <a:spcPts val="0"/>
              </a:spcBef>
              <a:spcAft>
                <a:spcPts val="0"/>
              </a:spcAft>
              <a:buSzPts val="1300"/>
              <a:buChar char="●"/>
            </a:pPr>
            <a:r>
              <a:rPr lang="en"/>
              <a:t>There will be a lot of animations that need to be made</a:t>
            </a:r>
            <a:endParaRPr/>
          </a:p>
          <a:p>
            <a:pPr indent="-311150" lvl="0" marL="457200" rtl="0" algn="l">
              <a:spcBef>
                <a:spcPts val="0"/>
              </a:spcBef>
              <a:spcAft>
                <a:spcPts val="0"/>
              </a:spcAft>
              <a:buSzPts val="1300"/>
              <a:buChar char="●"/>
            </a:pPr>
            <a:r>
              <a:rPr lang="en"/>
              <a:t>A rabbit hole we could fall into is focusing too much on creating a solid framework for the game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