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EEE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A2E2E"/>
              </a:buClr>
              <a:buSzPts val="2800"/>
              <a:buNone/>
              <a:defRPr sz="2800">
                <a:solidFill>
                  <a:srgbClr val="8A2E2E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800"/>
              <a:buChar char="●"/>
              <a:defRPr sz="1800">
                <a:solidFill>
                  <a:srgbClr val="3B2115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○"/>
              <a:defRPr>
                <a:solidFill>
                  <a:srgbClr val="3B2115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■"/>
              <a:defRPr>
                <a:solidFill>
                  <a:srgbClr val="3B2115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●"/>
              <a:defRPr>
                <a:solidFill>
                  <a:srgbClr val="3B2115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○"/>
              <a:defRPr>
                <a:solidFill>
                  <a:srgbClr val="3B2115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■"/>
              <a:defRPr>
                <a:solidFill>
                  <a:srgbClr val="3B2115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●"/>
              <a:defRPr>
                <a:solidFill>
                  <a:srgbClr val="3B2115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○"/>
              <a:defRPr>
                <a:solidFill>
                  <a:srgbClr val="3B2115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B2115"/>
              </a:buClr>
              <a:buSzPts val="1400"/>
              <a:buChar char="■"/>
              <a:defRPr>
                <a:solidFill>
                  <a:srgbClr val="3B2115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3B2115"/>
                </a:solidFill>
              </a:defRPr>
            </a:lvl1pPr>
            <a:lvl2pPr lvl="1" algn="r">
              <a:buNone/>
              <a:defRPr sz="1000">
                <a:solidFill>
                  <a:srgbClr val="3B2115"/>
                </a:solidFill>
              </a:defRPr>
            </a:lvl2pPr>
            <a:lvl3pPr lvl="2" algn="r">
              <a:buNone/>
              <a:defRPr sz="1000">
                <a:solidFill>
                  <a:srgbClr val="3B2115"/>
                </a:solidFill>
              </a:defRPr>
            </a:lvl3pPr>
            <a:lvl4pPr lvl="3" algn="r">
              <a:buNone/>
              <a:defRPr sz="1000">
                <a:solidFill>
                  <a:srgbClr val="3B2115"/>
                </a:solidFill>
              </a:defRPr>
            </a:lvl4pPr>
            <a:lvl5pPr lvl="4" algn="r">
              <a:buNone/>
              <a:defRPr sz="1000">
                <a:solidFill>
                  <a:srgbClr val="3B2115"/>
                </a:solidFill>
              </a:defRPr>
            </a:lvl5pPr>
            <a:lvl6pPr lvl="5" algn="r">
              <a:buNone/>
              <a:defRPr sz="1000">
                <a:solidFill>
                  <a:srgbClr val="3B2115"/>
                </a:solidFill>
              </a:defRPr>
            </a:lvl6pPr>
            <a:lvl7pPr lvl="6" algn="r">
              <a:buNone/>
              <a:defRPr sz="1000">
                <a:solidFill>
                  <a:srgbClr val="3B2115"/>
                </a:solidFill>
              </a:defRPr>
            </a:lvl7pPr>
            <a:lvl8pPr lvl="7" algn="r">
              <a:buNone/>
              <a:defRPr sz="1000">
                <a:solidFill>
                  <a:srgbClr val="3B2115"/>
                </a:solidFill>
              </a:defRPr>
            </a:lvl8pPr>
            <a:lvl9pPr lvl="8" algn="r">
              <a:buNone/>
              <a:defRPr sz="1000">
                <a:solidFill>
                  <a:srgbClr val="3B2115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  <p:pic>
        <p:nvPicPr>
          <p:cNvPr id="9" name="Google Shape;9;p1" title="TeamLogo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7997750" y="67325"/>
            <a:ext cx="1085151" cy="10851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1"/>
          <p:cNvGrpSpPr/>
          <p:nvPr/>
        </p:nvGrpSpPr>
        <p:grpSpPr>
          <a:xfrm>
            <a:off x="58625" y="4663225"/>
            <a:ext cx="2528800" cy="393600"/>
            <a:chOff x="58625" y="4663225"/>
            <a:chExt cx="2528800" cy="393600"/>
          </a:xfrm>
        </p:grpSpPr>
        <p:sp>
          <p:nvSpPr>
            <p:cNvPr id="11" name="Google Shape;11;p1"/>
            <p:cNvSpPr txBox="1"/>
            <p:nvPr/>
          </p:nvSpPr>
          <p:spPr>
            <a:xfrm>
              <a:off x="404625" y="4713775"/>
              <a:ext cx="2182800" cy="29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de" sz="700">
                  <a:solidFill>
                    <a:srgbClr val="3B2115"/>
                  </a:solidFill>
                </a:rPr>
                <a:t>Team 12 | Git Commitment Issues</a:t>
              </a:r>
              <a:endParaRPr sz="700">
                <a:solidFill>
                  <a:srgbClr val="3B2115"/>
                </a:solidFill>
              </a:endParaRPr>
            </a:p>
          </p:txBody>
        </p:sp>
        <p:pic>
          <p:nvPicPr>
            <p:cNvPr id="12" name="Google Shape;12;p1" title="SlackLogo.png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8625" y="4663225"/>
              <a:ext cx="393600" cy="393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it commitment issues brand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