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4lvZL8drrq5Y7QV6vvapZfXbN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93"/>
    <p:restoredTop sz="94729"/>
  </p:normalViewPr>
  <p:slideViewPr>
    <p:cSldViewPr snapToGrid="0">
      <p:cViewPr varScale="1">
        <p:scale>
          <a:sx n="222" d="100"/>
          <a:sy n="222" d="100"/>
        </p:scale>
        <p:origin x="5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0a4730981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0a473098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0a4730981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50a473098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2" name="Google Shape;442;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6" name="Google Shape;476;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0a473098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0a47309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0a4730981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0a473098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0a473098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0a473098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3"/>
          <p:cNvSpPr txBox="1">
            <a:spLocks noGrp="1"/>
          </p:cNvSpPr>
          <p:nvPr>
            <p:ph type="ctrTitle"/>
          </p:nvPr>
        </p:nvSpPr>
        <p:spPr>
          <a:xfrm>
            <a:off x="838200" y="1122363"/>
            <a:ext cx="98298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7F5F0"/>
              </a:buClr>
              <a:buSzPts val="5200"/>
              <a:buFont typeface="Gentium Basic"/>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subTitle" idx="1"/>
          </p:nvPr>
        </p:nvSpPr>
        <p:spPr>
          <a:xfrm>
            <a:off x="838200" y="3602038"/>
            <a:ext cx="9829800" cy="1655762"/>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rgbClr val="F7F5F0"/>
              </a:buClr>
              <a:buSzPts val="2000"/>
              <a:buNone/>
              <a:defRPr sz="2000"/>
            </a:lvl1pPr>
            <a:lvl2pPr lvl="1" algn="ctr">
              <a:lnSpc>
                <a:spcPct val="110000"/>
              </a:lnSpc>
              <a:spcBef>
                <a:spcPts val="500"/>
              </a:spcBef>
              <a:spcAft>
                <a:spcPts val="0"/>
              </a:spcAft>
              <a:buClr>
                <a:srgbClr val="F7F5F0"/>
              </a:buClr>
              <a:buSzPts val="2000"/>
              <a:buNone/>
              <a:defRPr sz="2000"/>
            </a:lvl2pPr>
            <a:lvl3pPr lvl="2" algn="ctr">
              <a:lnSpc>
                <a:spcPct val="110000"/>
              </a:lnSpc>
              <a:spcBef>
                <a:spcPts val="500"/>
              </a:spcBef>
              <a:spcAft>
                <a:spcPts val="0"/>
              </a:spcAft>
              <a:buClr>
                <a:srgbClr val="F7F5F0"/>
              </a:buClr>
              <a:buSzPts val="1800"/>
              <a:buNone/>
              <a:defRPr sz="1800"/>
            </a:lvl3pPr>
            <a:lvl4pPr lvl="3" algn="ctr">
              <a:lnSpc>
                <a:spcPct val="110000"/>
              </a:lnSpc>
              <a:spcBef>
                <a:spcPts val="500"/>
              </a:spcBef>
              <a:spcAft>
                <a:spcPts val="0"/>
              </a:spcAft>
              <a:buClr>
                <a:srgbClr val="F7F5F0"/>
              </a:buClr>
              <a:buSzPts val="1600"/>
              <a:buNone/>
              <a:defRPr sz="1600"/>
            </a:lvl4pPr>
            <a:lvl5pPr lvl="4" algn="ctr">
              <a:lnSpc>
                <a:spcPct val="110000"/>
              </a:lnSpc>
              <a:spcBef>
                <a:spcPts val="500"/>
              </a:spcBef>
              <a:spcAft>
                <a:spcPts val="0"/>
              </a:spcAft>
              <a:buClr>
                <a:srgbClr val="F7F5F0"/>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2" name="Google Shape;22;p23"/>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8382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8"/>
        <p:cNvGrpSpPr/>
        <p:nvPr/>
      </p:nvGrpSpPr>
      <p:grpSpPr>
        <a:xfrm>
          <a:off x="0" y="0"/>
          <a:ext cx="0" cy="0"/>
          <a:chOff x="0" y="0"/>
          <a:chExt cx="0" cy="0"/>
        </a:xfrm>
      </p:grpSpPr>
      <p:sp>
        <p:nvSpPr>
          <p:cNvPr id="89" name="Google Shape;89;p31"/>
          <p:cNvSpPr txBox="1">
            <a:spLocks noGrp="1"/>
          </p:cNvSpPr>
          <p:nvPr>
            <p:ph type="title"/>
          </p:nvPr>
        </p:nvSpPr>
        <p:spPr>
          <a:xfrm>
            <a:off x="839788" y="731520"/>
            <a:ext cx="3932237" cy="234632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C25B5B"/>
              </a:buClr>
              <a:buSzPts val="4400"/>
              <a:buFont typeface="Gentium Bas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1"/>
          <p:cNvSpPr txBox="1">
            <a:spLocks noGrp="1"/>
          </p:cNvSpPr>
          <p:nvPr>
            <p:ph type="body" idx="1"/>
          </p:nvPr>
        </p:nvSpPr>
        <p:spPr>
          <a:xfrm>
            <a:off x="5183188" y="731521"/>
            <a:ext cx="6172200" cy="5129530"/>
          </a:xfrm>
          <a:prstGeom prst="rect">
            <a:avLst/>
          </a:prstGeom>
          <a:noFill/>
          <a:ln>
            <a:noFill/>
          </a:ln>
        </p:spPr>
        <p:txBody>
          <a:bodyPr spcFirstLastPara="1" wrap="square" lIns="91425" tIns="45700" rIns="91425" bIns="45700" anchor="t" anchorCtr="0">
            <a:normAutofit/>
          </a:bodyPr>
          <a:lstStyle>
            <a:lvl1pPr marL="457200" lvl="0" indent="-355600" algn="l">
              <a:lnSpc>
                <a:spcPct val="110000"/>
              </a:lnSpc>
              <a:spcBef>
                <a:spcPts val="1000"/>
              </a:spcBef>
              <a:spcAft>
                <a:spcPts val="0"/>
              </a:spcAft>
              <a:buClr>
                <a:srgbClr val="C25B5B"/>
              </a:buClr>
              <a:buSzPts val="2000"/>
              <a:buChar char="•"/>
              <a:defRPr sz="2000"/>
            </a:lvl1pPr>
            <a:lvl2pPr marL="914400" lvl="1" indent="-342900" algn="l">
              <a:lnSpc>
                <a:spcPct val="110000"/>
              </a:lnSpc>
              <a:spcBef>
                <a:spcPts val="500"/>
              </a:spcBef>
              <a:spcAft>
                <a:spcPts val="0"/>
              </a:spcAft>
              <a:buClr>
                <a:srgbClr val="C25B5B"/>
              </a:buClr>
              <a:buSzPts val="1800"/>
              <a:buChar char="•"/>
              <a:defRPr sz="1800"/>
            </a:lvl2pPr>
            <a:lvl3pPr marL="1371600" lvl="2" indent="-330200" algn="l">
              <a:lnSpc>
                <a:spcPct val="110000"/>
              </a:lnSpc>
              <a:spcBef>
                <a:spcPts val="500"/>
              </a:spcBef>
              <a:spcAft>
                <a:spcPts val="0"/>
              </a:spcAft>
              <a:buClr>
                <a:srgbClr val="C25B5B"/>
              </a:buClr>
              <a:buSzPts val="1600"/>
              <a:buChar char="•"/>
              <a:defRPr sz="1600"/>
            </a:lvl3pPr>
            <a:lvl4pPr marL="1828800" lvl="3" indent="-317500" algn="l">
              <a:lnSpc>
                <a:spcPct val="110000"/>
              </a:lnSpc>
              <a:spcBef>
                <a:spcPts val="500"/>
              </a:spcBef>
              <a:spcAft>
                <a:spcPts val="0"/>
              </a:spcAft>
              <a:buClr>
                <a:srgbClr val="C25B5B"/>
              </a:buClr>
              <a:buSzPts val="1400"/>
              <a:buChar char="•"/>
              <a:defRPr sz="1400"/>
            </a:lvl4pPr>
            <a:lvl5pPr marL="2286000" lvl="4" indent="-317500" algn="l">
              <a:lnSpc>
                <a:spcPct val="110000"/>
              </a:lnSpc>
              <a:spcBef>
                <a:spcPts val="500"/>
              </a:spcBef>
              <a:spcAft>
                <a:spcPts val="0"/>
              </a:spcAft>
              <a:buClr>
                <a:srgbClr val="C25B5B"/>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1" name="Google Shape;91;p31"/>
          <p:cNvSpPr txBox="1">
            <a:spLocks noGrp="1"/>
          </p:cNvSpPr>
          <p:nvPr>
            <p:ph type="body" idx="2"/>
          </p:nvPr>
        </p:nvSpPr>
        <p:spPr>
          <a:xfrm>
            <a:off x="839788" y="3429000"/>
            <a:ext cx="3932237" cy="243998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C25B5B"/>
              </a:buClr>
              <a:buSzPts val="2000"/>
              <a:buNone/>
              <a:defRPr sz="2000"/>
            </a:lvl1pPr>
            <a:lvl2pPr marL="914400" lvl="1" indent="-228600" algn="l">
              <a:lnSpc>
                <a:spcPct val="110000"/>
              </a:lnSpc>
              <a:spcBef>
                <a:spcPts val="500"/>
              </a:spcBef>
              <a:spcAft>
                <a:spcPts val="0"/>
              </a:spcAft>
              <a:buClr>
                <a:srgbClr val="C25B5B"/>
              </a:buClr>
              <a:buSzPts val="1400"/>
              <a:buNone/>
              <a:defRPr sz="1400"/>
            </a:lvl2pPr>
            <a:lvl3pPr marL="1371600" lvl="2" indent="-228600" algn="l">
              <a:lnSpc>
                <a:spcPct val="110000"/>
              </a:lnSpc>
              <a:spcBef>
                <a:spcPts val="500"/>
              </a:spcBef>
              <a:spcAft>
                <a:spcPts val="0"/>
              </a:spcAft>
              <a:buClr>
                <a:srgbClr val="C25B5B"/>
              </a:buClr>
              <a:buSzPts val="1200"/>
              <a:buNone/>
              <a:defRPr sz="1200"/>
            </a:lvl3pPr>
            <a:lvl4pPr marL="1828800" lvl="3" indent="-228600" algn="l">
              <a:lnSpc>
                <a:spcPct val="110000"/>
              </a:lnSpc>
              <a:spcBef>
                <a:spcPts val="500"/>
              </a:spcBef>
              <a:spcAft>
                <a:spcPts val="0"/>
              </a:spcAft>
              <a:buClr>
                <a:srgbClr val="C25B5B"/>
              </a:buClr>
              <a:buSzPts val="1000"/>
              <a:buNone/>
              <a:defRPr sz="1000"/>
            </a:lvl4pPr>
            <a:lvl5pPr marL="2286000" lvl="4" indent="-228600" algn="l">
              <a:lnSpc>
                <a:spcPct val="110000"/>
              </a:lnSpc>
              <a:spcBef>
                <a:spcPts val="500"/>
              </a:spcBef>
              <a:spcAft>
                <a:spcPts val="0"/>
              </a:spcAft>
              <a:buClr>
                <a:srgbClr val="C25B5B"/>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2" name="Google Shape;92;p31"/>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1"/>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1"/>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5"/>
        <p:cNvGrpSpPr/>
        <p:nvPr/>
      </p:nvGrpSpPr>
      <p:grpSpPr>
        <a:xfrm>
          <a:off x="0" y="0"/>
          <a:ext cx="0" cy="0"/>
          <a:chOff x="0" y="0"/>
          <a:chExt cx="0" cy="0"/>
        </a:xfrm>
      </p:grpSpPr>
      <p:sp>
        <p:nvSpPr>
          <p:cNvPr id="96" name="Google Shape;96;p32"/>
          <p:cNvSpPr txBox="1">
            <a:spLocks noGrp="1"/>
          </p:cNvSpPr>
          <p:nvPr>
            <p:ph type="title"/>
          </p:nvPr>
        </p:nvSpPr>
        <p:spPr>
          <a:xfrm>
            <a:off x="839788" y="731520"/>
            <a:ext cx="3932237" cy="234156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C25B5B"/>
              </a:buClr>
              <a:buSzPts val="4400"/>
              <a:buFont typeface="Gentium Basic"/>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2"/>
          <p:cNvSpPr>
            <a:spLocks noGrp="1"/>
          </p:cNvSpPr>
          <p:nvPr>
            <p:ph type="pic" idx="2"/>
          </p:nvPr>
        </p:nvSpPr>
        <p:spPr>
          <a:xfrm>
            <a:off x="5183188" y="687257"/>
            <a:ext cx="6172200" cy="5173794"/>
          </a:xfrm>
          <a:prstGeom prst="rect">
            <a:avLst/>
          </a:prstGeom>
          <a:noFill/>
          <a:ln>
            <a:noFill/>
          </a:ln>
        </p:spPr>
      </p:sp>
      <p:sp>
        <p:nvSpPr>
          <p:cNvPr id="98" name="Google Shape;98;p32"/>
          <p:cNvSpPr txBox="1">
            <a:spLocks noGrp="1"/>
          </p:cNvSpPr>
          <p:nvPr>
            <p:ph type="body" idx="1"/>
          </p:nvPr>
        </p:nvSpPr>
        <p:spPr>
          <a:xfrm>
            <a:off x="839788" y="3429000"/>
            <a:ext cx="3932237" cy="24399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C25B5B"/>
              </a:buClr>
              <a:buSzPts val="2000"/>
              <a:buNone/>
              <a:defRPr sz="2000"/>
            </a:lvl1pPr>
            <a:lvl2pPr marL="914400" lvl="1" indent="-228600" algn="l">
              <a:lnSpc>
                <a:spcPct val="110000"/>
              </a:lnSpc>
              <a:spcBef>
                <a:spcPts val="500"/>
              </a:spcBef>
              <a:spcAft>
                <a:spcPts val="0"/>
              </a:spcAft>
              <a:buClr>
                <a:srgbClr val="C25B5B"/>
              </a:buClr>
              <a:buSzPts val="1400"/>
              <a:buNone/>
              <a:defRPr sz="1400"/>
            </a:lvl2pPr>
            <a:lvl3pPr marL="1371600" lvl="2" indent="-228600" algn="l">
              <a:lnSpc>
                <a:spcPct val="110000"/>
              </a:lnSpc>
              <a:spcBef>
                <a:spcPts val="500"/>
              </a:spcBef>
              <a:spcAft>
                <a:spcPts val="0"/>
              </a:spcAft>
              <a:buClr>
                <a:srgbClr val="C25B5B"/>
              </a:buClr>
              <a:buSzPts val="1200"/>
              <a:buNone/>
              <a:defRPr sz="1200"/>
            </a:lvl3pPr>
            <a:lvl4pPr marL="1828800" lvl="3" indent="-228600" algn="l">
              <a:lnSpc>
                <a:spcPct val="110000"/>
              </a:lnSpc>
              <a:spcBef>
                <a:spcPts val="500"/>
              </a:spcBef>
              <a:spcAft>
                <a:spcPts val="0"/>
              </a:spcAft>
              <a:buClr>
                <a:srgbClr val="C25B5B"/>
              </a:buClr>
              <a:buSzPts val="1000"/>
              <a:buNone/>
              <a:defRPr sz="1000"/>
            </a:lvl4pPr>
            <a:lvl5pPr marL="2286000" lvl="4" indent="-228600" algn="l">
              <a:lnSpc>
                <a:spcPct val="110000"/>
              </a:lnSpc>
              <a:spcBef>
                <a:spcPts val="500"/>
              </a:spcBef>
              <a:spcAft>
                <a:spcPts val="0"/>
              </a:spcAft>
              <a:buClr>
                <a:srgbClr val="C25B5B"/>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9" name="Google Shape;99;p32"/>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2"/>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2"/>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2"/>
        <p:cNvGrpSpPr/>
        <p:nvPr/>
      </p:nvGrpSpPr>
      <p:grpSpPr>
        <a:xfrm>
          <a:off x="0" y="0"/>
          <a:ext cx="0" cy="0"/>
          <a:chOff x="0" y="0"/>
          <a:chExt cx="0" cy="0"/>
        </a:xfrm>
      </p:grpSpPr>
      <p:sp>
        <p:nvSpPr>
          <p:cNvPr id="103" name="Google Shape;103;p33"/>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3"/>
          <p:cNvSpPr txBox="1">
            <a:spLocks noGrp="1"/>
          </p:cNvSpPr>
          <p:nvPr>
            <p:ph type="body" idx="1"/>
          </p:nvPr>
        </p:nvSpPr>
        <p:spPr>
          <a:xfrm rot="5400000">
            <a:off x="4185111" y="-1157503"/>
            <a:ext cx="382177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3"/>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3"/>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3"/>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34"/>
          <p:cNvSpPr txBox="1">
            <a:spLocks noGrp="1"/>
          </p:cNvSpPr>
          <p:nvPr>
            <p:ph type="title"/>
          </p:nvPr>
        </p:nvSpPr>
        <p:spPr>
          <a:xfrm rot="5400000">
            <a:off x="7350315" y="2106105"/>
            <a:ext cx="5378070" cy="26289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4"/>
          <p:cNvSpPr txBox="1">
            <a:spLocks noGrp="1"/>
          </p:cNvSpPr>
          <p:nvPr>
            <p:ph type="body" idx="1"/>
          </p:nvPr>
        </p:nvSpPr>
        <p:spPr>
          <a:xfrm rot="5400000">
            <a:off x="2016315" y="-446595"/>
            <a:ext cx="537807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4"/>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4"/>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4"/>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7F5F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5"/>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F7F5F0"/>
              </a:buClr>
              <a:buSzPts val="1800"/>
              <a:buChar char="•"/>
              <a:defRPr/>
            </a:lvl1pPr>
            <a:lvl2pPr marL="914400" lvl="1" indent="-342900" algn="l">
              <a:lnSpc>
                <a:spcPct val="110000"/>
              </a:lnSpc>
              <a:spcBef>
                <a:spcPts val="500"/>
              </a:spcBef>
              <a:spcAft>
                <a:spcPts val="0"/>
              </a:spcAft>
              <a:buClr>
                <a:srgbClr val="F7F5F0"/>
              </a:buClr>
              <a:buSzPts val="1800"/>
              <a:buChar char="•"/>
              <a:defRPr/>
            </a:lvl2pPr>
            <a:lvl3pPr marL="1371600" lvl="2" indent="-342900" algn="l">
              <a:lnSpc>
                <a:spcPct val="110000"/>
              </a:lnSpc>
              <a:spcBef>
                <a:spcPts val="500"/>
              </a:spcBef>
              <a:spcAft>
                <a:spcPts val="0"/>
              </a:spcAft>
              <a:buClr>
                <a:srgbClr val="F7F5F0"/>
              </a:buClr>
              <a:buSzPts val="1800"/>
              <a:buChar char="•"/>
              <a:defRPr/>
            </a:lvl3pPr>
            <a:lvl4pPr marL="1828800" lvl="3" indent="-342900" algn="l">
              <a:lnSpc>
                <a:spcPct val="110000"/>
              </a:lnSpc>
              <a:spcBef>
                <a:spcPts val="500"/>
              </a:spcBef>
              <a:spcAft>
                <a:spcPts val="0"/>
              </a:spcAft>
              <a:buClr>
                <a:srgbClr val="F7F5F0"/>
              </a:buClr>
              <a:buSzPts val="1800"/>
              <a:buChar char="•"/>
              <a:defRPr/>
            </a:lvl4pPr>
            <a:lvl5pPr marL="2286000" lvl="4" indent="-342900" algn="l">
              <a:lnSpc>
                <a:spcPct val="110000"/>
              </a:lnSpc>
              <a:spcBef>
                <a:spcPts val="500"/>
              </a:spcBef>
              <a:spcAft>
                <a:spcPts val="0"/>
              </a:spcAft>
              <a:buClr>
                <a:srgbClr val="F7F5F0"/>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8" name="Google Shape;28;p25"/>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C25B5B"/>
              </a:buClr>
              <a:buSzPts val="5200"/>
              <a:buFont typeface="Gentium Basic"/>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C25B5B"/>
              </a:buClr>
              <a:buSzPts val="2000"/>
              <a:buNone/>
              <a:defRPr sz="2000">
                <a:solidFill>
                  <a:srgbClr val="C25B5B"/>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26"/>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6"/>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1"/>
        <p:cNvGrpSpPr/>
        <p:nvPr/>
      </p:nvGrpSpPr>
      <p:grpSpPr>
        <a:xfrm>
          <a:off x="0" y="0"/>
          <a:ext cx="0" cy="0"/>
          <a:chOff x="0" y="0"/>
          <a:chExt cx="0" cy="0"/>
        </a:xfrm>
      </p:grpSpPr>
      <p:sp>
        <p:nvSpPr>
          <p:cNvPr id="52" name="Google Shape;52;p24"/>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4"/>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4"/>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4"/>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
        <p:cNvGrpSpPr/>
        <p:nvPr/>
      </p:nvGrpSpPr>
      <p:grpSpPr>
        <a:xfrm>
          <a:off x="0" y="0"/>
          <a:ext cx="0" cy="0"/>
          <a:chOff x="0" y="0"/>
          <a:chExt cx="0" cy="0"/>
        </a:xfrm>
      </p:grpSpPr>
      <p:sp>
        <p:nvSpPr>
          <p:cNvPr id="58" name="Google Shape;58;p22"/>
          <p:cNvSpPr txBox="1">
            <a:spLocks noGrp="1"/>
          </p:cNvSpPr>
          <p:nvPr>
            <p:ph type="ctrTitle"/>
          </p:nvPr>
        </p:nvSpPr>
        <p:spPr>
          <a:xfrm>
            <a:off x="838200" y="1122363"/>
            <a:ext cx="98298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C25B5B"/>
              </a:buClr>
              <a:buSzPts val="5200"/>
              <a:buFont typeface="Gentium Basic"/>
              <a:buNone/>
              <a:defRPr sz="5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22"/>
          <p:cNvSpPr txBox="1">
            <a:spLocks noGrp="1"/>
          </p:cNvSpPr>
          <p:nvPr>
            <p:ph type="subTitle" idx="1"/>
          </p:nvPr>
        </p:nvSpPr>
        <p:spPr>
          <a:xfrm>
            <a:off x="838200" y="3602038"/>
            <a:ext cx="9829800" cy="1655762"/>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rgbClr val="C25B5B"/>
              </a:buClr>
              <a:buSzPts val="2000"/>
              <a:buNone/>
              <a:defRPr sz="2000"/>
            </a:lvl1pPr>
            <a:lvl2pPr lvl="1" algn="ctr">
              <a:lnSpc>
                <a:spcPct val="110000"/>
              </a:lnSpc>
              <a:spcBef>
                <a:spcPts val="500"/>
              </a:spcBef>
              <a:spcAft>
                <a:spcPts val="0"/>
              </a:spcAft>
              <a:buClr>
                <a:srgbClr val="C25B5B"/>
              </a:buClr>
              <a:buSzPts val="2000"/>
              <a:buNone/>
              <a:defRPr sz="2000"/>
            </a:lvl2pPr>
            <a:lvl3pPr lvl="2" algn="ctr">
              <a:lnSpc>
                <a:spcPct val="110000"/>
              </a:lnSpc>
              <a:spcBef>
                <a:spcPts val="500"/>
              </a:spcBef>
              <a:spcAft>
                <a:spcPts val="0"/>
              </a:spcAft>
              <a:buClr>
                <a:srgbClr val="C25B5B"/>
              </a:buClr>
              <a:buSzPts val="1800"/>
              <a:buNone/>
              <a:defRPr sz="1800"/>
            </a:lvl3pPr>
            <a:lvl4pPr lvl="3" algn="ctr">
              <a:lnSpc>
                <a:spcPct val="110000"/>
              </a:lnSpc>
              <a:spcBef>
                <a:spcPts val="500"/>
              </a:spcBef>
              <a:spcAft>
                <a:spcPts val="0"/>
              </a:spcAft>
              <a:buClr>
                <a:srgbClr val="C25B5B"/>
              </a:buClr>
              <a:buSzPts val="1600"/>
              <a:buNone/>
              <a:defRPr sz="1600"/>
            </a:lvl4pPr>
            <a:lvl5pPr lvl="4" algn="ctr">
              <a:lnSpc>
                <a:spcPct val="110000"/>
              </a:lnSpc>
              <a:spcBef>
                <a:spcPts val="500"/>
              </a:spcBef>
              <a:spcAft>
                <a:spcPts val="0"/>
              </a:spcAft>
              <a:buClr>
                <a:srgbClr val="C25B5B"/>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0" name="Google Shape;60;p22"/>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2"/>
          <p:cNvSpPr txBox="1">
            <a:spLocks noGrp="1"/>
          </p:cNvSpPr>
          <p:nvPr>
            <p:ph type="ftr" idx="11"/>
          </p:nvPr>
        </p:nvSpPr>
        <p:spPr>
          <a:xfrm>
            <a:off x="838200"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2"/>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27"/>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7"/>
          <p:cNvSpPr txBox="1">
            <a:spLocks noGrp="1"/>
          </p:cNvSpPr>
          <p:nvPr>
            <p:ph type="body" idx="1"/>
          </p:nvPr>
        </p:nvSpPr>
        <p:spPr>
          <a:xfrm>
            <a:off x="838200" y="2195847"/>
            <a:ext cx="5181600" cy="398111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7"/>
          <p:cNvSpPr txBox="1">
            <a:spLocks noGrp="1"/>
          </p:cNvSpPr>
          <p:nvPr>
            <p:ph type="body" idx="2"/>
          </p:nvPr>
        </p:nvSpPr>
        <p:spPr>
          <a:xfrm>
            <a:off x="6172200" y="2195847"/>
            <a:ext cx="5181600" cy="3981115"/>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a:lvl1pPr>
            <a:lvl2pPr marL="914400" lvl="1" indent="-342900" algn="l">
              <a:lnSpc>
                <a:spcPct val="110000"/>
              </a:lnSpc>
              <a:spcBef>
                <a:spcPts val="500"/>
              </a:spcBef>
              <a:spcAft>
                <a:spcPts val="0"/>
              </a:spcAft>
              <a:buClr>
                <a:srgbClr val="C25B5B"/>
              </a:buClr>
              <a:buSzPts val="1800"/>
              <a:buChar char="•"/>
              <a:defRPr/>
            </a:lvl2pPr>
            <a:lvl3pPr marL="1371600" lvl="2" indent="-342900" algn="l">
              <a:lnSpc>
                <a:spcPct val="110000"/>
              </a:lnSpc>
              <a:spcBef>
                <a:spcPts val="500"/>
              </a:spcBef>
              <a:spcAft>
                <a:spcPts val="0"/>
              </a:spcAft>
              <a:buClr>
                <a:srgbClr val="C25B5B"/>
              </a:buClr>
              <a:buSzPts val="1800"/>
              <a:buChar char="•"/>
              <a:defRPr/>
            </a:lvl3pPr>
            <a:lvl4pPr marL="1828800" lvl="3" indent="-342900" algn="l">
              <a:lnSpc>
                <a:spcPct val="110000"/>
              </a:lnSpc>
              <a:spcBef>
                <a:spcPts val="500"/>
              </a:spcBef>
              <a:spcAft>
                <a:spcPts val="0"/>
              </a:spcAft>
              <a:buClr>
                <a:srgbClr val="C25B5B"/>
              </a:buClr>
              <a:buSzPts val="1800"/>
              <a:buChar char="•"/>
              <a:defRPr/>
            </a:lvl4pPr>
            <a:lvl5pPr marL="2286000" lvl="4" indent="-342900" algn="l">
              <a:lnSpc>
                <a:spcPct val="110000"/>
              </a:lnSpc>
              <a:spcBef>
                <a:spcPts val="500"/>
              </a:spcBef>
              <a:spcAft>
                <a:spcPts val="0"/>
              </a:spcAft>
              <a:buClr>
                <a:srgbClr val="C25B5B"/>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7"/>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7"/>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28"/>
          <p:cNvSpPr txBox="1">
            <a:spLocks noGrp="1"/>
          </p:cNvSpPr>
          <p:nvPr>
            <p:ph type="title"/>
          </p:nvPr>
        </p:nvSpPr>
        <p:spPr>
          <a:xfrm>
            <a:off x="839788" y="73152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8"/>
          <p:cNvSpPr txBox="1">
            <a:spLocks noGrp="1"/>
          </p:cNvSpPr>
          <p:nvPr>
            <p:ph type="body" idx="1"/>
          </p:nvPr>
        </p:nvSpPr>
        <p:spPr>
          <a:xfrm>
            <a:off x="839788" y="2149131"/>
            <a:ext cx="5157787" cy="693696"/>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rgbClr val="C25B5B"/>
              </a:buClr>
              <a:buSzPts val="2000"/>
              <a:buNone/>
              <a:defRPr sz="2000" b="0" i="1"/>
            </a:lvl1pPr>
            <a:lvl2pPr marL="914400" lvl="1" indent="-228600" algn="l">
              <a:lnSpc>
                <a:spcPct val="110000"/>
              </a:lnSpc>
              <a:spcBef>
                <a:spcPts val="500"/>
              </a:spcBef>
              <a:spcAft>
                <a:spcPts val="0"/>
              </a:spcAft>
              <a:buClr>
                <a:srgbClr val="C25B5B"/>
              </a:buClr>
              <a:buSzPts val="2000"/>
              <a:buNone/>
              <a:defRPr sz="2000" b="1"/>
            </a:lvl2pPr>
            <a:lvl3pPr marL="1371600" lvl="2" indent="-228600" algn="l">
              <a:lnSpc>
                <a:spcPct val="110000"/>
              </a:lnSpc>
              <a:spcBef>
                <a:spcPts val="500"/>
              </a:spcBef>
              <a:spcAft>
                <a:spcPts val="0"/>
              </a:spcAft>
              <a:buClr>
                <a:srgbClr val="C25B5B"/>
              </a:buClr>
              <a:buSzPts val="1800"/>
              <a:buNone/>
              <a:defRPr sz="1800" b="1"/>
            </a:lvl3pPr>
            <a:lvl4pPr marL="1828800" lvl="3" indent="-228600" algn="l">
              <a:lnSpc>
                <a:spcPct val="110000"/>
              </a:lnSpc>
              <a:spcBef>
                <a:spcPts val="500"/>
              </a:spcBef>
              <a:spcAft>
                <a:spcPts val="0"/>
              </a:spcAft>
              <a:buClr>
                <a:srgbClr val="C25B5B"/>
              </a:buClr>
              <a:buSzPts val="1600"/>
              <a:buNone/>
              <a:defRPr sz="1600" b="1"/>
            </a:lvl4pPr>
            <a:lvl5pPr marL="2286000" lvl="4" indent="-228600" algn="l">
              <a:lnSpc>
                <a:spcPct val="110000"/>
              </a:lnSpc>
              <a:spcBef>
                <a:spcPts val="500"/>
              </a:spcBef>
              <a:spcAft>
                <a:spcPts val="0"/>
              </a:spcAft>
              <a:buClr>
                <a:srgbClr val="C25B5B"/>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28"/>
          <p:cNvSpPr txBox="1">
            <a:spLocks noGrp="1"/>
          </p:cNvSpPr>
          <p:nvPr>
            <p:ph type="body" idx="2"/>
          </p:nvPr>
        </p:nvSpPr>
        <p:spPr>
          <a:xfrm>
            <a:off x="839788" y="2910625"/>
            <a:ext cx="5157787" cy="310056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sz="1800"/>
            </a:lvl1pPr>
            <a:lvl2pPr marL="914400" lvl="1" indent="-330200" algn="l">
              <a:lnSpc>
                <a:spcPct val="110000"/>
              </a:lnSpc>
              <a:spcBef>
                <a:spcPts val="500"/>
              </a:spcBef>
              <a:spcAft>
                <a:spcPts val="0"/>
              </a:spcAft>
              <a:buClr>
                <a:srgbClr val="C25B5B"/>
              </a:buClr>
              <a:buSzPts val="1600"/>
              <a:buChar char="•"/>
              <a:defRPr sz="1600"/>
            </a:lvl2pPr>
            <a:lvl3pPr marL="1371600" lvl="2" indent="-317500" algn="l">
              <a:lnSpc>
                <a:spcPct val="110000"/>
              </a:lnSpc>
              <a:spcBef>
                <a:spcPts val="500"/>
              </a:spcBef>
              <a:spcAft>
                <a:spcPts val="0"/>
              </a:spcAft>
              <a:buClr>
                <a:srgbClr val="C25B5B"/>
              </a:buClr>
              <a:buSzPts val="1400"/>
              <a:buChar char="•"/>
              <a:defRPr sz="1400"/>
            </a:lvl3pPr>
            <a:lvl4pPr marL="1828800" lvl="3" indent="-304800" algn="l">
              <a:lnSpc>
                <a:spcPct val="110000"/>
              </a:lnSpc>
              <a:spcBef>
                <a:spcPts val="500"/>
              </a:spcBef>
              <a:spcAft>
                <a:spcPts val="0"/>
              </a:spcAft>
              <a:buClr>
                <a:srgbClr val="C25B5B"/>
              </a:buClr>
              <a:buSzPts val="1200"/>
              <a:buChar char="•"/>
              <a:defRPr sz="1200"/>
            </a:lvl4pPr>
            <a:lvl5pPr marL="2286000" lvl="4" indent="-304800" algn="l">
              <a:lnSpc>
                <a:spcPct val="110000"/>
              </a:lnSpc>
              <a:spcBef>
                <a:spcPts val="500"/>
              </a:spcBef>
              <a:spcAft>
                <a:spcPts val="0"/>
              </a:spcAft>
              <a:buClr>
                <a:srgbClr val="C25B5B"/>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8"/>
          <p:cNvSpPr txBox="1">
            <a:spLocks noGrp="1"/>
          </p:cNvSpPr>
          <p:nvPr>
            <p:ph type="body" idx="3"/>
          </p:nvPr>
        </p:nvSpPr>
        <p:spPr>
          <a:xfrm>
            <a:off x="6172200" y="2149131"/>
            <a:ext cx="5183188" cy="693696"/>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rgbClr val="C25B5B"/>
              </a:buClr>
              <a:buSzPts val="2000"/>
              <a:buNone/>
              <a:defRPr sz="2000" b="0" i="1"/>
            </a:lvl1pPr>
            <a:lvl2pPr marL="914400" lvl="1" indent="-228600" algn="l">
              <a:lnSpc>
                <a:spcPct val="110000"/>
              </a:lnSpc>
              <a:spcBef>
                <a:spcPts val="500"/>
              </a:spcBef>
              <a:spcAft>
                <a:spcPts val="0"/>
              </a:spcAft>
              <a:buClr>
                <a:srgbClr val="C25B5B"/>
              </a:buClr>
              <a:buSzPts val="2000"/>
              <a:buNone/>
              <a:defRPr sz="2000" b="1"/>
            </a:lvl2pPr>
            <a:lvl3pPr marL="1371600" lvl="2" indent="-228600" algn="l">
              <a:lnSpc>
                <a:spcPct val="110000"/>
              </a:lnSpc>
              <a:spcBef>
                <a:spcPts val="500"/>
              </a:spcBef>
              <a:spcAft>
                <a:spcPts val="0"/>
              </a:spcAft>
              <a:buClr>
                <a:srgbClr val="C25B5B"/>
              </a:buClr>
              <a:buSzPts val="1800"/>
              <a:buNone/>
              <a:defRPr sz="1800" b="1"/>
            </a:lvl3pPr>
            <a:lvl4pPr marL="1828800" lvl="3" indent="-228600" algn="l">
              <a:lnSpc>
                <a:spcPct val="110000"/>
              </a:lnSpc>
              <a:spcBef>
                <a:spcPts val="500"/>
              </a:spcBef>
              <a:spcAft>
                <a:spcPts val="0"/>
              </a:spcAft>
              <a:buClr>
                <a:srgbClr val="C25B5B"/>
              </a:buClr>
              <a:buSzPts val="1600"/>
              <a:buNone/>
              <a:defRPr sz="1600" b="1"/>
            </a:lvl4pPr>
            <a:lvl5pPr marL="2286000" lvl="4" indent="-228600" algn="l">
              <a:lnSpc>
                <a:spcPct val="110000"/>
              </a:lnSpc>
              <a:spcBef>
                <a:spcPts val="500"/>
              </a:spcBef>
              <a:spcAft>
                <a:spcPts val="0"/>
              </a:spcAft>
              <a:buClr>
                <a:srgbClr val="C25B5B"/>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28"/>
          <p:cNvSpPr txBox="1">
            <a:spLocks noGrp="1"/>
          </p:cNvSpPr>
          <p:nvPr>
            <p:ph type="body" idx="4"/>
          </p:nvPr>
        </p:nvSpPr>
        <p:spPr>
          <a:xfrm>
            <a:off x="6172200" y="2910625"/>
            <a:ext cx="5183188" cy="3100561"/>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rgbClr val="C25B5B"/>
              </a:buClr>
              <a:buSzPts val="1800"/>
              <a:buChar char="•"/>
              <a:defRPr sz="1800"/>
            </a:lvl1pPr>
            <a:lvl2pPr marL="914400" lvl="1" indent="-330200" algn="l">
              <a:lnSpc>
                <a:spcPct val="110000"/>
              </a:lnSpc>
              <a:spcBef>
                <a:spcPts val="500"/>
              </a:spcBef>
              <a:spcAft>
                <a:spcPts val="0"/>
              </a:spcAft>
              <a:buClr>
                <a:srgbClr val="C25B5B"/>
              </a:buClr>
              <a:buSzPts val="1600"/>
              <a:buChar char="•"/>
              <a:defRPr sz="1600"/>
            </a:lvl2pPr>
            <a:lvl3pPr marL="1371600" lvl="2" indent="-317500" algn="l">
              <a:lnSpc>
                <a:spcPct val="110000"/>
              </a:lnSpc>
              <a:spcBef>
                <a:spcPts val="500"/>
              </a:spcBef>
              <a:spcAft>
                <a:spcPts val="0"/>
              </a:spcAft>
              <a:buClr>
                <a:srgbClr val="C25B5B"/>
              </a:buClr>
              <a:buSzPts val="1400"/>
              <a:buChar char="•"/>
              <a:defRPr sz="1400"/>
            </a:lvl3pPr>
            <a:lvl4pPr marL="1828800" lvl="3" indent="-304800" algn="l">
              <a:lnSpc>
                <a:spcPct val="110000"/>
              </a:lnSpc>
              <a:spcBef>
                <a:spcPts val="500"/>
              </a:spcBef>
              <a:spcAft>
                <a:spcPts val="0"/>
              </a:spcAft>
              <a:buClr>
                <a:srgbClr val="C25B5B"/>
              </a:buClr>
              <a:buSzPts val="1200"/>
              <a:buChar char="•"/>
              <a:defRPr sz="1200"/>
            </a:lvl4pPr>
            <a:lvl5pPr marL="2286000" lvl="4" indent="-304800" algn="l">
              <a:lnSpc>
                <a:spcPct val="110000"/>
              </a:lnSpc>
              <a:spcBef>
                <a:spcPts val="500"/>
              </a:spcBef>
              <a:spcAft>
                <a:spcPts val="0"/>
              </a:spcAft>
              <a:buClr>
                <a:srgbClr val="C25B5B"/>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a:off x="838200" y="731520"/>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C25B5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9"/>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30"/>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0"/>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0"/>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1"/>
          <p:cNvSpPr/>
          <p:nvPr/>
        </p:nvSpPr>
        <p:spPr>
          <a:xfrm>
            <a:off x="2189" y="0"/>
            <a:ext cx="12192000" cy="6857997"/>
          </a:xfrm>
          <a:prstGeom prst="rect">
            <a:avLst/>
          </a:prstGeom>
          <a:solidFill>
            <a:srgbClr val="C2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7" name="Google Shape;7;p21"/>
          <p:cNvGrpSpPr/>
          <p:nvPr/>
        </p:nvGrpSpPr>
        <p:grpSpPr>
          <a:xfrm>
            <a:off x="572" y="-1"/>
            <a:ext cx="12192000" cy="6857996"/>
            <a:chOff x="572" y="-1"/>
            <a:chExt cx="12192000" cy="6857996"/>
          </a:xfrm>
        </p:grpSpPr>
        <p:cxnSp>
          <p:nvCxnSpPr>
            <p:cNvPr id="8" name="Google Shape;8;p21"/>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9" name="Google Shape;9;p21"/>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10" name="Google Shape;10;p21"/>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1" name="Google Shape;11;p21"/>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12" name="Google Shape;12;p21"/>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13" name="Google Shape;13;p21"/>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grpSp>
      <p:sp>
        <p:nvSpPr>
          <p:cNvPr id="14" name="Google Shape;14;p21"/>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F7F5F0"/>
              </a:buClr>
              <a:buSzPts val="4400"/>
              <a:buFont typeface="Gentium Basic"/>
              <a:buNone/>
              <a:defRPr sz="4400" b="0" i="0" u="none" strike="noStrike" cap="none">
                <a:solidFill>
                  <a:srgbClr val="F7F5F0"/>
                </a:solidFill>
                <a:latin typeface="Gentium Basic"/>
                <a:ea typeface="Gentium Basic"/>
                <a:cs typeface="Gentium Basic"/>
                <a:sym typeface="Gentium Bas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21"/>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10000"/>
              </a:lnSpc>
              <a:spcBef>
                <a:spcPts val="1000"/>
              </a:spcBef>
              <a:spcAft>
                <a:spcPts val="0"/>
              </a:spcAft>
              <a:buClr>
                <a:srgbClr val="F7F5F0"/>
              </a:buClr>
              <a:buSzPts val="1800"/>
              <a:buFont typeface="Arial"/>
              <a:buChar char="•"/>
              <a:defRPr sz="1800" b="0" i="0" u="none" strike="noStrike" cap="none">
                <a:solidFill>
                  <a:srgbClr val="F7F5F0"/>
                </a:solidFill>
                <a:latin typeface="Avenir"/>
                <a:ea typeface="Avenir"/>
                <a:cs typeface="Avenir"/>
                <a:sym typeface="Avenir"/>
              </a:defRPr>
            </a:lvl1pPr>
            <a:lvl2pPr marL="914400" marR="0" lvl="1" indent="-330200" algn="l" rtl="0">
              <a:lnSpc>
                <a:spcPct val="110000"/>
              </a:lnSpc>
              <a:spcBef>
                <a:spcPts val="500"/>
              </a:spcBef>
              <a:spcAft>
                <a:spcPts val="0"/>
              </a:spcAft>
              <a:buClr>
                <a:srgbClr val="F7F5F0"/>
              </a:buClr>
              <a:buSzPts val="1600"/>
              <a:buFont typeface="Arial"/>
              <a:buChar char="•"/>
              <a:defRPr sz="1600" b="0" i="0" u="none" strike="noStrike" cap="none">
                <a:solidFill>
                  <a:srgbClr val="F7F5F0"/>
                </a:solidFill>
                <a:latin typeface="Avenir"/>
                <a:ea typeface="Avenir"/>
                <a:cs typeface="Avenir"/>
                <a:sym typeface="Avenir"/>
              </a:defRPr>
            </a:lvl2pPr>
            <a:lvl3pPr marL="1371600" marR="0" lvl="2" indent="-317500" algn="l" rtl="0">
              <a:lnSpc>
                <a:spcPct val="110000"/>
              </a:lnSpc>
              <a:spcBef>
                <a:spcPts val="500"/>
              </a:spcBef>
              <a:spcAft>
                <a:spcPts val="0"/>
              </a:spcAft>
              <a:buClr>
                <a:srgbClr val="F7F5F0"/>
              </a:buClr>
              <a:buSzPts val="1400"/>
              <a:buFont typeface="Arial"/>
              <a:buChar char="•"/>
              <a:defRPr sz="1400" b="0" i="0" u="none" strike="noStrike" cap="none">
                <a:solidFill>
                  <a:srgbClr val="F7F5F0"/>
                </a:solidFill>
                <a:latin typeface="Avenir"/>
                <a:ea typeface="Avenir"/>
                <a:cs typeface="Avenir"/>
                <a:sym typeface="Avenir"/>
              </a:defRPr>
            </a:lvl3pPr>
            <a:lvl4pPr marL="1828800" marR="0" lvl="3" indent="-304800" algn="l" rtl="0">
              <a:lnSpc>
                <a:spcPct val="110000"/>
              </a:lnSpc>
              <a:spcBef>
                <a:spcPts val="500"/>
              </a:spcBef>
              <a:spcAft>
                <a:spcPts val="0"/>
              </a:spcAft>
              <a:buClr>
                <a:srgbClr val="F7F5F0"/>
              </a:buClr>
              <a:buSzPts val="1200"/>
              <a:buFont typeface="Arial"/>
              <a:buChar char="•"/>
              <a:defRPr sz="1200" b="0" i="0" u="none" strike="noStrike" cap="none">
                <a:solidFill>
                  <a:srgbClr val="F7F5F0"/>
                </a:solidFill>
                <a:latin typeface="Avenir"/>
                <a:ea typeface="Avenir"/>
                <a:cs typeface="Avenir"/>
                <a:sym typeface="Avenir"/>
              </a:defRPr>
            </a:lvl4pPr>
            <a:lvl5pPr marL="2286000" marR="0" lvl="4" indent="-304800" algn="l" rtl="0">
              <a:lnSpc>
                <a:spcPct val="110000"/>
              </a:lnSpc>
              <a:spcBef>
                <a:spcPts val="500"/>
              </a:spcBef>
              <a:spcAft>
                <a:spcPts val="0"/>
              </a:spcAft>
              <a:buClr>
                <a:srgbClr val="F7F5F0"/>
              </a:buClr>
              <a:buSzPts val="1200"/>
              <a:buFont typeface="Arial"/>
              <a:buChar char="•"/>
              <a:defRPr sz="1200" b="0" i="0" u="none" strike="noStrike" cap="none">
                <a:solidFill>
                  <a:srgbClr val="F7F5F0"/>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16" name="Google Shape;16;p21"/>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F7F5F0"/>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7" name="Google Shape;17;p21"/>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F7F5F0"/>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8" name="Google Shape;18;p21"/>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u="none" cap="none">
                <a:solidFill>
                  <a:srgbClr val="F7F5F0"/>
                </a:solidFill>
                <a:latin typeface="Avenir"/>
                <a:ea typeface="Avenir"/>
                <a:cs typeface="Avenir"/>
                <a:sym typeface="Avenir"/>
              </a:defRPr>
            </a:lvl1pPr>
            <a:lvl2pPr marL="0" marR="0" lvl="1" indent="0" algn="ctr" rtl="0">
              <a:spcBef>
                <a:spcPts val="0"/>
              </a:spcBef>
              <a:buNone/>
              <a:defRPr sz="1100" b="0" u="none" cap="none">
                <a:solidFill>
                  <a:srgbClr val="F7F5F0"/>
                </a:solidFill>
                <a:latin typeface="Avenir"/>
                <a:ea typeface="Avenir"/>
                <a:cs typeface="Avenir"/>
                <a:sym typeface="Avenir"/>
              </a:defRPr>
            </a:lvl2pPr>
            <a:lvl3pPr marL="0" marR="0" lvl="2" indent="0" algn="ctr" rtl="0">
              <a:spcBef>
                <a:spcPts val="0"/>
              </a:spcBef>
              <a:buNone/>
              <a:defRPr sz="1100" b="0" u="none" cap="none">
                <a:solidFill>
                  <a:srgbClr val="F7F5F0"/>
                </a:solidFill>
                <a:latin typeface="Avenir"/>
                <a:ea typeface="Avenir"/>
                <a:cs typeface="Avenir"/>
                <a:sym typeface="Avenir"/>
              </a:defRPr>
            </a:lvl3pPr>
            <a:lvl4pPr marL="0" marR="0" lvl="3" indent="0" algn="ctr" rtl="0">
              <a:spcBef>
                <a:spcPts val="0"/>
              </a:spcBef>
              <a:buNone/>
              <a:defRPr sz="1100" b="0" u="none" cap="none">
                <a:solidFill>
                  <a:srgbClr val="F7F5F0"/>
                </a:solidFill>
                <a:latin typeface="Avenir"/>
                <a:ea typeface="Avenir"/>
                <a:cs typeface="Avenir"/>
                <a:sym typeface="Avenir"/>
              </a:defRPr>
            </a:lvl4pPr>
            <a:lvl5pPr marL="0" marR="0" lvl="4" indent="0" algn="ctr" rtl="0">
              <a:spcBef>
                <a:spcPts val="0"/>
              </a:spcBef>
              <a:buNone/>
              <a:defRPr sz="1100" b="0" u="none" cap="none">
                <a:solidFill>
                  <a:srgbClr val="F7F5F0"/>
                </a:solidFill>
                <a:latin typeface="Avenir"/>
                <a:ea typeface="Avenir"/>
                <a:cs typeface="Avenir"/>
                <a:sym typeface="Avenir"/>
              </a:defRPr>
            </a:lvl5pPr>
            <a:lvl6pPr marL="0" marR="0" lvl="5" indent="0" algn="ctr" rtl="0">
              <a:spcBef>
                <a:spcPts val="0"/>
              </a:spcBef>
              <a:buNone/>
              <a:defRPr sz="1100" b="0" u="none" cap="none">
                <a:solidFill>
                  <a:srgbClr val="F7F5F0"/>
                </a:solidFill>
                <a:latin typeface="Avenir"/>
                <a:ea typeface="Avenir"/>
                <a:cs typeface="Avenir"/>
                <a:sym typeface="Avenir"/>
              </a:defRPr>
            </a:lvl6pPr>
            <a:lvl7pPr marL="0" marR="0" lvl="6" indent="0" algn="ctr" rtl="0">
              <a:spcBef>
                <a:spcPts val="0"/>
              </a:spcBef>
              <a:buNone/>
              <a:defRPr sz="1100" b="0" u="none" cap="none">
                <a:solidFill>
                  <a:srgbClr val="F7F5F0"/>
                </a:solidFill>
                <a:latin typeface="Avenir"/>
                <a:ea typeface="Avenir"/>
                <a:cs typeface="Avenir"/>
                <a:sym typeface="Avenir"/>
              </a:defRPr>
            </a:lvl7pPr>
            <a:lvl8pPr marL="0" marR="0" lvl="7" indent="0" algn="ctr" rtl="0">
              <a:spcBef>
                <a:spcPts val="0"/>
              </a:spcBef>
              <a:buNone/>
              <a:defRPr sz="1100" b="0" u="none" cap="none">
                <a:solidFill>
                  <a:srgbClr val="F7F5F0"/>
                </a:solidFill>
                <a:latin typeface="Avenir"/>
                <a:ea typeface="Avenir"/>
                <a:cs typeface="Avenir"/>
                <a:sym typeface="Avenir"/>
              </a:defRPr>
            </a:lvl8pPr>
            <a:lvl9pPr marL="0" marR="0" lvl="8" indent="0" algn="ctr" rtl="0">
              <a:spcBef>
                <a:spcPts val="0"/>
              </a:spcBef>
              <a:buNone/>
              <a:defRPr sz="1100" b="0" u="none" cap="none">
                <a:solidFill>
                  <a:srgbClr val="F7F5F0"/>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
        <p:cNvGrpSpPr/>
        <p:nvPr/>
      </p:nvGrpSpPr>
      <p:grpSpPr>
        <a:xfrm>
          <a:off x="0" y="0"/>
          <a:ext cx="0" cy="0"/>
          <a:chOff x="0" y="0"/>
          <a:chExt cx="0" cy="0"/>
        </a:xfrm>
      </p:grpSpPr>
      <p:sp>
        <p:nvSpPr>
          <p:cNvPr id="32" name="Google Shape;32;p20"/>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3" name="Google Shape;33;p20"/>
          <p:cNvGrpSpPr/>
          <p:nvPr/>
        </p:nvGrpSpPr>
        <p:grpSpPr>
          <a:xfrm>
            <a:off x="572" y="-1"/>
            <a:ext cx="12192000" cy="6857996"/>
            <a:chOff x="572" y="-1"/>
            <a:chExt cx="12192000" cy="6857996"/>
          </a:xfrm>
        </p:grpSpPr>
        <p:cxnSp>
          <p:nvCxnSpPr>
            <p:cNvPr id="34" name="Google Shape;34;p20"/>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5" name="Google Shape;35;p20"/>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6" name="Google Shape;36;p20"/>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7" name="Google Shape;37;p20"/>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8" name="Google Shape;38;p20"/>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 name="Google Shape;39;p20"/>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40" name="Google Shape;40;p20"/>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rgbClr val="C25B5B"/>
              </a:buClr>
              <a:buSzPts val="4400"/>
              <a:buFont typeface="Gentium Basic"/>
              <a:buNone/>
              <a:defRPr sz="4400" b="0" i="0" u="none" strike="noStrike" cap="none">
                <a:solidFill>
                  <a:srgbClr val="C25B5B"/>
                </a:solidFill>
                <a:latin typeface="Gentium Basic"/>
                <a:ea typeface="Gentium Basic"/>
                <a:cs typeface="Gentium Basic"/>
                <a:sym typeface="Gentium Bas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20"/>
          <p:cNvSpPr txBox="1">
            <a:spLocks noGrp="1"/>
          </p:cNvSpPr>
          <p:nvPr>
            <p:ph type="body" idx="1"/>
          </p:nvPr>
        </p:nvSpPr>
        <p:spPr>
          <a:xfrm>
            <a:off x="838200" y="2189408"/>
            <a:ext cx="10515600" cy="3821778"/>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10000"/>
              </a:lnSpc>
              <a:spcBef>
                <a:spcPts val="1000"/>
              </a:spcBef>
              <a:spcAft>
                <a:spcPts val="0"/>
              </a:spcAft>
              <a:buClr>
                <a:srgbClr val="C25B5B"/>
              </a:buClr>
              <a:buSzPts val="1800"/>
              <a:buFont typeface="Arial"/>
              <a:buChar char="•"/>
              <a:defRPr sz="1800" b="0" i="0" u="none" strike="noStrike" cap="none">
                <a:solidFill>
                  <a:srgbClr val="C25B5B"/>
                </a:solidFill>
                <a:latin typeface="Avenir"/>
                <a:ea typeface="Avenir"/>
                <a:cs typeface="Avenir"/>
                <a:sym typeface="Avenir"/>
              </a:defRPr>
            </a:lvl1pPr>
            <a:lvl2pPr marL="914400" marR="0" lvl="1" indent="-330200" algn="l" rtl="0">
              <a:lnSpc>
                <a:spcPct val="110000"/>
              </a:lnSpc>
              <a:spcBef>
                <a:spcPts val="500"/>
              </a:spcBef>
              <a:spcAft>
                <a:spcPts val="0"/>
              </a:spcAft>
              <a:buClr>
                <a:srgbClr val="C25B5B"/>
              </a:buClr>
              <a:buSzPts val="1600"/>
              <a:buFont typeface="Arial"/>
              <a:buChar char="•"/>
              <a:defRPr sz="1600" b="0" i="0" u="none" strike="noStrike" cap="none">
                <a:solidFill>
                  <a:srgbClr val="C25B5B"/>
                </a:solidFill>
                <a:latin typeface="Avenir"/>
                <a:ea typeface="Avenir"/>
                <a:cs typeface="Avenir"/>
                <a:sym typeface="Avenir"/>
              </a:defRPr>
            </a:lvl2pPr>
            <a:lvl3pPr marL="1371600" marR="0" lvl="2" indent="-317500" algn="l" rtl="0">
              <a:lnSpc>
                <a:spcPct val="110000"/>
              </a:lnSpc>
              <a:spcBef>
                <a:spcPts val="500"/>
              </a:spcBef>
              <a:spcAft>
                <a:spcPts val="0"/>
              </a:spcAft>
              <a:buClr>
                <a:srgbClr val="C25B5B"/>
              </a:buClr>
              <a:buSzPts val="1400"/>
              <a:buFont typeface="Arial"/>
              <a:buChar char="•"/>
              <a:defRPr sz="1400" b="0" i="0" u="none" strike="noStrike" cap="none">
                <a:solidFill>
                  <a:srgbClr val="C25B5B"/>
                </a:solidFill>
                <a:latin typeface="Avenir"/>
                <a:ea typeface="Avenir"/>
                <a:cs typeface="Avenir"/>
                <a:sym typeface="Avenir"/>
              </a:defRPr>
            </a:lvl3pPr>
            <a:lvl4pPr marL="1828800" marR="0" lvl="3" indent="-304800" algn="l" rtl="0">
              <a:lnSpc>
                <a:spcPct val="110000"/>
              </a:lnSpc>
              <a:spcBef>
                <a:spcPts val="500"/>
              </a:spcBef>
              <a:spcAft>
                <a:spcPts val="0"/>
              </a:spcAft>
              <a:buClr>
                <a:srgbClr val="C25B5B"/>
              </a:buClr>
              <a:buSzPts val="1200"/>
              <a:buFont typeface="Arial"/>
              <a:buChar char="•"/>
              <a:defRPr sz="1200" b="0" i="0" u="none" strike="noStrike" cap="none">
                <a:solidFill>
                  <a:srgbClr val="C25B5B"/>
                </a:solidFill>
                <a:latin typeface="Avenir"/>
                <a:ea typeface="Avenir"/>
                <a:cs typeface="Avenir"/>
                <a:sym typeface="Avenir"/>
              </a:defRPr>
            </a:lvl4pPr>
            <a:lvl5pPr marL="2286000" marR="0" lvl="4" indent="-304800" algn="l" rtl="0">
              <a:lnSpc>
                <a:spcPct val="110000"/>
              </a:lnSpc>
              <a:spcBef>
                <a:spcPts val="500"/>
              </a:spcBef>
              <a:spcAft>
                <a:spcPts val="0"/>
              </a:spcAft>
              <a:buClr>
                <a:srgbClr val="C25B5B"/>
              </a:buClr>
              <a:buSzPts val="1200"/>
              <a:buFont typeface="Arial"/>
              <a:buChar char="•"/>
              <a:defRPr sz="1200" b="0" i="0" u="none" strike="noStrike" cap="none">
                <a:solidFill>
                  <a:srgbClr val="C25B5B"/>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42" name="Google Shape;42;p20"/>
          <p:cNvSpPr txBox="1">
            <a:spLocks noGrp="1"/>
          </p:cNvSpPr>
          <p:nvPr>
            <p:ph type="dt" idx="10"/>
          </p:nvPr>
        </p:nvSpPr>
        <p:spPr>
          <a:xfrm>
            <a:off x="838200" y="136525"/>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C25B5B"/>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43" name="Google Shape;43;p20"/>
          <p:cNvSpPr txBox="1">
            <a:spLocks noGrp="1"/>
          </p:cNvSpPr>
          <p:nvPr>
            <p:ph type="ftr" idx="11"/>
          </p:nvPr>
        </p:nvSpPr>
        <p:spPr>
          <a:xfrm>
            <a:off x="838200" y="6356350"/>
            <a:ext cx="345065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C25B5B"/>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44" name="Google Shape;44;p20"/>
          <p:cNvSpPr txBox="1">
            <a:spLocks noGrp="1"/>
          </p:cNvSpPr>
          <p:nvPr>
            <p:ph type="sldNum" idx="12"/>
          </p:nvPr>
        </p:nvSpPr>
        <p:spPr>
          <a:xfrm>
            <a:off x="11563467" y="3246434"/>
            <a:ext cx="62853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u="none" cap="none">
                <a:solidFill>
                  <a:srgbClr val="C25B5B"/>
                </a:solidFill>
                <a:latin typeface="Avenir"/>
                <a:ea typeface="Avenir"/>
                <a:cs typeface="Avenir"/>
                <a:sym typeface="Avenir"/>
              </a:defRPr>
            </a:lvl1pPr>
            <a:lvl2pPr marL="0" marR="0" lvl="1" indent="0" algn="ctr" rtl="0">
              <a:spcBef>
                <a:spcPts val="0"/>
              </a:spcBef>
              <a:buNone/>
              <a:defRPr sz="1100" b="0" u="none" cap="none">
                <a:solidFill>
                  <a:srgbClr val="C25B5B"/>
                </a:solidFill>
                <a:latin typeface="Avenir"/>
                <a:ea typeface="Avenir"/>
                <a:cs typeface="Avenir"/>
                <a:sym typeface="Avenir"/>
              </a:defRPr>
            </a:lvl2pPr>
            <a:lvl3pPr marL="0" marR="0" lvl="2" indent="0" algn="ctr" rtl="0">
              <a:spcBef>
                <a:spcPts val="0"/>
              </a:spcBef>
              <a:buNone/>
              <a:defRPr sz="1100" b="0" u="none" cap="none">
                <a:solidFill>
                  <a:srgbClr val="C25B5B"/>
                </a:solidFill>
                <a:latin typeface="Avenir"/>
                <a:ea typeface="Avenir"/>
                <a:cs typeface="Avenir"/>
                <a:sym typeface="Avenir"/>
              </a:defRPr>
            </a:lvl3pPr>
            <a:lvl4pPr marL="0" marR="0" lvl="3" indent="0" algn="ctr" rtl="0">
              <a:spcBef>
                <a:spcPts val="0"/>
              </a:spcBef>
              <a:buNone/>
              <a:defRPr sz="1100" b="0" u="none" cap="none">
                <a:solidFill>
                  <a:srgbClr val="C25B5B"/>
                </a:solidFill>
                <a:latin typeface="Avenir"/>
                <a:ea typeface="Avenir"/>
                <a:cs typeface="Avenir"/>
                <a:sym typeface="Avenir"/>
              </a:defRPr>
            </a:lvl4pPr>
            <a:lvl5pPr marL="0" marR="0" lvl="4" indent="0" algn="ctr" rtl="0">
              <a:spcBef>
                <a:spcPts val="0"/>
              </a:spcBef>
              <a:buNone/>
              <a:defRPr sz="1100" b="0" u="none" cap="none">
                <a:solidFill>
                  <a:srgbClr val="C25B5B"/>
                </a:solidFill>
                <a:latin typeface="Avenir"/>
                <a:ea typeface="Avenir"/>
                <a:cs typeface="Avenir"/>
                <a:sym typeface="Avenir"/>
              </a:defRPr>
            </a:lvl5pPr>
            <a:lvl6pPr marL="0" marR="0" lvl="5" indent="0" algn="ctr" rtl="0">
              <a:spcBef>
                <a:spcPts val="0"/>
              </a:spcBef>
              <a:buNone/>
              <a:defRPr sz="1100" b="0" u="none" cap="none">
                <a:solidFill>
                  <a:srgbClr val="C25B5B"/>
                </a:solidFill>
                <a:latin typeface="Avenir"/>
                <a:ea typeface="Avenir"/>
                <a:cs typeface="Avenir"/>
                <a:sym typeface="Avenir"/>
              </a:defRPr>
            </a:lvl6pPr>
            <a:lvl7pPr marL="0" marR="0" lvl="6" indent="0" algn="ctr" rtl="0">
              <a:spcBef>
                <a:spcPts val="0"/>
              </a:spcBef>
              <a:buNone/>
              <a:defRPr sz="1100" b="0" u="none" cap="none">
                <a:solidFill>
                  <a:srgbClr val="C25B5B"/>
                </a:solidFill>
                <a:latin typeface="Avenir"/>
                <a:ea typeface="Avenir"/>
                <a:cs typeface="Avenir"/>
                <a:sym typeface="Avenir"/>
              </a:defRPr>
            </a:lvl7pPr>
            <a:lvl8pPr marL="0" marR="0" lvl="7" indent="0" algn="ctr" rtl="0">
              <a:spcBef>
                <a:spcPts val="0"/>
              </a:spcBef>
              <a:buNone/>
              <a:defRPr sz="1100" b="0" u="none" cap="none">
                <a:solidFill>
                  <a:srgbClr val="C25B5B"/>
                </a:solidFill>
                <a:latin typeface="Avenir"/>
                <a:ea typeface="Avenir"/>
                <a:cs typeface="Avenir"/>
                <a:sym typeface="Avenir"/>
              </a:defRPr>
            </a:lvl8pPr>
            <a:lvl9pPr marL="0" marR="0" lvl="8" indent="0" algn="ctr" rtl="0">
              <a:spcBef>
                <a:spcPts val="0"/>
              </a:spcBef>
              <a:buNone/>
              <a:defRPr sz="1100" b="0" u="none" cap="none">
                <a:solidFill>
                  <a:srgbClr val="C25B5B"/>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7"/>
        <p:cNvGrpSpPr/>
        <p:nvPr/>
      </p:nvGrpSpPr>
      <p:grpSpPr>
        <a:xfrm>
          <a:off x="0" y="0"/>
          <a:ext cx="0" cy="0"/>
          <a:chOff x="0" y="0"/>
          <a:chExt cx="0" cy="0"/>
        </a:xfrm>
      </p:grpSpPr>
      <p:sp>
        <p:nvSpPr>
          <p:cNvPr id="118" name="Google Shape;118;p1"/>
          <p:cNvSpPr/>
          <p:nvPr/>
        </p:nvSpPr>
        <p:spPr>
          <a:xfrm>
            <a:off x="-1" y="3"/>
            <a:ext cx="12192001" cy="685799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19" name="Google Shape;119;p1"/>
          <p:cNvSpPr/>
          <p:nvPr/>
        </p:nvSpPr>
        <p:spPr>
          <a:xfrm>
            <a:off x="0" y="0"/>
            <a:ext cx="12192000" cy="6873465"/>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20" name="Google Shape;120;p1"/>
          <p:cNvPicPr preferRelativeResize="0"/>
          <p:nvPr/>
        </p:nvPicPr>
        <p:blipFill rotWithShape="1">
          <a:blip r:embed="rId3">
            <a:alphaModFix amt="40000"/>
          </a:blip>
          <a:srcRect l="2400" r="8926" b="-1"/>
          <a:stretch/>
        </p:blipFill>
        <p:spPr>
          <a:xfrm>
            <a:off x="20" y="-1"/>
            <a:ext cx="12189789" cy="6873457"/>
          </a:xfrm>
          <a:prstGeom prst="rect">
            <a:avLst/>
          </a:prstGeom>
          <a:noFill/>
          <a:ln>
            <a:noFill/>
          </a:ln>
        </p:spPr>
      </p:pic>
      <p:grpSp>
        <p:nvGrpSpPr>
          <p:cNvPr id="121" name="Google Shape;121;p1"/>
          <p:cNvGrpSpPr/>
          <p:nvPr/>
        </p:nvGrpSpPr>
        <p:grpSpPr>
          <a:xfrm>
            <a:off x="0" y="2"/>
            <a:ext cx="12192000" cy="6857996"/>
            <a:chOff x="572" y="-1"/>
            <a:chExt cx="12192000" cy="6857996"/>
          </a:xfrm>
        </p:grpSpPr>
        <p:cxnSp>
          <p:nvCxnSpPr>
            <p:cNvPr id="122" name="Google Shape;122;p1"/>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123" name="Google Shape;123;p1"/>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124" name="Google Shape;124;p1"/>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25" name="Google Shape;125;p1"/>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126" name="Google Shape;126;p1"/>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127" name="Google Shape;127;p1"/>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grpSp>
      <p:sp>
        <p:nvSpPr>
          <p:cNvPr id="128" name="Google Shape;128;p1"/>
          <p:cNvSpPr txBox="1">
            <a:spLocks noGrp="1"/>
          </p:cNvSpPr>
          <p:nvPr>
            <p:ph type="ctrTitle"/>
          </p:nvPr>
        </p:nvSpPr>
        <p:spPr>
          <a:xfrm>
            <a:off x="841248" y="3429000"/>
            <a:ext cx="7151357" cy="2387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7F5F0"/>
              </a:buClr>
              <a:buSzPts val="5200"/>
              <a:buFont typeface="Gentium Basic"/>
              <a:buNone/>
            </a:pPr>
            <a:r>
              <a:rPr lang="en-US"/>
              <a:t>Group 14</a:t>
            </a:r>
            <a:endParaRPr>
              <a:solidFill>
                <a:srgbClr val="FFFFFF"/>
              </a:solidFill>
            </a:endParaRPr>
          </a:p>
        </p:txBody>
      </p:sp>
      <p:sp>
        <p:nvSpPr>
          <p:cNvPr id="129" name="Google Shape;129;p1"/>
          <p:cNvSpPr txBox="1">
            <a:spLocks noGrp="1"/>
          </p:cNvSpPr>
          <p:nvPr>
            <p:ph type="subTitle" idx="1"/>
          </p:nvPr>
        </p:nvSpPr>
        <p:spPr>
          <a:xfrm>
            <a:off x="841248" y="1040986"/>
            <a:ext cx="7151357" cy="2272483"/>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rgbClr val="F7F5F0"/>
              </a:buClr>
              <a:buSzPts val="2000"/>
              <a:buNone/>
            </a:pPr>
            <a:r>
              <a:rPr lang="en-US"/>
              <a:t>Aarush, Gautam, Eric, Victoria, Emily, Srideep, Carl, Mark, Nilay, Travis</a:t>
            </a:r>
            <a:endParaRPr/>
          </a:p>
          <a:p>
            <a:pPr marL="0" lvl="0" indent="0" algn="l" rtl="0">
              <a:lnSpc>
                <a:spcPct val="110000"/>
              </a:lnSpc>
              <a:spcBef>
                <a:spcPts val="1000"/>
              </a:spcBef>
              <a:spcAft>
                <a:spcPts val="0"/>
              </a:spcAft>
              <a:buClr>
                <a:srgbClr val="F7F5F0"/>
              </a:buClr>
              <a:buSzPts val="2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5"/>
        <p:cNvGrpSpPr/>
        <p:nvPr/>
      </p:nvGrpSpPr>
      <p:grpSpPr>
        <a:xfrm>
          <a:off x="0" y="0"/>
          <a:ext cx="0" cy="0"/>
          <a:chOff x="0" y="0"/>
          <a:chExt cx="0" cy="0"/>
        </a:xfrm>
      </p:grpSpPr>
      <p:sp>
        <p:nvSpPr>
          <p:cNvPr id="236" name="Google Shape;236;p7"/>
          <p:cNvSpPr/>
          <p:nvPr/>
        </p:nvSpPr>
        <p:spPr>
          <a:xfrm>
            <a:off x="0" y="3"/>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37" name="Google Shape;237;p7"/>
          <p:cNvSpPr/>
          <p:nvPr/>
        </p:nvSpPr>
        <p:spPr>
          <a:xfrm>
            <a:off x="0" y="3"/>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38" name="Google Shape;238;p7"/>
          <p:cNvSpPr txBox="1">
            <a:spLocks noGrp="1"/>
          </p:cNvSpPr>
          <p:nvPr>
            <p:ph type="title"/>
          </p:nvPr>
        </p:nvSpPr>
        <p:spPr>
          <a:xfrm>
            <a:off x="838201" y="581336"/>
            <a:ext cx="4076910" cy="5695389"/>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C25B5B"/>
              </a:buClr>
              <a:buSzPts val="5200"/>
              <a:buFont typeface="Gentium Basic"/>
              <a:buNone/>
            </a:pPr>
            <a:r>
              <a:rPr lang="en-US" sz="5200"/>
              <a:t>Scalability obsession</a:t>
            </a:r>
            <a:endParaRPr/>
          </a:p>
        </p:txBody>
      </p:sp>
      <p:grpSp>
        <p:nvGrpSpPr>
          <p:cNvPr id="239" name="Google Shape;239;p7"/>
          <p:cNvGrpSpPr/>
          <p:nvPr/>
        </p:nvGrpSpPr>
        <p:grpSpPr>
          <a:xfrm>
            <a:off x="5171535" y="-6437"/>
            <a:ext cx="6400800" cy="6864437"/>
            <a:chOff x="5171535" y="-6437"/>
            <a:chExt cx="6400800" cy="6864437"/>
          </a:xfrm>
        </p:grpSpPr>
        <p:cxnSp>
          <p:nvCxnSpPr>
            <p:cNvPr id="240" name="Google Shape;240;p7"/>
            <p:cNvCxnSpPr/>
            <p:nvPr/>
          </p:nvCxnSpPr>
          <p:spPr>
            <a:xfrm>
              <a:off x="5171535" y="567246"/>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241" name="Google Shape;241;p7"/>
            <p:cNvCxnSpPr/>
            <p:nvPr/>
          </p:nvCxnSpPr>
          <p:spPr>
            <a:xfrm>
              <a:off x="5171535" y="6262643"/>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242" name="Google Shape;242;p7"/>
            <p:cNvCxnSpPr/>
            <p:nvPr/>
          </p:nvCxnSpPr>
          <p:spPr>
            <a:xfrm>
              <a:off x="5171535"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243" name="Google Shape;243;p7"/>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grpSp>
      <p:grpSp>
        <p:nvGrpSpPr>
          <p:cNvPr id="244" name="Google Shape;244;p7"/>
          <p:cNvGrpSpPr/>
          <p:nvPr/>
        </p:nvGrpSpPr>
        <p:grpSpPr>
          <a:xfrm>
            <a:off x="5461176" y="792420"/>
            <a:ext cx="5826934" cy="5288914"/>
            <a:chOff x="0" y="4138"/>
            <a:chExt cx="5826934" cy="5288914"/>
          </a:xfrm>
        </p:grpSpPr>
        <p:sp>
          <p:nvSpPr>
            <p:cNvPr id="245" name="Google Shape;245;p7"/>
            <p:cNvSpPr/>
            <p:nvPr/>
          </p:nvSpPr>
          <p:spPr>
            <a:xfrm>
              <a:off x="0" y="4138"/>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266649" y="202472"/>
              <a:ext cx="484817" cy="48481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1018116" y="4138"/>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txBox="1"/>
            <p:nvPr/>
          </p:nvSpPr>
          <p:spPr>
            <a:xfrm>
              <a:off x="1018116" y="4138"/>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b="0" i="0">
                  <a:solidFill>
                    <a:schemeClr val="dk1"/>
                  </a:solidFill>
                  <a:latin typeface="Avenir"/>
                  <a:ea typeface="Avenir"/>
                  <a:cs typeface="Avenir"/>
                  <a:sym typeface="Avenir"/>
                </a:rPr>
                <a:t>Since our idea is more of a platform of multiple card games, we shouldn't become obsessed with making multitudes of games. </a:t>
              </a:r>
              <a:endParaRPr sz="1600">
                <a:solidFill>
                  <a:schemeClr val="dk1"/>
                </a:solidFill>
                <a:latin typeface="Avenir"/>
                <a:ea typeface="Avenir"/>
                <a:cs typeface="Avenir"/>
                <a:sym typeface="Avenir"/>
              </a:endParaRPr>
            </a:p>
          </p:txBody>
        </p:sp>
        <p:sp>
          <p:nvSpPr>
            <p:cNvPr id="249" name="Google Shape;249;p7"/>
            <p:cNvSpPr/>
            <p:nvPr/>
          </p:nvSpPr>
          <p:spPr>
            <a:xfrm>
              <a:off x="0" y="1105995"/>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266649" y="1304330"/>
              <a:ext cx="484817" cy="484817"/>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018116" y="1105995"/>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txBox="1"/>
            <p:nvPr/>
          </p:nvSpPr>
          <p:spPr>
            <a:xfrm>
              <a:off x="1018116" y="1105995"/>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b="0" i="0">
                  <a:solidFill>
                    <a:schemeClr val="dk1"/>
                  </a:solidFill>
                  <a:latin typeface="Avenir"/>
                  <a:ea typeface="Avenir"/>
                  <a:cs typeface="Avenir"/>
                  <a:sym typeface="Avenir"/>
                </a:rPr>
                <a:t>This will spread our focus </a:t>
              </a:r>
              <a:endParaRPr sz="1600">
                <a:solidFill>
                  <a:schemeClr val="dk1"/>
                </a:solidFill>
                <a:latin typeface="Avenir"/>
                <a:ea typeface="Avenir"/>
                <a:cs typeface="Avenir"/>
                <a:sym typeface="Avenir"/>
              </a:endParaRPr>
            </a:p>
          </p:txBody>
        </p:sp>
        <p:sp>
          <p:nvSpPr>
            <p:cNvPr id="253" name="Google Shape;253;p7"/>
            <p:cNvSpPr/>
            <p:nvPr/>
          </p:nvSpPr>
          <p:spPr>
            <a:xfrm>
              <a:off x="0" y="2207853"/>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266649" y="2406187"/>
              <a:ext cx="484817" cy="484817"/>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1018116" y="2207853"/>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txBox="1"/>
            <p:nvPr/>
          </p:nvSpPr>
          <p:spPr>
            <a:xfrm>
              <a:off x="1018116" y="2207853"/>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It will reduce the depth of technical features we can support </a:t>
              </a:r>
              <a:endParaRPr/>
            </a:p>
          </p:txBody>
        </p:sp>
        <p:sp>
          <p:nvSpPr>
            <p:cNvPr id="257" name="Google Shape;257;p7"/>
            <p:cNvSpPr/>
            <p:nvPr/>
          </p:nvSpPr>
          <p:spPr>
            <a:xfrm>
              <a:off x="0" y="3309710"/>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266649" y="3508044"/>
              <a:ext cx="484817" cy="484817"/>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018116" y="3309710"/>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txBox="1"/>
            <p:nvPr/>
          </p:nvSpPr>
          <p:spPr>
            <a:xfrm>
              <a:off x="1018116" y="3309710"/>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a:solidFill>
                    <a:schemeClr val="dk1"/>
                  </a:solidFill>
                  <a:latin typeface="Avenir"/>
                  <a:ea typeface="Avenir"/>
                  <a:cs typeface="Avenir"/>
                  <a:sym typeface="Avenir"/>
                </a:rPr>
                <a:t>It will also take </a:t>
              </a:r>
              <a:r>
                <a:rPr lang="en-US" sz="1600" b="0" i="0">
                  <a:solidFill>
                    <a:schemeClr val="dk1"/>
                  </a:solidFill>
                  <a:latin typeface="Avenir"/>
                  <a:ea typeface="Avenir"/>
                  <a:cs typeface="Avenir"/>
                  <a:sym typeface="Avenir"/>
                </a:rPr>
                <a:t>us away from the main goal of creating a game that is flushed out with all its features. </a:t>
              </a:r>
              <a:endParaRPr sz="1600">
                <a:solidFill>
                  <a:schemeClr val="dk1"/>
                </a:solidFill>
                <a:latin typeface="Avenir"/>
                <a:ea typeface="Avenir"/>
                <a:cs typeface="Avenir"/>
                <a:sym typeface="Avenir"/>
              </a:endParaRPr>
            </a:p>
          </p:txBody>
        </p:sp>
        <p:sp>
          <p:nvSpPr>
            <p:cNvPr id="261" name="Google Shape;261;p7"/>
            <p:cNvSpPr/>
            <p:nvPr/>
          </p:nvSpPr>
          <p:spPr>
            <a:xfrm>
              <a:off x="0" y="4411567"/>
              <a:ext cx="5826934" cy="881485"/>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266649" y="4609902"/>
              <a:ext cx="484817" cy="484817"/>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018116" y="4411567"/>
              <a:ext cx="4808817" cy="8814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txBox="1"/>
            <p:nvPr/>
          </p:nvSpPr>
          <p:spPr>
            <a:xfrm>
              <a:off x="1018116" y="4411567"/>
              <a:ext cx="4808817" cy="881485"/>
            </a:xfrm>
            <a:prstGeom prst="rect">
              <a:avLst/>
            </a:prstGeom>
            <a:noFill/>
            <a:ln>
              <a:noFill/>
            </a:ln>
          </p:spPr>
          <p:txBody>
            <a:bodyPr spcFirstLastPara="1" wrap="square" lIns="93275" tIns="93275" rIns="93275" bIns="93275" anchor="ctr" anchorCtr="0">
              <a:noAutofit/>
            </a:bodyPr>
            <a:lstStyle/>
            <a:p>
              <a:pPr marL="0" marR="0" lvl="0" indent="0" algn="l" rtl="0">
                <a:lnSpc>
                  <a:spcPct val="90000"/>
                </a:lnSpc>
                <a:spcBef>
                  <a:spcPts val="0"/>
                </a:spcBef>
                <a:spcAft>
                  <a:spcPts val="0"/>
                </a:spcAft>
                <a:buClr>
                  <a:schemeClr val="dk1"/>
                </a:buClr>
                <a:buSzPts val="1600"/>
                <a:buFont typeface="Avenir"/>
                <a:buNone/>
              </a:pPr>
              <a:r>
                <a:rPr lang="en-US" sz="1600" b="0" i="0">
                  <a:solidFill>
                    <a:schemeClr val="dk1"/>
                  </a:solidFill>
                  <a:latin typeface="Avenir"/>
                  <a:ea typeface="Avenir"/>
                  <a:cs typeface="Avenir"/>
                  <a:sym typeface="Avenir"/>
                </a:rPr>
                <a:t>Quality &gt; Quantity</a:t>
              </a:r>
              <a:endParaRPr sz="1600">
                <a:solidFill>
                  <a:schemeClr val="dk1"/>
                </a:solidFill>
                <a:latin typeface="Avenir"/>
                <a:ea typeface="Avenir"/>
                <a:cs typeface="Avenir"/>
                <a:sym typeface="Aveni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350a4730981_0_20"/>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Solution:</a:t>
            </a:r>
            <a:endParaRPr/>
          </a:p>
        </p:txBody>
      </p:sp>
      <p:sp>
        <p:nvSpPr>
          <p:cNvPr id="270" name="Google Shape;270;g350a4730981_0_20"/>
          <p:cNvSpPr txBox="1">
            <a:spLocks noGrp="1"/>
          </p:cNvSpPr>
          <p:nvPr>
            <p:ph type="subTitle" idx="1"/>
          </p:nvPr>
        </p:nvSpPr>
        <p:spPr>
          <a:xfrm>
            <a:off x="838200" y="3602038"/>
            <a:ext cx="98298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a:t>Focus on building 1-2 polished games that feel complete and fun. Build the platform with future extensibility in mind but defer adding new games until the core experience is fully stable and enjoyable.</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4"/>
        <p:cNvGrpSpPr/>
        <p:nvPr/>
      </p:nvGrpSpPr>
      <p:grpSpPr>
        <a:xfrm>
          <a:off x="0" y="0"/>
          <a:ext cx="0" cy="0"/>
          <a:chOff x="0" y="0"/>
          <a:chExt cx="0" cy="0"/>
        </a:xfrm>
      </p:grpSpPr>
      <p:sp>
        <p:nvSpPr>
          <p:cNvPr id="275" name="Google Shape;275;p8"/>
          <p:cNvSpPr/>
          <p:nvPr/>
        </p:nvSpPr>
        <p:spPr>
          <a:xfrm>
            <a:off x="1903" y="-597"/>
            <a:ext cx="12192000" cy="68579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76" name="Google Shape;276;p8"/>
          <p:cNvSpPr/>
          <p:nvPr/>
        </p:nvSpPr>
        <p:spPr>
          <a:xfrm>
            <a:off x="2189" y="0"/>
            <a:ext cx="12192000" cy="6857997"/>
          </a:xfrm>
          <a:prstGeom prst="rect">
            <a:avLst/>
          </a:prstGeom>
          <a:solidFill>
            <a:srgbClr val="C2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277" name="Google Shape;277;p8"/>
          <p:cNvGrpSpPr/>
          <p:nvPr/>
        </p:nvGrpSpPr>
        <p:grpSpPr>
          <a:xfrm>
            <a:off x="1667" y="-1"/>
            <a:ext cx="12195239" cy="6857996"/>
            <a:chOff x="1667" y="-1"/>
            <a:chExt cx="12195239" cy="6857996"/>
          </a:xfrm>
        </p:grpSpPr>
        <p:cxnSp>
          <p:nvCxnSpPr>
            <p:cNvPr id="278" name="Google Shape;278;p8"/>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279" name="Google Shape;279;p8"/>
            <p:cNvCxnSpPr/>
            <p:nvPr/>
          </p:nvCxnSpPr>
          <p:spPr>
            <a:xfrm>
              <a:off x="4906"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280" name="Google Shape;280;p8"/>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281" name="Google Shape;281;p8"/>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282" name="Google Shape;282;p8"/>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283" name="Google Shape;283;p8"/>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grpSp>
      <p:sp>
        <p:nvSpPr>
          <p:cNvPr id="284" name="Google Shape;284;p8"/>
          <p:cNvSpPr txBox="1">
            <a:spLocks noGrp="1"/>
          </p:cNvSpPr>
          <p:nvPr>
            <p:ph type="title"/>
          </p:nvPr>
        </p:nvSpPr>
        <p:spPr>
          <a:xfrm>
            <a:off x="838200" y="827727"/>
            <a:ext cx="8648158" cy="149588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7F5F0"/>
              </a:buClr>
              <a:buSzPts val="4400"/>
              <a:buFont typeface="Gentium Basic"/>
              <a:buNone/>
            </a:pPr>
            <a:r>
              <a:rPr lang="en-US"/>
              <a:t>Leaderboards</a:t>
            </a:r>
            <a:endParaRPr/>
          </a:p>
        </p:txBody>
      </p:sp>
      <p:sp>
        <p:nvSpPr>
          <p:cNvPr id="285" name="Google Shape;285;p8"/>
          <p:cNvSpPr txBox="1">
            <a:spLocks noGrp="1"/>
          </p:cNvSpPr>
          <p:nvPr>
            <p:ph type="body" idx="1"/>
          </p:nvPr>
        </p:nvSpPr>
        <p:spPr>
          <a:xfrm>
            <a:off x="838200" y="2434196"/>
            <a:ext cx="8648158" cy="3430575"/>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rgbClr val="F7F5F0"/>
              </a:buClr>
              <a:buSzPts val="1800"/>
              <a:buChar char="•"/>
            </a:pPr>
            <a:r>
              <a:rPr lang="en-US" dirty="0"/>
              <a:t>One of the features that our group is excited to learn about and work on is leaderboards </a:t>
            </a:r>
            <a:endParaRPr dirty="0"/>
          </a:p>
          <a:p>
            <a:pPr marL="228600" lvl="0" indent="-228600" algn="l" rtl="0">
              <a:lnSpc>
                <a:spcPct val="110000"/>
              </a:lnSpc>
              <a:spcBef>
                <a:spcPts val="1000"/>
              </a:spcBef>
              <a:spcAft>
                <a:spcPts val="0"/>
              </a:spcAft>
              <a:buClr>
                <a:srgbClr val="F7F5F0"/>
              </a:buClr>
              <a:buSzPts val="1800"/>
              <a:buChar char="•"/>
            </a:pPr>
            <a:r>
              <a:rPr lang="en-US" dirty="0"/>
              <a:t>We should keep our expectations realistic. </a:t>
            </a:r>
            <a:endParaRPr dirty="0"/>
          </a:p>
          <a:p>
            <a:pPr marL="228600" lvl="0" indent="-228600" algn="l" rtl="0">
              <a:lnSpc>
                <a:spcPct val="110000"/>
              </a:lnSpc>
              <a:spcBef>
                <a:spcPts val="1000"/>
              </a:spcBef>
              <a:spcAft>
                <a:spcPts val="0"/>
              </a:spcAft>
              <a:buClr>
                <a:srgbClr val="F7F5F0"/>
              </a:buClr>
              <a:buSzPts val="1800"/>
              <a:buChar char="•"/>
            </a:pPr>
            <a:r>
              <a:rPr lang="en-US" dirty="0"/>
              <a:t>None of us have experience in doing this, so there is a high time/effort risk</a:t>
            </a:r>
            <a:endParaRPr dirty="0"/>
          </a:p>
          <a:p>
            <a:pPr marL="228600" lvl="0" indent="-228600" algn="l" rtl="0">
              <a:lnSpc>
                <a:spcPct val="110000"/>
              </a:lnSpc>
              <a:spcBef>
                <a:spcPts val="1000"/>
              </a:spcBef>
              <a:spcAft>
                <a:spcPts val="0"/>
              </a:spcAft>
              <a:buClr>
                <a:srgbClr val="F7F5F0"/>
              </a:buClr>
              <a:buSzPts val="1800"/>
              <a:buChar char="•"/>
            </a:pPr>
            <a:r>
              <a:rPr lang="en-US" dirty="0"/>
              <a:t>We must remember that while simple leaderboards help support the game, complicated leaderboards only add a minimal amount to the user experience</a:t>
            </a:r>
            <a:endParaRPr dirty="0"/>
          </a:p>
          <a:p>
            <a:pPr marL="228600" lvl="0" indent="-114300" algn="l" rtl="0">
              <a:lnSpc>
                <a:spcPct val="110000"/>
              </a:lnSpc>
              <a:spcBef>
                <a:spcPts val="1000"/>
              </a:spcBef>
              <a:spcAft>
                <a:spcPts val="0"/>
              </a:spcAft>
              <a:buClr>
                <a:srgbClr val="F7F5F0"/>
              </a:buClr>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350a4730981_0_39"/>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Solution:</a:t>
            </a:r>
            <a:endParaRPr/>
          </a:p>
        </p:txBody>
      </p:sp>
      <p:sp>
        <p:nvSpPr>
          <p:cNvPr id="291" name="Google Shape;291;g350a4730981_0_39"/>
          <p:cNvSpPr txBox="1">
            <a:spLocks noGrp="1"/>
          </p:cNvSpPr>
          <p:nvPr>
            <p:ph type="subTitle" idx="1"/>
          </p:nvPr>
        </p:nvSpPr>
        <p:spPr>
          <a:xfrm>
            <a:off x="838200" y="3602038"/>
            <a:ext cx="98298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a:t>Implement a simple leaderboard first (just top 10 scores with basic player names and scores) using server-side storage. Expand features (filters, history, rankings) only if time allows and user need is clear.</a:t>
            </a:r>
            <a:endParaRPr sz="2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9"/>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297" name="Google Shape;297;p9"/>
          <p:cNvGrpSpPr/>
          <p:nvPr/>
        </p:nvGrpSpPr>
        <p:grpSpPr>
          <a:xfrm>
            <a:off x="572" y="-1"/>
            <a:ext cx="12192000" cy="6857996"/>
            <a:chOff x="572" y="-1"/>
            <a:chExt cx="12192000" cy="6857996"/>
          </a:xfrm>
        </p:grpSpPr>
        <p:cxnSp>
          <p:nvCxnSpPr>
            <p:cNvPr id="298" name="Google Shape;298;p9"/>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299" name="Google Shape;299;p9"/>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00" name="Google Shape;300;p9"/>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01" name="Google Shape;301;p9"/>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02" name="Google Shape;302;p9"/>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03" name="Google Shape;303;p9"/>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04" name="Google Shape;304;p9"/>
          <p:cNvSpPr/>
          <p:nvPr/>
        </p:nvSpPr>
        <p:spPr>
          <a:xfrm>
            <a:off x="0" y="0"/>
            <a:ext cx="12188952" cy="6858000"/>
          </a:xfrm>
          <a:prstGeom prst="rect">
            <a:avLst/>
          </a:prstGeom>
          <a:solidFill>
            <a:schemeClr val="lt1"/>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pic>
        <p:nvPicPr>
          <p:cNvPr id="305" name="Google Shape;305;p9" descr="Red toy person in front of two lines of white figures"/>
          <p:cNvPicPr preferRelativeResize="0"/>
          <p:nvPr/>
        </p:nvPicPr>
        <p:blipFill rotWithShape="1">
          <a:blip r:embed="rId3">
            <a:alphaModFix/>
          </a:blip>
          <a:srcRect t="14449"/>
          <a:stretch/>
        </p:blipFill>
        <p:spPr>
          <a:xfrm>
            <a:off x="20" y="10"/>
            <a:ext cx="12191980" cy="6857990"/>
          </a:xfrm>
          <a:prstGeom prst="rect">
            <a:avLst/>
          </a:prstGeom>
          <a:noFill/>
          <a:ln>
            <a:noFill/>
          </a:ln>
        </p:spPr>
      </p:pic>
      <p:sp>
        <p:nvSpPr>
          <p:cNvPr id="306" name="Google Shape;306;p9"/>
          <p:cNvSpPr/>
          <p:nvPr/>
        </p:nvSpPr>
        <p:spPr>
          <a:xfrm rot="10800000">
            <a:off x="1524" y="1840754"/>
            <a:ext cx="12188952" cy="5017246"/>
          </a:xfrm>
          <a:prstGeom prst="rect">
            <a:avLst/>
          </a:prstGeom>
          <a:gradFill>
            <a:gsLst>
              <a:gs pos="0">
                <a:schemeClr val="dk1"/>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07" name="Google Shape;307;p9"/>
          <p:cNvGrpSpPr/>
          <p:nvPr/>
        </p:nvGrpSpPr>
        <p:grpSpPr>
          <a:xfrm>
            <a:off x="628366" y="87"/>
            <a:ext cx="10933011" cy="6864710"/>
            <a:chOff x="628366" y="87"/>
            <a:chExt cx="10933011" cy="6864710"/>
          </a:xfrm>
        </p:grpSpPr>
        <p:cxnSp>
          <p:nvCxnSpPr>
            <p:cNvPr id="308" name="Google Shape;308;p9"/>
            <p:cNvCxnSpPr/>
            <p:nvPr/>
          </p:nvCxnSpPr>
          <p:spPr>
            <a:xfrm rot="-5400000">
              <a:off x="-1282750" y="3429044"/>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09" name="Google Shape;309;p9"/>
            <p:cNvCxnSpPr/>
            <p:nvPr/>
          </p:nvCxnSpPr>
          <p:spPr>
            <a:xfrm rot="-5400000">
              <a:off x="6688336" y="3429043"/>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10" name="Google Shape;310;p9"/>
            <p:cNvCxnSpPr/>
            <p:nvPr/>
          </p:nvCxnSpPr>
          <p:spPr>
            <a:xfrm>
              <a:off x="628366" y="3413532"/>
              <a:ext cx="2585819" cy="0"/>
            </a:xfrm>
            <a:prstGeom prst="straightConnector1">
              <a:avLst/>
            </a:prstGeom>
            <a:noFill/>
            <a:ln w="12700" cap="flat" cmpd="sng">
              <a:solidFill>
                <a:schemeClr val="accent4"/>
              </a:solidFill>
              <a:prstDash val="solid"/>
              <a:miter lim="800000"/>
              <a:headEnd type="none" w="sm" len="sm"/>
              <a:tailEnd type="none" w="sm" len="sm"/>
            </a:ln>
          </p:spPr>
        </p:cxnSp>
        <p:sp>
          <p:nvSpPr>
            <p:cNvPr id="311" name="Google Shape;311;p9"/>
            <p:cNvSpPr/>
            <p:nvPr/>
          </p:nvSpPr>
          <p:spPr>
            <a:xfrm>
              <a:off x="3222063" y="702002"/>
              <a:ext cx="5759819" cy="6155995"/>
            </a:xfrm>
            <a:custGeom>
              <a:avLst/>
              <a:gdLst/>
              <a:ahLst/>
              <a:cxnLst/>
              <a:rect l="l" t="t" r="r" b="b"/>
              <a:pathLst>
                <a:path w="4320540" h="4617719" extrusionOk="0">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312" name="Google Shape;312;p9"/>
            <p:cNvCxnSpPr/>
            <p:nvPr/>
          </p:nvCxnSpPr>
          <p:spPr>
            <a:xfrm>
              <a:off x="8974010" y="3413529"/>
              <a:ext cx="2587367" cy="0"/>
            </a:xfrm>
            <a:prstGeom prst="straightConnector1">
              <a:avLst/>
            </a:prstGeom>
            <a:noFill/>
            <a:ln w="12700" cap="flat" cmpd="sng">
              <a:solidFill>
                <a:schemeClr val="accent4"/>
              </a:solidFill>
              <a:prstDash val="solid"/>
              <a:miter lim="800000"/>
              <a:headEnd type="none" w="sm" len="sm"/>
              <a:tailEnd type="none" w="sm" len="sm"/>
            </a:ln>
          </p:spPr>
        </p:cxnSp>
        <p:cxnSp>
          <p:nvCxnSpPr>
            <p:cNvPr id="313" name="Google Shape;313;p9"/>
            <p:cNvCxnSpPr/>
            <p:nvPr/>
          </p:nvCxnSpPr>
          <p:spPr>
            <a:xfrm rot="-5400000">
              <a:off x="8132421" y="3435841"/>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14" name="Google Shape;314;p9"/>
            <p:cNvCxnSpPr/>
            <p:nvPr/>
          </p:nvCxnSpPr>
          <p:spPr>
            <a:xfrm rot="-5400000">
              <a:off x="-2796164" y="3435428"/>
              <a:ext cx="6857912" cy="0"/>
            </a:xfrm>
            <a:prstGeom prst="straightConnector1">
              <a:avLst/>
            </a:prstGeom>
            <a:noFill/>
            <a:ln w="12700" cap="flat" cmpd="sng">
              <a:solidFill>
                <a:schemeClr val="accent4"/>
              </a:solidFill>
              <a:prstDash val="solid"/>
              <a:miter lim="800000"/>
              <a:headEnd type="none" w="sm" len="sm"/>
              <a:tailEnd type="none" w="sm" len="sm"/>
            </a:ln>
          </p:spPr>
        </p:cxnSp>
      </p:grpSp>
      <p:sp>
        <p:nvSpPr>
          <p:cNvPr id="315" name="Google Shape;315;p9"/>
          <p:cNvSpPr txBox="1">
            <a:spLocks noGrp="1"/>
          </p:cNvSpPr>
          <p:nvPr>
            <p:ph type="title"/>
          </p:nvPr>
        </p:nvSpPr>
        <p:spPr>
          <a:xfrm>
            <a:off x="3281617" y="3371855"/>
            <a:ext cx="5567743" cy="1476816"/>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FFFFFF"/>
              </a:buClr>
              <a:buSzPts val="5200"/>
              <a:buFont typeface="Gentium Basic"/>
              <a:buNone/>
            </a:pPr>
            <a:r>
              <a:rPr lang="en-US">
                <a:solidFill>
                  <a:srgbClr val="FFFFFF"/>
                </a:solidFill>
              </a:rPr>
              <a:t>User personas</a:t>
            </a:r>
            <a:endParaRPr/>
          </a:p>
        </p:txBody>
      </p:sp>
      <p:sp>
        <p:nvSpPr>
          <p:cNvPr id="316" name="Google Shape;316;p9"/>
          <p:cNvSpPr txBox="1">
            <a:spLocks noGrp="1"/>
          </p:cNvSpPr>
          <p:nvPr>
            <p:ph type="body" idx="1"/>
          </p:nvPr>
        </p:nvSpPr>
        <p:spPr>
          <a:xfrm>
            <a:off x="3281617" y="5121835"/>
            <a:ext cx="5567743" cy="1065939"/>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Clr>
                <a:srgbClr val="C25B5B"/>
              </a:buClr>
              <a:buSzPts val="2000"/>
              <a:buNone/>
            </a:pP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0"/>
        <p:cNvGrpSpPr/>
        <p:nvPr/>
      </p:nvGrpSpPr>
      <p:grpSpPr>
        <a:xfrm>
          <a:off x="0" y="0"/>
          <a:ext cx="0" cy="0"/>
          <a:chOff x="0" y="0"/>
          <a:chExt cx="0" cy="0"/>
        </a:xfrm>
      </p:grpSpPr>
      <p:sp>
        <p:nvSpPr>
          <p:cNvPr id="321" name="Google Shape;321;p10"/>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22" name="Google Shape;322;p10"/>
          <p:cNvGrpSpPr/>
          <p:nvPr/>
        </p:nvGrpSpPr>
        <p:grpSpPr>
          <a:xfrm>
            <a:off x="572" y="-1"/>
            <a:ext cx="12192000" cy="6857996"/>
            <a:chOff x="572" y="-1"/>
            <a:chExt cx="12192000" cy="6857996"/>
          </a:xfrm>
        </p:grpSpPr>
        <p:cxnSp>
          <p:nvCxnSpPr>
            <p:cNvPr id="323" name="Google Shape;323;p10"/>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24" name="Google Shape;324;p10"/>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25" name="Google Shape;325;p10"/>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26" name="Google Shape;326;p10"/>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27" name="Google Shape;327;p10"/>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28" name="Google Shape;328;p10"/>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29" name="Google Shape;329;p10"/>
          <p:cNvSpPr/>
          <p:nvPr/>
        </p:nvSpPr>
        <p:spPr>
          <a:xfrm>
            <a:off x="-1667" y="4738"/>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30" name="Google Shape;330;p10"/>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31" name="Google Shape;331;p10"/>
          <p:cNvPicPr preferRelativeResize="0">
            <a:picLocks noGrp="1"/>
          </p:cNvPicPr>
          <p:nvPr>
            <p:ph type="body" idx="1"/>
          </p:nvPr>
        </p:nvPicPr>
        <p:blipFill rotWithShape="1">
          <a:blip r:embed="rId3">
            <a:alphaModFix/>
          </a:blip>
          <a:srcRect r="-2" b="7758"/>
          <a:stretch/>
        </p:blipFill>
        <p:spPr>
          <a:xfrm>
            <a:off x="635267" y="579474"/>
            <a:ext cx="10928581" cy="5695466"/>
          </a:xfrm>
          <a:prstGeom prst="rect">
            <a:avLst/>
          </a:prstGeom>
          <a:noFill/>
          <a:ln>
            <a:noFill/>
          </a:ln>
        </p:spPr>
      </p:pic>
      <p:grpSp>
        <p:nvGrpSpPr>
          <p:cNvPr id="332" name="Google Shape;332;p10"/>
          <p:cNvGrpSpPr/>
          <p:nvPr/>
        </p:nvGrpSpPr>
        <p:grpSpPr>
          <a:xfrm>
            <a:off x="572" y="-1"/>
            <a:ext cx="12192000" cy="6857996"/>
            <a:chOff x="572" y="-1"/>
            <a:chExt cx="12192000" cy="6857996"/>
          </a:xfrm>
        </p:grpSpPr>
        <p:cxnSp>
          <p:nvCxnSpPr>
            <p:cNvPr id="333" name="Google Shape;333;p10"/>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34" name="Google Shape;334;p10"/>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35" name="Google Shape;335;p10"/>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36" name="Google Shape;336;p10"/>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37" name="Google Shape;337;p10"/>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38" name="Google Shape;338;p10"/>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sp>
        <p:nvSpPr>
          <p:cNvPr id="343" name="Google Shape;343;p11"/>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44" name="Google Shape;344;p11"/>
          <p:cNvGrpSpPr/>
          <p:nvPr/>
        </p:nvGrpSpPr>
        <p:grpSpPr>
          <a:xfrm>
            <a:off x="572" y="-1"/>
            <a:ext cx="12192000" cy="6857996"/>
            <a:chOff x="572" y="-1"/>
            <a:chExt cx="12192000" cy="6857996"/>
          </a:xfrm>
        </p:grpSpPr>
        <p:cxnSp>
          <p:nvCxnSpPr>
            <p:cNvPr id="345" name="Google Shape;345;p11"/>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46" name="Google Shape;346;p11"/>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47" name="Google Shape;347;p11"/>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48" name="Google Shape;348;p11"/>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49" name="Google Shape;349;p11"/>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0" name="Google Shape;350;p11"/>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51" name="Google Shape;351;p11"/>
          <p:cNvSpPr/>
          <p:nvPr/>
        </p:nvSpPr>
        <p:spPr>
          <a:xfrm>
            <a:off x="-1667" y="4738"/>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52" name="Google Shape;352;p11"/>
          <p:cNvPicPr preferRelativeResize="0">
            <a:picLocks noGrp="1"/>
          </p:cNvPicPr>
          <p:nvPr>
            <p:ph type="body" idx="1"/>
          </p:nvPr>
        </p:nvPicPr>
        <p:blipFill rotWithShape="1">
          <a:blip r:embed="rId3">
            <a:alphaModFix/>
          </a:blip>
          <a:srcRect/>
          <a:stretch/>
        </p:blipFill>
        <p:spPr>
          <a:xfrm>
            <a:off x="20" y="10"/>
            <a:ext cx="12191979" cy="6857990"/>
          </a:xfrm>
          <a:prstGeom prst="rect">
            <a:avLst/>
          </a:prstGeom>
          <a:noFill/>
          <a:ln>
            <a:noFill/>
          </a:ln>
        </p:spPr>
      </p:pic>
      <p:grpSp>
        <p:nvGrpSpPr>
          <p:cNvPr id="353" name="Google Shape;353;p11"/>
          <p:cNvGrpSpPr/>
          <p:nvPr/>
        </p:nvGrpSpPr>
        <p:grpSpPr>
          <a:xfrm>
            <a:off x="572" y="-1"/>
            <a:ext cx="12192000" cy="6857996"/>
            <a:chOff x="572" y="-1"/>
            <a:chExt cx="12192000" cy="6857996"/>
          </a:xfrm>
        </p:grpSpPr>
        <p:cxnSp>
          <p:nvCxnSpPr>
            <p:cNvPr id="354" name="Google Shape;354;p11"/>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55" name="Google Shape;355;p11"/>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56" name="Google Shape;356;p11"/>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57" name="Google Shape;357;p11"/>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58" name="Google Shape;358;p11"/>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59" name="Google Shape;359;p11"/>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2"/>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65" name="Google Shape;365;p12"/>
          <p:cNvGrpSpPr/>
          <p:nvPr/>
        </p:nvGrpSpPr>
        <p:grpSpPr>
          <a:xfrm>
            <a:off x="572" y="-1"/>
            <a:ext cx="12192000" cy="6857996"/>
            <a:chOff x="572" y="-1"/>
            <a:chExt cx="12192000" cy="6857996"/>
          </a:xfrm>
        </p:grpSpPr>
        <p:cxnSp>
          <p:nvCxnSpPr>
            <p:cNvPr id="366" name="Google Shape;366;p12"/>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67" name="Google Shape;367;p12"/>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68" name="Google Shape;368;p12"/>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69" name="Google Shape;369;p12"/>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70" name="Google Shape;370;p12"/>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71" name="Google Shape;371;p12"/>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72" name="Google Shape;372;p12"/>
          <p:cNvSpPr/>
          <p:nvPr/>
        </p:nvSpPr>
        <p:spPr>
          <a:xfrm>
            <a:off x="-1667" y="4738"/>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73" name="Google Shape;373;p12"/>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74" name="Google Shape;374;p12"/>
          <p:cNvPicPr preferRelativeResize="0">
            <a:picLocks noGrp="1"/>
          </p:cNvPicPr>
          <p:nvPr>
            <p:ph type="body" idx="1"/>
          </p:nvPr>
        </p:nvPicPr>
        <p:blipFill rotWithShape="1">
          <a:blip r:embed="rId3">
            <a:alphaModFix/>
          </a:blip>
          <a:srcRect t="6393" r="-2" b="956"/>
          <a:stretch/>
        </p:blipFill>
        <p:spPr>
          <a:xfrm>
            <a:off x="635267" y="579474"/>
            <a:ext cx="10928581" cy="5695466"/>
          </a:xfrm>
          <a:prstGeom prst="rect">
            <a:avLst/>
          </a:prstGeom>
          <a:noFill/>
          <a:ln>
            <a:noFill/>
          </a:ln>
        </p:spPr>
      </p:pic>
      <p:grpSp>
        <p:nvGrpSpPr>
          <p:cNvPr id="375" name="Google Shape;375;p12"/>
          <p:cNvGrpSpPr/>
          <p:nvPr/>
        </p:nvGrpSpPr>
        <p:grpSpPr>
          <a:xfrm>
            <a:off x="572" y="-1"/>
            <a:ext cx="12192000" cy="6857996"/>
            <a:chOff x="572" y="-1"/>
            <a:chExt cx="12192000" cy="6857996"/>
          </a:xfrm>
        </p:grpSpPr>
        <p:cxnSp>
          <p:nvCxnSpPr>
            <p:cNvPr id="376" name="Google Shape;376;p12"/>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77" name="Google Shape;377;p12"/>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78" name="Google Shape;378;p12"/>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79" name="Google Shape;379;p12"/>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80" name="Google Shape;380;p12"/>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81" name="Google Shape;381;p12"/>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5"/>
        <p:cNvGrpSpPr/>
        <p:nvPr/>
      </p:nvGrpSpPr>
      <p:grpSpPr>
        <a:xfrm>
          <a:off x="0" y="0"/>
          <a:ext cx="0" cy="0"/>
          <a:chOff x="0" y="0"/>
          <a:chExt cx="0" cy="0"/>
        </a:xfrm>
      </p:grpSpPr>
      <p:sp>
        <p:nvSpPr>
          <p:cNvPr id="386" name="Google Shape;386;p13"/>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87" name="Google Shape;387;p13"/>
          <p:cNvGrpSpPr/>
          <p:nvPr/>
        </p:nvGrpSpPr>
        <p:grpSpPr>
          <a:xfrm>
            <a:off x="572" y="-1"/>
            <a:ext cx="12192000" cy="6857996"/>
            <a:chOff x="572" y="-1"/>
            <a:chExt cx="12192000" cy="6857996"/>
          </a:xfrm>
        </p:grpSpPr>
        <p:cxnSp>
          <p:nvCxnSpPr>
            <p:cNvPr id="388" name="Google Shape;388;p13"/>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89" name="Google Shape;389;p13"/>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90" name="Google Shape;390;p13"/>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391" name="Google Shape;391;p13"/>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392" name="Google Shape;392;p13"/>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393" name="Google Shape;393;p13"/>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394" name="Google Shape;394;p13"/>
          <p:cNvSpPr/>
          <p:nvPr/>
        </p:nvSpPr>
        <p:spPr>
          <a:xfrm>
            <a:off x="-1667" y="4738"/>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95" name="Google Shape;395;p13"/>
          <p:cNvPicPr preferRelativeResize="0">
            <a:picLocks noGrp="1"/>
          </p:cNvPicPr>
          <p:nvPr>
            <p:ph type="body" idx="1"/>
          </p:nvPr>
        </p:nvPicPr>
        <p:blipFill rotWithShape="1">
          <a:blip r:embed="rId3">
            <a:alphaModFix/>
          </a:blip>
          <a:srcRect b="880"/>
          <a:stretch/>
        </p:blipFill>
        <p:spPr>
          <a:xfrm>
            <a:off x="20" y="10"/>
            <a:ext cx="12191979" cy="6857990"/>
          </a:xfrm>
          <a:prstGeom prst="rect">
            <a:avLst/>
          </a:prstGeom>
          <a:noFill/>
          <a:ln>
            <a:noFill/>
          </a:ln>
        </p:spPr>
      </p:pic>
      <p:grpSp>
        <p:nvGrpSpPr>
          <p:cNvPr id="396" name="Google Shape;396;p13"/>
          <p:cNvGrpSpPr/>
          <p:nvPr/>
        </p:nvGrpSpPr>
        <p:grpSpPr>
          <a:xfrm>
            <a:off x="572" y="-1"/>
            <a:ext cx="12192000" cy="6857996"/>
            <a:chOff x="572" y="-1"/>
            <a:chExt cx="12192000" cy="6857996"/>
          </a:xfrm>
        </p:grpSpPr>
        <p:cxnSp>
          <p:nvCxnSpPr>
            <p:cNvPr id="397" name="Google Shape;397;p13"/>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398" name="Google Shape;398;p13"/>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399" name="Google Shape;399;p13"/>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400" name="Google Shape;400;p13"/>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401" name="Google Shape;401;p13"/>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02" name="Google Shape;402;p13"/>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6"/>
        <p:cNvGrpSpPr/>
        <p:nvPr/>
      </p:nvGrpSpPr>
      <p:grpSpPr>
        <a:xfrm>
          <a:off x="0" y="0"/>
          <a:ext cx="0" cy="0"/>
          <a:chOff x="0" y="0"/>
          <a:chExt cx="0" cy="0"/>
        </a:xfrm>
      </p:grpSpPr>
      <p:sp>
        <p:nvSpPr>
          <p:cNvPr id="407" name="Google Shape;407;p14"/>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08" name="Google Shape;408;p14"/>
          <p:cNvGrpSpPr/>
          <p:nvPr/>
        </p:nvGrpSpPr>
        <p:grpSpPr>
          <a:xfrm>
            <a:off x="572" y="-1"/>
            <a:ext cx="12192000" cy="6857996"/>
            <a:chOff x="572" y="-1"/>
            <a:chExt cx="12192000" cy="6857996"/>
          </a:xfrm>
        </p:grpSpPr>
        <p:cxnSp>
          <p:nvCxnSpPr>
            <p:cNvPr id="409" name="Google Shape;409;p14"/>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410" name="Google Shape;410;p14"/>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411" name="Google Shape;411;p14"/>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412" name="Google Shape;412;p14"/>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413" name="Google Shape;413;p14"/>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14" name="Google Shape;414;p14"/>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415" name="Google Shape;415;p14"/>
          <p:cNvSpPr/>
          <p:nvPr/>
        </p:nvSpPr>
        <p:spPr>
          <a:xfrm>
            <a:off x="0" y="-1"/>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16" name="Google Shape;416;p14"/>
          <p:cNvSpPr/>
          <p:nvPr/>
        </p:nvSpPr>
        <p:spPr>
          <a:xfrm>
            <a:off x="0" y="6438"/>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17" name="Google Shape;417;p14"/>
          <p:cNvSpPr txBox="1">
            <a:spLocks noGrp="1"/>
          </p:cNvSpPr>
          <p:nvPr>
            <p:ph type="title"/>
          </p:nvPr>
        </p:nvSpPr>
        <p:spPr>
          <a:xfrm>
            <a:off x="847726" y="579694"/>
            <a:ext cx="3910046" cy="2930269"/>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C25B5B"/>
              </a:buClr>
              <a:buSzPts val="5200"/>
              <a:buFont typeface="Gentium Basic"/>
              <a:buNone/>
            </a:pPr>
            <a:r>
              <a:rPr lang="en-US" sz="5200"/>
              <a:t>Wireframes </a:t>
            </a:r>
            <a:endParaRPr/>
          </a:p>
        </p:txBody>
      </p:sp>
      <p:grpSp>
        <p:nvGrpSpPr>
          <p:cNvPr id="418" name="Google Shape;418;p14"/>
          <p:cNvGrpSpPr/>
          <p:nvPr/>
        </p:nvGrpSpPr>
        <p:grpSpPr>
          <a:xfrm>
            <a:off x="5171535" y="-6437"/>
            <a:ext cx="6400800" cy="6864437"/>
            <a:chOff x="5171535" y="-6437"/>
            <a:chExt cx="6400800" cy="6864437"/>
          </a:xfrm>
        </p:grpSpPr>
        <p:cxnSp>
          <p:nvCxnSpPr>
            <p:cNvPr id="419" name="Google Shape;419;p14"/>
            <p:cNvCxnSpPr/>
            <p:nvPr/>
          </p:nvCxnSpPr>
          <p:spPr>
            <a:xfrm>
              <a:off x="5171535" y="581337"/>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420" name="Google Shape;420;p14"/>
            <p:cNvCxnSpPr/>
            <p:nvPr/>
          </p:nvCxnSpPr>
          <p:spPr>
            <a:xfrm>
              <a:off x="5171535" y="6276734"/>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421" name="Google Shape;421;p14"/>
            <p:cNvCxnSpPr/>
            <p:nvPr/>
          </p:nvCxnSpPr>
          <p:spPr>
            <a:xfrm rot="10800000">
              <a:off x="5171535" y="0"/>
              <a:ext cx="0"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22" name="Google Shape;422;p14"/>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grpSp>
      <p:pic>
        <p:nvPicPr>
          <p:cNvPr id="423" name="Google Shape;423;p14"/>
          <p:cNvPicPr preferRelativeResize="0">
            <a:picLocks noGrp="1"/>
          </p:cNvPicPr>
          <p:nvPr>
            <p:ph type="body" idx="1"/>
          </p:nvPr>
        </p:nvPicPr>
        <p:blipFill rotWithShape="1">
          <a:blip r:embed="rId3">
            <a:alphaModFix/>
          </a:blip>
          <a:srcRect/>
          <a:stretch/>
        </p:blipFill>
        <p:spPr>
          <a:xfrm>
            <a:off x="5497075" y="1214593"/>
            <a:ext cx="5714598" cy="44288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3"/>
        <p:cNvGrpSpPr/>
        <p:nvPr/>
      </p:nvGrpSpPr>
      <p:grpSpPr>
        <a:xfrm>
          <a:off x="0" y="0"/>
          <a:ext cx="0" cy="0"/>
          <a:chOff x="0" y="0"/>
          <a:chExt cx="0" cy="0"/>
        </a:xfrm>
      </p:grpSpPr>
      <p:sp>
        <p:nvSpPr>
          <p:cNvPr id="134" name="Google Shape;134;p2"/>
          <p:cNvSpPr/>
          <p:nvPr/>
        </p:nvSpPr>
        <p:spPr>
          <a:xfrm>
            <a:off x="1903" y="-597"/>
            <a:ext cx="12192000" cy="685799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35" name="Google Shape;135;p2"/>
          <p:cNvSpPr/>
          <p:nvPr/>
        </p:nvSpPr>
        <p:spPr>
          <a:xfrm>
            <a:off x="2189" y="0"/>
            <a:ext cx="12192000" cy="6857997"/>
          </a:xfrm>
          <a:prstGeom prst="rect">
            <a:avLst/>
          </a:prstGeom>
          <a:solidFill>
            <a:srgbClr val="C25B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136" name="Google Shape;136;p2"/>
          <p:cNvGrpSpPr/>
          <p:nvPr/>
        </p:nvGrpSpPr>
        <p:grpSpPr>
          <a:xfrm>
            <a:off x="1667" y="-1"/>
            <a:ext cx="12195239" cy="6857996"/>
            <a:chOff x="1667" y="-1"/>
            <a:chExt cx="12195239" cy="6857996"/>
          </a:xfrm>
        </p:grpSpPr>
        <p:cxnSp>
          <p:nvCxnSpPr>
            <p:cNvPr id="137" name="Google Shape;137;p2"/>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138" name="Google Shape;138;p2"/>
            <p:cNvCxnSpPr/>
            <p:nvPr/>
          </p:nvCxnSpPr>
          <p:spPr>
            <a:xfrm>
              <a:off x="4906"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139" name="Google Shape;139;p2"/>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40" name="Google Shape;140;p2"/>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141" name="Google Shape;141;p2"/>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sp>
          <p:nvSpPr>
            <p:cNvPr id="142" name="Google Shape;142;p2"/>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grpSp>
      <p:sp>
        <p:nvSpPr>
          <p:cNvPr id="143" name="Google Shape;143;p2"/>
          <p:cNvSpPr txBox="1">
            <a:spLocks noGrp="1"/>
          </p:cNvSpPr>
          <p:nvPr>
            <p:ph type="title"/>
          </p:nvPr>
        </p:nvSpPr>
        <p:spPr>
          <a:xfrm>
            <a:off x="838200" y="827727"/>
            <a:ext cx="8648158" cy="149588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7F5F0"/>
              </a:buClr>
              <a:buSzPts val="4400"/>
              <a:buFont typeface="Gentium Basic"/>
              <a:buNone/>
            </a:pPr>
            <a:r>
              <a:rPr lang="en-US"/>
              <a:t>Statement of purpose </a:t>
            </a:r>
            <a:endParaRPr/>
          </a:p>
        </p:txBody>
      </p:sp>
      <p:sp>
        <p:nvSpPr>
          <p:cNvPr id="144" name="Google Shape;144;p2"/>
          <p:cNvSpPr txBox="1">
            <a:spLocks noGrp="1"/>
          </p:cNvSpPr>
          <p:nvPr>
            <p:ph type="body" idx="1"/>
          </p:nvPr>
        </p:nvSpPr>
        <p:spPr>
          <a:xfrm>
            <a:off x="838200" y="2434196"/>
            <a:ext cx="8648158" cy="3430575"/>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rgbClr val="F7F5F0"/>
              </a:buClr>
              <a:buSzPts val="1700"/>
              <a:buChar char="•"/>
            </a:pPr>
            <a:r>
              <a:rPr lang="en-US" sz="1700"/>
              <a:t>Create an application that features a collection of games that are both fun and functional</a:t>
            </a:r>
            <a:endParaRPr/>
          </a:p>
          <a:p>
            <a:pPr marL="228600" lvl="0" indent="-228600" algn="l" rtl="0">
              <a:lnSpc>
                <a:spcPct val="100000"/>
              </a:lnSpc>
              <a:spcBef>
                <a:spcPts val="1000"/>
              </a:spcBef>
              <a:spcAft>
                <a:spcPts val="0"/>
              </a:spcAft>
              <a:buClr>
                <a:srgbClr val="F7F5F0"/>
              </a:buClr>
              <a:buSzPts val="1700"/>
              <a:buChar char="•"/>
            </a:pPr>
            <a:r>
              <a:rPr lang="en-US" sz="1700"/>
              <a:t>Design games such as matching card games, sequence memory challenges, and reaction time tests that will not only entertain our users but also provide meaningful benchmarks of human performance</a:t>
            </a:r>
            <a:endParaRPr/>
          </a:p>
          <a:p>
            <a:pPr marL="228600" lvl="0" indent="-228600" algn="l" rtl="0">
              <a:lnSpc>
                <a:spcPct val="100000"/>
              </a:lnSpc>
              <a:spcBef>
                <a:spcPts val="1000"/>
              </a:spcBef>
              <a:spcAft>
                <a:spcPts val="0"/>
              </a:spcAft>
              <a:buClr>
                <a:srgbClr val="F7F5F0"/>
              </a:buClr>
              <a:buSzPts val="1700"/>
              <a:buChar char="•"/>
            </a:pPr>
            <a:r>
              <a:rPr lang="en-US" sz="1700"/>
              <a:t>Our platform will be designed to be accessible for all age groups</a:t>
            </a:r>
            <a:endParaRPr/>
          </a:p>
          <a:p>
            <a:pPr marL="228600" lvl="0" indent="-228600" algn="l" rtl="0">
              <a:lnSpc>
                <a:spcPct val="100000"/>
              </a:lnSpc>
              <a:spcBef>
                <a:spcPts val="1000"/>
              </a:spcBef>
              <a:spcAft>
                <a:spcPts val="0"/>
              </a:spcAft>
              <a:buClr>
                <a:srgbClr val="F7F5F0"/>
              </a:buClr>
              <a:buSzPts val="1700"/>
              <a:buChar char="•"/>
            </a:pPr>
            <a:r>
              <a:rPr lang="en-US" sz="1700"/>
              <a:t>Our platform will be engaging for users with a wide range of interests</a:t>
            </a:r>
            <a:endParaRPr/>
          </a:p>
          <a:p>
            <a:pPr marL="228600" lvl="0" indent="-228600" algn="l" rtl="0">
              <a:lnSpc>
                <a:spcPct val="100000"/>
              </a:lnSpc>
              <a:spcBef>
                <a:spcPts val="1000"/>
              </a:spcBef>
              <a:spcAft>
                <a:spcPts val="0"/>
              </a:spcAft>
              <a:buClr>
                <a:srgbClr val="F7F5F0"/>
              </a:buClr>
              <a:buSzPts val="1700"/>
              <a:buChar char="•"/>
            </a:pPr>
            <a:r>
              <a:rPr lang="en-US" sz="1700"/>
              <a:t>The application will have customization features to allow users to make it the experience they want</a:t>
            </a:r>
            <a:endParaRPr/>
          </a:p>
          <a:p>
            <a:pPr marL="228600" lvl="0" indent="-228600" algn="l" rtl="0">
              <a:lnSpc>
                <a:spcPct val="100000"/>
              </a:lnSpc>
              <a:spcBef>
                <a:spcPts val="1000"/>
              </a:spcBef>
              <a:spcAft>
                <a:spcPts val="0"/>
              </a:spcAft>
              <a:buClr>
                <a:srgbClr val="F7F5F0"/>
              </a:buClr>
              <a:buSzPts val="1700"/>
              <a:buChar char="•"/>
            </a:pPr>
            <a:r>
              <a:rPr lang="en-US" sz="1700"/>
              <a:t>We strive to deliver reliable, smooth gameplay with robust backend logic</a:t>
            </a:r>
            <a:endParaRPr/>
          </a:p>
          <a:p>
            <a:pPr marL="228600" lvl="0" indent="-120650" algn="l" rtl="0">
              <a:lnSpc>
                <a:spcPct val="100000"/>
              </a:lnSpc>
              <a:spcBef>
                <a:spcPts val="1000"/>
              </a:spcBef>
              <a:spcAft>
                <a:spcPts val="0"/>
              </a:spcAft>
              <a:buClr>
                <a:srgbClr val="F7F5F0"/>
              </a:buClr>
              <a:buSzPts val="1700"/>
              <a:buNone/>
            </a:pP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7"/>
        <p:cNvGrpSpPr/>
        <p:nvPr/>
      </p:nvGrpSpPr>
      <p:grpSpPr>
        <a:xfrm>
          <a:off x="0" y="0"/>
          <a:ext cx="0" cy="0"/>
          <a:chOff x="0" y="0"/>
          <a:chExt cx="0" cy="0"/>
        </a:xfrm>
      </p:grpSpPr>
      <p:sp>
        <p:nvSpPr>
          <p:cNvPr id="428" name="Google Shape;428;p15"/>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29" name="Google Shape;429;p15"/>
          <p:cNvGrpSpPr/>
          <p:nvPr/>
        </p:nvGrpSpPr>
        <p:grpSpPr>
          <a:xfrm>
            <a:off x="572" y="-1"/>
            <a:ext cx="12192000" cy="6857996"/>
            <a:chOff x="572" y="-1"/>
            <a:chExt cx="12192000" cy="6857996"/>
          </a:xfrm>
        </p:grpSpPr>
        <p:cxnSp>
          <p:nvCxnSpPr>
            <p:cNvPr id="430" name="Google Shape;430;p15"/>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431" name="Google Shape;431;p15"/>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432" name="Google Shape;432;p15"/>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433" name="Google Shape;433;p15"/>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434" name="Google Shape;434;p15"/>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435" name="Google Shape;435;p15"/>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436" name="Google Shape;436;p1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pic>
        <p:nvPicPr>
          <p:cNvPr id="437" name="Google Shape;437;p15"/>
          <p:cNvPicPr preferRelativeResize="0">
            <a:picLocks noGrp="1"/>
          </p:cNvPicPr>
          <p:nvPr>
            <p:ph type="body" idx="1"/>
          </p:nvPr>
        </p:nvPicPr>
        <p:blipFill rotWithShape="1">
          <a:blip r:embed="rId3">
            <a:alphaModFix/>
          </a:blip>
          <a:srcRect t="118" b="24123"/>
          <a:stretch/>
        </p:blipFill>
        <p:spPr>
          <a:xfrm>
            <a:off x="-6854" y="-85"/>
            <a:ext cx="12191980" cy="6857990"/>
          </a:xfrm>
          <a:prstGeom prst="rect">
            <a:avLst/>
          </a:prstGeom>
          <a:noFill/>
          <a:ln>
            <a:noFill/>
          </a:ln>
        </p:spPr>
      </p:pic>
      <p:sp>
        <p:nvSpPr>
          <p:cNvPr id="438" name="Google Shape;438;p15"/>
          <p:cNvSpPr/>
          <p:nvPr/>
        </p:nvSpPr>
        <p:spPr>
          <a:xfrm>
            <a:off x="6905694" y="5385625"/>
            <a:ext cx="5290112" cy="9221694"/>
          </a:xfrm>
          <a:prstGeom prst="rect">
            <a:avLst/>
          </a:prstGeom>
          <a:gradFill>
            <a:gsLst>
              <a:gs pos="0">
                <a:schemeClr val="dk1"/>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39" name="Google Shape;439;p15"/>
          <p:cNvSpPr txBox="1">
            <a:spLocks noGrp="1"/>
          </p:cNvSpPr>
          <p:nvPr>
            <p:ph type="title"/>
          </p:nvPr>
        </p:nvSpPr>
        <p:spPr>
          <a:xfrm>
            <a:off x="6229112" y="2907734"/>
            <a:ext cx="5770281" cy="3617644"/>
          </a:xfrm>
          <a:prstGeom prst="rect">
            <a:avLst/>
          </a:prstGeom>
          <a:noFill/>
          <a:ln>
            <a:noFill/>
          </a:ln>
        </p:spPr>
        <p:txBody>
          <a:bodyPr spcFirstLastPara="1" wrap="square" lIns="91425" tIns="45700" rIns="91425" bIns="45700" anchor="b" anchorCtr="0">
            <a:normAutofit/>
          </a:bodyPr>
          <a:lstStyle/>
          <a:p>
            <a:pPr marL="0" lvl="0" indent="0" algn="r" rtl="0">
              <a:lnSpc>
                <a:spcPct val="100000"/>
              </a:lnSpc>
              <a:spcBef>
                <a:spcPts val="0"/>
              </a:spcBef>
              <a:spcAft>
                <a:spcPts val="0"/>
              </a:spcAft>
              <a:buClr>
                <a:srgbClr val="FFFFFF"/>
              </a:buClr>
              <a:buSzPts val="5200"/>
              <a:buFont typeface="Gentium Basic"/>
              <a:buNone/>
            </a:pPr>
            <a:r>
              <a:rPr lang="en-US" sz="5200" dirty="0">
                <a:solidFill>
                  <a:srgbClr val="FFFFFF"/>
                </a:solidFill>
              </a:rPr>
              <a:t>System diagram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3"/>
        <p:cNvGrpSpPr/>
        <p:nvPr/>
      </p:nvGrpSpPr>
      <p:grpSpPr>
        <a:xfrm>
          <a:off x="0" y="0"/>
          <a:ext cx="0" cy="0"/>
          <a:chOff x="0" y="0"/>
          <a:chExt cx="0" cy="0"/>
        </a:xfrm>
      </p:grpSpPr>
      <p:sp>
        <p:nvSpPr>
          <p:cNvPr id="444" name="Google Shape;444;p16"/>
          <p:cNvSpPr txBox="1">
            <a:spLocks noGrp="1"/>
          </p:cNvSpPr>
          <p:nvPr>
            <p:ph type="title"/>
          </p:nvPr>
        </p:nvSpPr>
        <p:spPr>
          <a:xfrm>
            <a:off x="838200" y="727323"/>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C25B5B"/>
              </a:buClr>
              <a:buSzPts val="4400"/>
              <a:buFont typeface="Gentium Basic"/>
              <a:buNone/>
            </a:pPr>
            <a:r>
              <a:rPr lang="en-US"/>
              <a:t>Visual Mock-Up: Homepage</a:t>
            </a:r>
            <a:endParaRPr/>
          </a:p>
        </p:txBody>
      </p:sp>
      <p:pic>
        <p:nvPicPr>
          <p:cNvPr id="445" name="Google Shape;445;p16"/>
          <p:cNvPicPr preferRelativeResize="0"/>
          <p:nvPr/>
        </p:nvPicPr>
        <p:blipFill rotWithShape="1">
          <a:blip r:embed="rId3">
            <a:alphaModFix/>
          </a:blip>
          <a:srcRect/>
          <a:stretch/>
        </p:blipFill>
        <p:spPr>
          <a:xfrm>
            <a:off x="838201" y="2052885"/>
            <a:ext cx="6827664" cy="42058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9"/>
        <p:cNvGrpSpPr/>
        <p:nvPr/>
      </p:nvGrpSpPr>
      <p:grpSpPr>
        <a:xfrm>
          <a:off x="0" y="0"/>
          <a:ext cx="0" cy="0"/>
          <a:chOff x="0" y="0"/>
          <a:chExt cx="0" cy="0"/>
        </a:xfrm>
      </p:grpSpPr>
      <p:sp>
        <p:nvSpPr>
          <p:cNvPr id="450" name="Google Shape;450;p17"/>
          <p:cNvSpPr/>
          <p:nvPr/>
        </p:nvSpPr>
        <p:spPr>
          <a:xfrm>
            <a:off x="2189" y="0"/>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51" name="Google Shape;451;p17"/>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52" name="Google Shape;452;p17"/>
          <p:cNvSpPr txBox="1">
            <a:spLocks noGrp="1"/>
          </p:cNvSpPr>
          <p:nvPr>
            <p:ph type="title"/>
          </p:nvPr>
        </p:nvSpPr>
        <p:spPr>
          <a:xfrm>
            <a:off x="838200" y="727323"/>
            <a:ext cx="3798436" cy="191427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C25B5B"/>
              </a:buClr>
              <a:buSzPts val="4400"/>
              <a:buFont typeface="Gentium Basic"/>
              <a:buNone/>
            </a:pPr>
            <a:r>
              <a:rPr lang="en-US"/>
              <a:t>Matching Game and features</a:t>
            </a:r>
            <a:endParaRPr/>
          </a:p>
        </p:txBody>
      </p:sp>
      <p:sp>
        <p:nvSpPr>
          <p:cNvPr id="453" name="Google Shape;453;p17"/>
          <p:cNvSpPr txBox="1">
            <a:spLocks noGrp="1"/>
          </p:cNvSpPr>
          <p:nvPr>
            <p:ph type="body" idx="1"/>
          </p:nvPr>
        </p:nvSpPr>
        <p:spPr>
          <a:xfrm>
            <a:off x="838200" y="2788920"/>
            <a:ext cx="3798436" cy="3388042"/>
          </a:xfrm>
          <a:prstGeom prst="rect">
            <a:avLst/>
          </a:prstGeom>
          <a:noFill/>
          <a:ln>
            <a:noFill/>
          </a:ln>
        </p:spPr>
        <p:txBody>
          <a:bodyPr spcFirstLastPara="1" wrap="square" lIns="91425" tIns="45700" rIns="91425" bIns="45700" anchor="t" anchorCtr="0">
            <a:normAutofit/>
          </a:bodyPr>
          <a:lstStyle/>
          <a:p>
            <a:pPr marL="228600" lvl="0" indent="-114300" algn="l" rtl="0">
              <a:lnSpc>
                <a:spcPct val="110000"/>
              </a:lnSpc>
              <a:spcBef>
                <a:spcPts val="0"/>
              </a:spcBef>
              <a:spcAft>
                <a:spcPts val="0"/>
              </a:spcAft>
              <a:buClr>
                <a:srgbClr val="C25B5B"/>
              </a:buClr>
              <a:buSzPts val="1800"/>
              <a:buNone/>
            </a:pPr>
            <a:endParaRPr/>
          </a:p>
        </p:txBody>
      </p:sp>
      <p:grpSp>
        <p:nvGrpSpPr>
          <p:cNvPr id="454" name="Google Shape;454;p17"/>
          <p:cNvGrpSpPr/>
          <p:nvPr/>
        </p:nvGrpSpPr>
        <p:grpSpPr>
          <a:xfrm>
            <a:off x="5167689" y="-6437"/>
            <a:ext cx="6399627" cy="6864437"/>
            <a:chOff x="5167689" y="-6437"/>
            <a:chExt cx="6399627" cy="6864437"/>
          </a:xfrm>
        </p:grpSpPr>
        <p:cxnSp>
          <p:nvCxnSpPr>
            <p:cNvPr id="455" name="Google Shape;455;p17"/>
            <p:cNvCxnSpPr/>
            <p:nvPr/>
          </p:nvCxnSpPr>
          <p:spPr>
            <a:xfrm>
              <a:off x="5167689"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56" name="Google Shape;456;p17"/>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57" name="Google Shape;457;p17"/>
            <p:cNvCxnSpPr/>
            <p:nvPr/>
          </p:nvCxnSpPr>
          <p:spPr>
            <a:xfrm>
              <a:off x="5167689" y="581337"/>
              <a:ext cx="6399627" cy="0"/>
            </a:xfrm>
            <a:prstGeom prst="straightConnector1">
              <a:avLst/>
            </a:prstGeom>
            <a:noFill/>
            <a:ln w="12700" cap="flat" cmpd="sng">
              <a:solidFill>
                <a:schemeClr val="accent4"/>
              </a:solidFill>
              <a:prstDash val="solid"/>
              <a:miter lim="800000"/>
              <a:headEnd type="none" w="sm" len="sm"/>
              <a:tailEnd type="none" w="sm" len="sm"/>
            </a:ln>
          </p:spPr>
        </p:cxnSp>
        <p:cxnSp>
          <p:nvCxnSpPr>
            <p:cNvPr id="458" name="Google Shape;458;p17"/>
            <p:cNvCxnSpPr/>
            <p:nvPr/>
          </p:nvCxnSpPr>
          <p:spPr>
            <a:xfrm>
              <a:off x="5167689" y="6276734"/>
              <a:ext cx="6399627" cy="0"/>
            </a:xfrm>
            <a:prstGeom prst="straightConnector1">
              <a:avLst/>
            </a:prstGeom>
            <a:noFill/>
            <a:ln w="12700" cap="flat" cmpd="sng">
              <a:solidFill>
                <a:schemeClr val="accent4"/>
              </a:solidFill>
              <a:prstDash val="solid"/>
              <a:miter lim="800000"/>
              <a:headEnd type="none" w="sm" len="sm"/>
              <a:tailEnd type="none" w="sm" len="sm"/>
            </a:ln>
          </p:spPr>
        </p:cxnSp>
      </p:grpSp>
      <p:pic>
        <p:nvPicPr>
          <p:cNvPr id="459" name="Google Shape;459;p17"/>
          <p:cNvPicPr preferRelativeResize="0"/>
          <p:nvPr/>
        </p:nvPicPr>
        <p:blipFill rotWithShape="1">
          <a:blip r:embed="rId3">
            <a:alphaModFix/>
          </a:blip>
          <a:srcRect/>
          <a:stretch/>
        </p:blipFill>
        <p:spPr>
          <a:xfrm>
            <a:off x="5173472" y="1354814"/>
            <a:ext cx="6393301" cy="41716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3"/>
        <p:cNvGrpSpPr/>
        <p:nvPr/>
      </p:nvGrpSpPr>
      <p:grpSpPr>
        <a:xfrm>
          <a:off x="0" y="0"/>
          <a:ext cx="0" cy="0"/>
          <a:chOff x="0" y="0"/>
          <a:chExt cx="0" cy="0"/>
        </a:xfrm>
      </p:grpSpPr>
      <p:sp>
        <p:nvSpPr>
          <p:cNvPr id="464" name="Google Shape;464;p18"/>
          <p:cNvSpPr/>
          <p:nvPr/>
        </p:nvSpPr>
        <p:spPr>
          <a:xfrm>
            <a:off x="2189" y="0"/>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65" name="Google Shape;465;p18"/>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66" name="Google Shape;466;p18"/>
          <p:cNvSpPr txBox="1">
            <a:spLocks noGrp="1"/>
          </p:cNvSpPr>
          <p:nvPr>
            <p:ph type="title"/>
          </p:nvPr>
        </p:nvSpPr>
        <p:spPr>
          <a:xfrm>
            <a:off x="838200" y="1032123"/>
            <a:ext cx="3798300" cy="19143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rgbClr val="C25B5B"/>
              </a:buClr>
              <a:buSzPct val="100000"/>
              <a:buFont typeface="Gentium Basic"/>
              <a:buNone/>
            </a:pPr>
            <a:r>
              <a:rPr lang="en-US"/>
              <a:t>Visual Mock-Ups: Sequence memory game</a:t>
            </a:r>
            <a:endParaRPr/>
          </a:p>
        </p:txBody>
      </p:sp>
      <p:sp>
        <p:nvSpPr>
          <p:cNvPr id="467" name="Google Shape;467;p18"/>
          <p:cNvSpPr txBox="1">
            <a:spLocks noGrp="1"/>
          </p:cNvSpPr>
          <p:nvPr>
            <p:ph type="body" idx="1"/>
          </p:nvPr>
        </p:nvSpPr>
        <p:spPr>
          <a:xfrm>
            <a:off x="838200" y="2788920"/>
            <a:ext cx="3798436" cy="3388042"/>
          </a:xfrm>
          <a:prstGeom prst="rect">
            <a:avLst/>
          </a:prstGeom>
          <a:noFill/>
          <a:ln>
            <a:noFill/>
          </a:ln>
        </p:spPr>
        <p:txBody>
          <a:bodyPr spcFirstLastPara="1" wrap="square" lIns="91425" tIns="45700" rIns="91425" bIns="45700" anchor="t" anchorCtr="0">
            <a:normAutofit/>
          </a:bodyPr>
          <a:lstStyle/>
          <a:p>
            <a:pPr marL="228600" lvl="0" indent="-114300" algn="l" rtl="0">
              <a:lnSpc>
                <a:spcPct val="110000"/>
              </a:lnSpc>
              <a:spcBef>
                <a:spcPts val="0"/>
              </a:spcBef>
              <a:spcAft>
                <a:spcPts val="0"/>
              </a:spcAft>
              <a:buClr>
                <a:srgbClr val="C25B5B"/>
              </a:buClr>
              <a:buSzPts val="1800"/>
              <a:buNone/>
            </a:pPr>
            <a:endParaRPr/>
          </a:p>
        </p:txBody>
      </p:sp>
      <p:grpSp>
        <p:nvGrpSpPr>
          <p:cNvPr id="468" name="Google Shape;468;p18"/>
          <p:cNvGrpSpPr/>
          <p:nvPr/>
        </p:nvGrpSpPr>
        <p:grpSpPr>
          <a:xfrm>
            <a:off x="5167689" y="-6437"/>
            <a:ext cx="6399627" cy="6864437"/>
            <a:chOff x="5167689" y="-6437"/>
            <a:chExt cx="6399627" cy="6864437"/>
          </a:xfrm>
        </p:grpSpPr>
        <p:cxnSp>
          <p:nvCxnSpPr>
            <p:cNvPr id="469" name="Google Shape;469;p18"/>
            <p:cNvCxnSpPr/>
            <p:nvPr/>
          </p:nvCxnSpPr>
          <p:spPr>
            <a:xfrm>
              <a:off x="5167689"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70" name="Google Shape;470;p18"/>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71" name="Google Shape;471;p18"/>
            <p:cNvCxnSpPr/>
            <p:nvPr/>
          </p:nvCxnSpPr>
          <p:spPr>
            <a:xfrm>
              <a:off x="5167689" y="581337"/>
              <a:ext cx="6399627" cy="0"/>
            </a:xfrm>
            <a:prstGeom prst="straightConnector1">
              <a:avLst/>
            </a:prstGeom>
            <a:noFill/>
            <a:ln w="12700" cap="flat" cmpd="sng">
              <a:solidFill>
                <a:schemeClr val="accent4"/>
              </a:solidFill>
              <a:prstDash val="solid"/>
              <a:miter lim="800000"/>
              <a:headEnd type="none" w="sm" len="sm"/>
              <a:tailEnd type="none" w="sm" len="sm"/>
            </a:ln>
          </p:spPr>
        </p:cxnSp>
        <p:cxnSp>
          <p:nvCxnSpPr>
            <p:cNvPr id="472" name="Google Shape;472;p18"/>
            <p:cNvCxnSpPr/>
            <p:nvPr/>
          </p:nvCxnSpPr>
          <p:spPr>
            <a:xfrm>
              <a:off x="5167689" y="6276734"/>
              <a:ext cx="6399627" cy="0"/>
            </a:xfrm>
            <a:prstGeom prst="straightConnector1">
              <a:avLst/>
            </a:prstGeom>
            <a:noFill/>
            <a:ln w="12700" cap="flat" cmpd="sng">
              <a:solidFill>
                <a:schemeClr val="accent4"/>
              </a:solidFill>
              <a:prstDash val="solid"/>
              <a:miter lim="800000"/>
              <a:headEnd type="none" w="sm" len="sm"/>
              <a:tailEnd type="none" w="sm" len="sm"/>
            </a:ln>
          </p:spPr>
        </p:cxnSp>
      </p:grpSp>
      <p:pic>
        <p:nvPicPr>
          <p:cNvPr id="473" name="Google Shape;473;p18"/>
          <p:cNvPicPr preferRelativeResize="0"/>
          <p:nvPr/>
        </p:nvPicPr>
        <p:blipFill rotWithShape="1">
          <a:blip r:embed="rId3">
            <a:alphaModFix/>
          </a:blip>
          <a:srcRect/>
          <a:stretch/>
        </p:blipFill>
        <p:spPr>
          <a:xfrm>
            <a:off x="5167689" y="1351009"/>
            <a:ext cx="6392758" cy="41872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7"/>
        <p:cNvGrpSpPr/>
        <p:nvPr/>
      </p:nvGrpSpPr>
      <p:grpSpPr>
        <a:xfrm>
          <a:off x="0" y="0"/>
          <a:ext cx="0" cy="0"/>
          <a:chOff x="0" y="0"/>
          <a:chExt cx="0" cy="0"/>
        </a:xfrm>
      </p:grpSpPr>
      <p:sp>
        <p:nvSpPr>
          <p:cNvPr id="478" name="Google Shape;478;p19"/>
          <p:cNvSpPr/>
          <p:nvPr/>
        </p:nvSpPr>
        <p:spPr>
          <a:xfrm>
            <a:off x="0" y="3"/>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79" name="Google Shape;479;p19"/>
          <p:cNvSpPr/>
          <p:nvPr/>
        </p:nvSpPr>
        <p:spPr>
          <a:xfrm>
            <a:off x="0" y="3"/>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80" name="Google Shape;480;p19"/>
          <p:cNvSpPr txBox="1">
            <a:spLocks noGrp="1"/>
          </p:cNvSpPr>
          <p:nvPr>
            <p:ph type="title"/>
          </p:nvPr>
        </p:nvSpPr>
        <p:spPr>
          <a:xfrm>
            <a:off x="838201" y="581336"/>
            <a:ext cx="4076910" cy="5695389"/>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C25B5B"/>
              </a:buClr>
              <a:buSzPts val="5200"/>
              <a:buFont typeface="Gentium Basic"/>
              <a:buNone/>
            </a:pPr>
            <a:r>
              <a:rPr lang="en-US" sz="5200"/>
              <a:t>Project roadmap</a:t>
            </a:r>
            <a:endParaRPr/>
          </a:p>
        </p:txBody>
      </p:sp>
      <p:grpSp>
        <p:nvGrpSpPr>
          <p:cNvPr id="481" name="Google Shape;481;p19"/>
          <p:cNvGrpSpPr/>
          <p:nvPr/>
        </p:nvGrpSpPr>
        <p:grpSpPr>
          <a:xfrm>
            <a:off x="5171535" y="-6437"/>
            <a:ext cx="6400800" cy="6864437"/>
            <a:chOff x="5171535" y="-6437"/>
            <a:chExt cx="6400800" cy="6864437"/>
          </a:xfrm>
        </p:grpSpPr>
        <p:cxnSp>
          <p:nvCxnSpPr>
            <p:cNvPr id="482" name="Google Shape;482;p19"/>
            <p:cNvCxnSpPr/>
            <p:nvPr/>
          </p:nvCxnSpPr>
          <p:spPr>
            <a:xfrm>
              <a:off x="5171535" y="567246"/>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483" name="Google Shape;483;p19"/>
            <p:cNvCxnSpPr/>
            <p:nvPr/>
          </p:nvCxnSpPr>
          <p:spPr>
            <a:xfrm>
              <a:off x="5171535" y="6262643"/>
              <a:ext cx="6400800" cy="0"/>
            </a:xfrm>
            <a:prstGeom prst="straightConnector1">
              <a:avLst/>
            </a:prstGeom>
            <a:noFill/>
            <a:ln w="12700" cap="flat" cmpd="sng">
              <a:solidFill>
                <a:schemeClr val="accent4"/>
              </a:solidFill>
              <a:prstDash val="solid"/>
              <a:miter lim="800000"/>
              <a:headEnd type="none" w="sm" len="sm"/>
              <a:tailEnd type="none" w="sm" len="sm"/>
            </a:ln>
          </p:spPr>
        </p:cxnSp>
        <p:cxnSp>
          <p:nvCxnSpPr>
            <p:cNvPr id="484" name="Google Shape;484;p19"/>
            <p:cNvCxnSpPr/>
            <p:nvPr/>
          </p:nvCxnSpPr>
          <p:spPr>
            <a:xfrm>
              <a:off x="5171535"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485" name="Google Shape;485;p19"/>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grpSp>
      <p:grpSp>
        <p:nvGrpSpPr>
          <p:cNvPr id="486" name="Google Shape;486;p19"/>
          <p:cNvGrpSpPr/>
          <p:nvPr/>
        </p:nvGrpSpPr>
        <p:grpSpPr>
          <a:xfrm>
            <a:off x="5461176" y="1003817"/>
            <a:ext cx="5826934" cy="4866121"/>
            <a:chOff x="0" y="215535"/>
            <a:chExt cx="5826934" cy="4866121"/>
          </a:xfrm>
        </p:grpSpPr>
        <p:sp>
          <p:nvSpPr>
            <p:cNvPr id="487" name="Google Shape;487;p19"/>
            <p:cNvSpPr/>
            <p:nvPr/>
          </p:nvSpPr>
          <p:spPr>
            <a:xfrm>
              <a:off x="0" y="215535"/>
              <a:ext cx="5826934" cy="335790"/>
            </a:xfrm>
            <a:prstGeom prst="roundRect">
              <a:avLst>
                <a:gd name="adj" fmla="val 16667"/>
              </a:avLst>
            </a:prstGeom>
            <a:solidFill>
              <a:srgbClr val="BF4F5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txBox="1"/>
            <p:nvPr/>
          </p:nvSpPr>
          <p:spPr>
            <a:xfrm>
              <a:off x="16392" y="231927"/>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In Depth Planning and Research Phase (2 - 3 days)</a:t>
              </a:r>
              <a:endParaRPr sz="1400">
                <a:solidFill>
                  <a:schemeClr val="lt1"/>
                </a:solidFill>
                <a:latin typeface="Avenir"/>
                <a:ea typeface="Avenir"/>
                <a:cs typeface="Avenir"/>
                <a:sym typeface="Avenir"/>
              </a:endParaRPr>
            </a:p>
          </p:txBody>
        </p:sp>
        <p:sp>
          <p:nvSpPr>
            <p:cNvPr id="489" name="Google Shape;489;p19"/>
            <p:cNvSpPr/>
            <p:nvPr/>
          </p:nvSpPr>
          <p:spPr>
            <a:xfrm>
              <a:off x="0" y="551325"/>
              <a:ext cx="5826934" cy="9563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txBox="1"/>
            <p:nvPr/>
          </p:nvSpPr>
          <p:spPr>
            <a:xfrm>
              <a:off x="0" y="551325"/>
              <a:ext cx="5826934" cy="956340"/>
            </a:xfrm>
            <a:prstGeom prst="rect">
              <a:avLst/>
            </a:prstGeom>
            <a:noFill/>
            <a:ln>
              <a:noFill/>
            </a:ln>
          </p:spPr>
          <p:txBody>
            <a:bodyPr spcFirstLastPara="1" wrap="square" lIns="185000" tIns="17775" rIns="99550" bIns="17775" anchor="t" anchorCtr="0">
              <a:noAutofit/>
            </a:bodyPr>
            <a:lstStyle/>
            <a:p>
              <a:pPr marL="57150" marR="0" lvl="1" indent="-69850" algn="l" rtl="0">
                <a:lnSpc>
                  <a:spcPct val="90000"/>
                </a:lnSpc>
                <a:spcBef>
                  <a:spcPts val="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Select Key Game that we want to implement (Matching Cards Game)</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Research Base Tech Stack for similar games/sites</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Set an MVP</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Homepage + 1 mini game + records tracking + local leaderboard</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Thorough Front-End leaning into team strengths</a:t>
              </a:r>
              <a:endParaRPr sz="1100" b="0" i="0" u="none" strike="noStrike" cap="none">
                <a:solidFill>
                  <a:schemeClr val="dk1"/>
                </a:solidFill>
                <a:latin typeface="Avenir"/>
                <a:ea typeface="Avenir"/>
                <a:cs typeface="Avenir"/>
                <a:sym typeface="Avenir"/>
              </a:endParaRPr>
            </a:p>
          </p:txBody>
        </p:sp>
        <p:sp>
          <p:nvSpPr>
            <p:cNvPr id="491" name="Google Shape;491;p19"/>
            <p:cNvSpPr/>
            <p:nvPr/>
          </p:nvSpPr>
          <p:spPr>
            <a:xfrm>
              <a:off x="0" y="1507666"/>
              <a:ext cx="5826934" cy="335790"/>
            </a:xfrm>
            <a:prstGeom prst="roundRect">
              <a:avLst>
                <a:gd name="adj" fmla="val 16667"/>
              </a:avLst>
            </a:prstGeom>
            <a:solidFill>
              <a:srgbClr val="BE564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txBox="1"/>
            <p:nvPr/>
          </p:nvSpPr>
          <p:spPr>
            <a:xfrm>
              <a:off x="16392" y="152405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Start Developing MVP (1 week)</a:t>
              </a:r>
              <a:endParaRPr sz="1400">
                <a:solidFill>
                  <a:schemeClr val="lt1"/>
                </a:solidFill>
                <a:latin typeface="Avenir"/>
                <a:ea typeface="Avenir"/>
                <a:cs typeface="Avenir"/>
                <a:sym typeface="Avenir"/>
              </a:endParaRPr>
            </a:p>
          </p:txBody>
        </p:sp>
        <p:sp>
          <p:nvSpPr>
            <p:cNvPr id="493" name="Google Shape;493;p19"/>
            <p:cNvSpPr/>
            <p:nvPr/>
          </p:nvSpPr>
          <p:spPr>
            <a:xfrm>
              <a:off x="0" y="1843456"/>
              <a:ext cx="5826934" cy="7534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txBox="1"/>
            <p:nvPr/>
          </p:nvSpPr>
          <p:spPr>
            <a:xfrm>
              <a:off x="0" y="1843456"/>
              <a:ext cx="5826934" cy="753480"/>
            </a:xfrm>
            <a:prstGeom prst="rect">
              <a:avLst/>
            </a:prstGeom>
            <a:noFill/>
            <a:ln>
              <a:noFill/>
            </a:ln>
          </p:spPr>
          <p:txBody>
            <a:bodyPr spcFirstLastPara="1" wrap="square" lIns="185000" tIns="17775" rIns="99550" bIns="17775" anchor="t" anchorCtr="0">
              <a:noAutofit/>
            </a:bodyPr>
            <a:lstStyle/>
            <a:p>
              <a:pPr marL="57150" marR="0" lvl="1" indent="-69850" algn="l" rtl="0">
                <a:lnSpc>
                  <a:spcPct val="90000"/>
                </a:lnSpc>
                <a:spcBef>
                  <a:spcPts val="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Implement Finalized Design of Homepage shown previously</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Focus on page navigation and ease of use</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Develop our Key Game</a:t>
              </a:r>
              <a:endParaRPr sz="1100" b="0" i="0" u="none" strike="noStrike" cap="none">
                <a:solidFill>
                  <a:schemeClr val="dk1"/>
                </a:solidFill>
                <a:latin typeface="Avenir"/>
                <a:ea typeface="Avenir"/>
                <a:cs typeface="Avenir"/>
                <a:sym typeface="Avenir"/>
              </a:endParaRPr>
            </a:p>
            <a:p>
              <a:pPr marL="114300" marR="0" lvl="2"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Add localized leaderboard once game logic is working</a:t>
              </a:r>
              <a:endParaRPr sz="1100" b="0" i="0" u="none" strike="noStrike" cap="none">
                <a:solidFill>
                  <a:schemeClr val="dk1"/>
                </a:solidFill>
                <a:latin typeface="Avenir"/>
                <a:ea typeface="Avenir"/>
                <a:cs typeface="Avenir"/>
                <a:sym typeface="Avenir"/>
              </a:endParaRPr>
            </a:p>
          </p:txBody>
        </p:sp>
        <p:sp>
          <p:nvSpPr>
            <p:cNvPr id="495" name="Google Shape;495;p19"/>
            <p:cNvSpPr/>
            <p:nvPr/>
          </p:nvSpPr>
          <p:spPr>
            <a:xfrm>
              <a:off x="0" y="2596936"/>
              <a:ext cx="5826934" cy="335790"/>
            </a:xfrm>
            <a:prstGeom prst="roundRect">
              <a:avLst>
                <a:gd name="adj" fmla="val 16667"/>
              </a:avLst>
            </a:prstGeom>
            <a:solidFill>
              <a:srgbClr val="BF614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txBox="1"/>
            <p:nvPr/>
          </p:nvSpPr>
          <p:spPr>
            <a:xfrm>
              <a:off x="16392" y="261332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Scale Up # of games once MVP is fully flushed out (2 weeks)</a:t>
              </a:r>
              <a:endParaRPr sz="1400">
                <a:solidFill>
                  <a:schemeClr val="lt1"/>
                </a:solidFill>
                <a:latin typeface="Avenir"/>
                <a:ea typeface="Avenir"/>
                <a:cs typeface="Avenir"/>
                <a:sym typeface="Avenir"/>
              </a:endParaRPr>
            </a:p>
          </p:txBody>
        </p:sp>
        <p:sp>
          <p:nvSpPr>
            <p:cNvPr id="497" name="Google Shape;497;p19"/>
            <p:cNvSpPr/>
            <p:nvPr/>
          </p:nvSpPr>
          <p:spPr>
            <a:xfrm>
              <a:off x="0" y="2932726"/>
              <a:ext cx="5826934" cy="56511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txBox="1"/>
            <p:nvPr/>
          </p:nvSpPr>
          <p:spPr>
            <a:xfrm>
              <a:off x="0" y="2932726"/>
              <a:ext cx="5826934" cy="565110"/>
            </a:xfrm>
            <a:prstGeom prst="rect">
              <a:avLst/>
            </a:prstGeom>
            <a:noFill/>
            <a:ln>
              <a:noFill/>
            </a:ln>
          </p:spPr>
          <p:txBody>
            <a:bodyPr spcFirstLastPara="1" wrap="square" lIns="185000" tIns="17775" rIns="99550" bIns="17775" anchor="t" anchorCtr="0">
              <a:noAutofit/>
            </a:bodyPr>
            <a:lstStyle/>
            <a:p>
              <a:pPr marL="57150" marR="0" lvl="1" indent="-69850" algn="l" rtl="0">
                <a:lnSpc>
                  <a:spcPct val="90000"/>
                </a:lnSpc>
                <a:spcBef>
                  <a:spcPts val="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Sequence Memory Game</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Reaction Time Game</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Joint leaderboard</a:t>
              </a:r>
              <a:endParaRPr sz="1100" b="0" i="0" u="none" strike="noStrike" cap="none">
                <a:solidFill>
                  <a:schemeClr val="dk1"/>
                </a:solidFill>
                <a:latin typeface="Avenir"/>
                <a:ea typeface="Avenir"/>
                <a:cs typeface="Avenir"/>
                <a:sym typeface="Avenir"/>
              </a:endParaRPr>
            </a:p>
          </p:txBody>
        </p:sp>
        <p:sp>
          <p:nvSpPr>
            <p:cNvPr id="499" name="Google Shape;499;p19"/>
            <p:cNvSpPr/>
            <p:nvPr/>
          </p:nvSpPr>
          <p:spPr>
            <a:xfrm>
              <a:off x="0" y="3497836"/>
              <a:ext cx="5826934" cy="335790"/>
            </a:xfrm>
            <a:prstGeom prst="roundRect">
              <a:avLst>
                <a:gd name="adj" fmla="val 16667"/>
              </a:avLst>
            </a:prstGeom>
            <a:solidFill>
              <a:srgbClr val="BF6C4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txBox="1"/>
            <p:nvPr/>
          </p:nvSpPr>
          <p:spPr>
            <a:xfrm>
              <a:off x="16392" y="351422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Conduct Thorough testing from User Personas’ perspective (2 days)</a:t>
              </a:r>
              <a:endParaRPr sz="1400">
                <a:solidFill>
                  <a:schemeClr val="lt1"/>
                </a:solidFill>
                <a:latin typeface="Avenir"/>
                <a:ea typeface="Avenir"/>
                <a:cs typeface="Avenir"/>
                <a:sym typeface="Avenir"/>
              </a:endParaRPr>
            </a:p>
          </p:txBody>
        </p:sp>
        <p:sp>
          <p:nvSpPr>
            <p:cNvPr id="501" name="Google Shape;501;p19"/>
            <p:cNvSpPr/>
            <p:nvPr/>
          </p:nvSpPr>
          <p:spPr>
            <a:xfrm>
              <a:off x="0" y="3873946"/>
              <a:ext cx="5826934" cy="335790"/>
            </a:xfrm>
            <a:prstGeom prst="roundRect">
              <a:avLst>
                <a:gd name="adj" fmla="val 16667"/>
              </a:avLst>
            </a:prstGeom>
            <a:solidFill>
              <a:srgbClr val="BE783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txBox="1"/>
            <p:nvPr/>
          </p:nvSpPr>
          <p:spPr>
            <a:xfrm>
              <a:off x="16392" y="389033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Beautify UI and overall Frontend (1 week)</a:t>
              </a:r>
              <a:endParaRPr sz="1400">
                <a:solidFill>
                  <a:schemeClr val="lt1"/>
                </a:solidFill>
                <a:latin typeface="Avenir"/>
                <a:ea typeface="Avenir"/>
                <a:cs typeface="Avenir"/>
                <a:sym typeface="Avenir"/>
              </a:endParaRPr>
            </a:p>
          </p:txBody>
        </p:sp>
        <p:sp>
          <p:nvSpPr>
            <p:cNvPr id="503" name="Google Shape;503;p19"/>
            <p:cNvSpPr/>
            <p:nvPr/>
          </p:nvSpPr>
          <p:spPr>
            <a:xfrm>
              <a:off x="0" y="4209736"/>
              <a:ext cx="5826934" cy="5361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txBox="1"/>
            <p:nvPr/>
          </p:nvSpPr>
          <p:spPr>
            <a:xfrm>
              <a:off x="0" y="4209736"/>
              <a:ext cx="5826934" cy="536130"/>
            </a:xfrm>
            <a:prstGeom prst="rect">
              <a:avLst/>
            </a:prstGeom>
            <a:noFill/>
            <a:ln>
              <a:noFill/>
            </a:ln>
          </p:spPr>
          <p:txBody>
            <a:bodyPr spcFirstLastPara="1" wrap="square" lIns="185000" tIns="17775" rIns="99550" bIns="17775" anchor="t" anchorCtr="0">
              <a:noAutofit/>
            </a:bodyPr>
            <a:lstStyle/>
            <a:p>
              <a:pPr marL="57150" marR="0" lvl="1" indent="-69850" algn="l" rtl="0">
                <a:lnSpc>
                  <a:spcPct val="90000"/>
                </a:lnSpc>
                <a:spcBef>
                  <a:spcPts val="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Start implementing extra features like the customization of cards/themes and dark mode</a:t>
              </a:r>
              <a:endParaRPr sz="1100" b="0" i="0" u="none" strike="noStrike" cap="none">
                <a:solidFill>
                  <a:schemeClr val="dk1"/>
                </a:solidFill>
                <a:latin typeface="Avenir"/>
                <a:ea typeface="Avenir"/>
                <a:cs typeface="Avenir"/>
                <a:sym typeface="Avenir"/>
              </a:endParaRPr>
            </a:p>
            <a:p>
              <a:pPr marL="57150" marR="0" lvl="1" indent="-69850" algn="l" rtl="0">
                <a:lnSpc>
                  <a:spcPct val="90000"/>
                </a:lnSpc>
                <a:spcBef>
                  <a:spcPts val="220"/>
                </a:spcBef>
                <a:spcAft>
                  <a:spcPts val="0"/>
                </a:spcAft>
                <a:buClr>
                  <a:schemeClr val="dk1"/>
                </a:buClr>
                <a:buSzPts val="1100"/>
                <a:buFont typeface="Avenir"/>
                <a:buChar char="•"/>
              </a:pPr>
              <a:r>
                <a:rPr lang="en-US" sz="1100" b="0" i="0" u="none" strike="noStrike" cap="none">
                  <a:solidFill>
                    <a:schemeClr val="dk1"/>
                  </a:solidFill>
                  <a:latin typeface="Avenir"/>
                  <a:ea typeface="Avenir"/>
                  <a:cs typeface="Avenir"/>
                  <a:sym typeface="Avenir"/>
                </a:rPr>
                <a:t>Add intricate animations </a:t>
              </a:r>
              <a:endParaRPr sz="1100" b="0" i="0" u="none" strike="noStrike" cap="none">
                <a:solidFill>
                  <a:schemeClr val="dk1"/>
                </a:solidFill>
                <a:latin typeface="Avenir"/>
                <a:ea typeface="Avenir"/>
                <a:cs typeface="Avenir"/>
                <a:sym typeface="Avenir"/>
              </a:endParaRPr>
            </a:p>
          </p:txBody>
        </p:sp>
        <p:sp>
          <p:nvSpPr>
            <p:cNvPr id="505" name="Google Shape;505;p19"/>
            <p:cNvSpPr/>
            <p:nvPr/>
          </p:nvSpPr>
          <p:spPr>
            <a:xfrm>
              <a:off x="0" y="4745866"/>
              <a:ext cx="5826934" cy="335790"/>
            </a:xfrm>
            <a:prstGeom prst="roundRect">
              <a:avLst>
                <a:gd name="adj" fmla="val 16667"/>
              </a:avLst>
            </a:prstGeom>
            <a:solidFill>
              <a:srgbClr val="BC853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txBox="1"/>
            <p:nvPr/>
          </p:nvSpPr>
          <p:spPr>
            <a:xfrm>
              <a:off x="16392" y="4762258"/>
              <a:ext cx="5794150" cy="303006"/>
            </a:xfrm>
            <a:prstGeom prst="rect">
              <a:avLst/>
            </a:prstGeom>
            <a:noFill/>
            <a:ln>
              <a:noFill/>
            </a:ln>
          </p:spPr>
          <p:txBody>
            <a:bodyPr spcFirstLastPara="1" wrap="square" lIns="53325" tIns="53325" rIns="53325" bIns="53325" anchor="ctr" anchorCtr="0">
              <a:noAutofit/>
            </a:bodyPr>
            <a:lstStyle/>
            <a:p>
              <a:pPr marL="0" marR="0" lvl="0" indent="0" algn="l" rtl="0">
                <a:lnSpc>
                  <a:spcPct val="90000"/>
                </a:lnSpc>
                <a:spcBef>
                  <a:spcPts val="0"/>
                </a:spcBef>
                <a:spcAft>
                  <a:spcPts val="0"/>
                </a:spcAft>
                <a:buClr>
                  <a:schemeClr val="lt1"/>
                </a:buClr>
                <a:buSzPts val="1400"/>
                <a:buFont typeface="Avenir"/>
                <a:buNone/>
              </a:pPr>
              <a:r>
                <a:rPr lang="en-US" sz="1400" b="0" i="0">
                  <a:solidFill>
                    <a:schemeClr val="lt1"/>
                  </a:solidFill>
                  <a:latin typeface="Avenir"/>
                  <a:ea typeface="Avenir"/>
                  <a:cs typeface="Avenir"/>
                  <a:sym typeface="Avenir"/>
                </a:rPr>
                <a:t>Overall Testing (remaining time) </a:t>
              </a:r>
              <a:endParaRPr sz="1400">
                <a:solidFill>
                  <a:schemeClr val="lt1"/>
                </a:solidFill>
                <a:latin typeface="Avenir"/>
                <a:ea typeface="Avenir"/>
                <a:cs typeface="Avenir"/>
                <a:sym typeface="Aveni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3"/>
          <p:cNvSpPr/>
          <p:nvPr/>
        </p:nvSpPr>
        <p:spPr>
          <a:xfrm>
            <a:off x="2189"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150" name="Google Shape;150;p3"/>
          <p:cNvGrpSpPr/>
          <p:nvPr/>
        </p:nvGrpSpPr>
        <p:grpSpPr>
          <a:xfrm>
            <a:off x="572" y="-1"/>
            <a:ext cx="12192000" cy="6857996"/>
            <a:chOff x="572" y="-1"/>
            <a:chExt cx="12192000" cy="6857996"/>
          </a:xfrm>
        </p:grpSpPr>
        <p:cxnSp>
          <p:nvCxnSpPr>
            <p:cNvPr id="151" name="Google Shape;151;p3"/>
            <p:cNvCxnSpPr/>
            <p:nvPr/>
          </p:nvCxnSpPr>
          <p:spPr>
            <a:xfrm>
              <a:off x="1667" y="6276706"/>
              <a:ext cx="12189811" cy="0"/>
            </a:xfrm>
            <a:prstGeom prst="straightConnector1">
              <a:avLst/>
            </a:prstGeom>
            <a:noFill/>
            <a:ln w="12700" cap="flat" cmpd="sng">
              <a:solidFill>
                <a:schemeClr val="accent4"/>
              </a:solidFill>
              <a:prstDash val="solid"/>
              <a:miter lim="800000"/>
              <a:headEnd type="none" w="sm" len="sm"/>
              <a:tailEnd type="none" w="sm" len="sm"/>
            </a:ln>
          </p:spPr>
        </p:cxnSp>
        <p:cxnSp>
          <p:nvCxnSpPr>
            <p:cNvPr id="152" name="Google Shape;152;p3"/>
            <p:cNvCxnSpPr/>
            <p:nvPr/>
          </p:nvCxnSpPr>
          <p:spPr>
            <a:xfrm>
              <a:off x="572" y="580876"/>
              <a:ext cx="12192000" cy="0"/>
            </a:xfrm>
            <a:prstGeom prst="straightConnector1">
              <a:avLst/>
            </a:prstGeom>
            <a:noFill/>
            <a:ln w="12700" cap="flat" cmpd="sng">
              <a:solidFill>
                <a:schemeClr val="accent4"/>
              </a:solidFill>
              <a:prstDash val="solid"/>
              <a:miter lim="800000"/>
              <a:headEnd type="none" w="sm" len="sm"/>
              <a:tailEnd type="none" w="sm" len="sm"/>
            </a:ln>
          </p:spPr>
        </p:cxnSp>
        <p:cxnSp>
          <p:nvCxnSpPr>
            <p:cNvPr id="153" name="Google Shape;153;p3"/>
            <p:cNvCxnSpPr/>
            <p:nvPr/>
          </p:nvCxnSpPr>
          <p:spPr>
            <a:xfrm rot="-5400000">
              <a:off x="8134324" y="3428956"/>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54" name="Google Shape;154;p3"/>
            <p:cNvCxnSpPr/>
            <p:nvPr/>
          </p:nvCxnSpPr>
          <p:spPr>
            <a:xfrm rot="-5400000">
              <a:off x="-2794261" y="3428956"/>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155" name="Google Shape;155;p3"/>
            <p:cNvSpPr/>
            <p:nvPr/>
          </p:nvSpPr>
          <p:spPr>
            <a:xfrm>
              <a:off x="4277016" y="-1"/>
              <a:ext cx="3637968" cy="580875"/>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56" name="Google Shape;156;p3"/>
            <p:cNvSpPr/>
            <p:nvPr/>
          </p:nvSpPr>
          <p:spPr>
            <a:xfrm rot="10800000">
              <a:off x="4305089" y="6276705"/>
              <a:ext cx="3581824" cy="581290"/>
            </a:xfrm>
            <a:custGeom>
              <a:avLst/>
              <a:gdLst/>
              <a:ahLst/>
              <a:cxnLst/>
              <a:rect l="l" t="t" r="r" b="b"/>
              <a:pathLst>
                <a:path w="2679858" h="434911" extrusionOk="0">
                  <a:moveTo>
                    <a:pt x="0" y="4953"/>
                  </a:moveTo>
                  <a:cubicBezTo>
                    <a:pt x="370427" y="274606"/>
                    <a:pt x="833723" y="434912"/>
                    <a:pt x="1336548" y="434912"/>
                  </a:cubicBezTo>
                  <a:cubicBezTo>
                    <a:pt x="1842326" y="434912"/>
                    <a:pt x="2308289" y="272701"/>
                    <a:pt x="2679859"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grpSp>
      <p:sp>
        <p:nvSpPr>
          <p:cNvPr id="157" name="Google Shape;157;p3"/>
          <p:cNvSpPr/>
          <p:nvPr/>
        </p:nvSpPr>
        <p:spPr>
          <a:xfrm>
            <a:off x="3048"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595959"/>
              </a:solidFill>
              <a:latin typeface="Avenir"/>
              <a:ea typeface="Avenir"/>
              <a:cs typeface="Avenir"/>
              <a:sym typeface="Avenir"/>
            </a:endParaRPr>
          </a:p>
        </p:txBody>
      </p:sp>
      <p:pic>
        <p:nvPicPr>
          <p:cNvPr id="158" name="Google Shape;158;p3" descr="A cottontail rabbit sitting on the green grasses"/>
          <p:cNvPicPr preferRelativeResize="0"/>
          <p:nvPr/>
        </p:nvPicPr>
        <p:blipFill rotWithShape="1">
          <a:blip r:embed="rId3">
            <a:alphaModFix/>
          </a:blip>
          <a:srcRect t="7083" r="-1" b="8625"/>
          <a:stretch/>
        </p:blipFill>
        <p:spPr>
          <a:xfrm>
            <a:off x="1524" y="10"/>
            <a:ext cx="12188952" cy="6857990"/>
          </a:xfrm>
          <a:prstGeom prst="rect">
            <a:avLst/>
          </a:prstGeom>
          <a:noFill/>
          <a:ln>
            <a:noFill/>
          </a:ln>
        </p:spPr>
      </p:pic>
      <p:sp>
        <p:nvSpPr>
          <p:cNvPr id="159" name="Google Shape;159;p3"/>
          <p:cNvSpPr/>
          <p:nvPr/>
        </p:nvSpPr>
        <p:spPr>
          <a:xfrm rot="-5400000">
            <a:off x="389239" y="-389238"/>
            <a:ext cx="6858000" cy="7636476"/>
          </a:xfrm>
          <a:prstGeom prst="rect">
            <a:avLst/>
          </a:prstGeom>
          <a:gradFill>
            <a:gsLst>
              <a:gs pos="0">
                <a:schemeClr val="dk1"/>
              </a:gs>
              <a:gs pos="100000">
                <a:srgbClr val="00000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60" name="Google Shape;160;p3"/>
          <p:cNvSpPr txBox="1"/>
          <p:nvPr/>
        </p:nvSpPr>
        <p:spPr>
          <a:xfrm>
            <a:off x="838200" y="565846"/>
            <a:ext cx="4826498" cy="3610622"/>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rgbClr val="FFFFFF"/>
              </a:buClr>
              <a:buSzPts val="5200"/>
              <a:buFont typeface="Gentium Basic"/>
              <a:buNone/>
            </a:pPr>
            <a:r>
              <a:rPr lang="en-US" sz="5200">
                <a:solidFill>
                  <a:srgbClr val="FFFFFF"/>
                </a:solidFill>
                <a:latin typeface="Gentium Basic"/>
                <a:ea typeface="Gentium Basic"/>
                <a:cs typeface="Gentium Basic"/>
                <a:sym typeface="Gentium Basic"/>
              </a:rPr>
              <a:t>Risks and Rabbit Holes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4"/>
          <p:cNvSpPr/>
          <p:nvPr/>
        </p:nvSpPr>
        <p:spPr>
          <a:xfrm>
            <a:off x="1903" y="-597"/>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66" name="Google Shape;166;p4"/>
          <p:cNvSpPr/>
          <p:nvPr/>
        </p:nvSpPr>
        <p:spPr>
          <a:xfrm>
            <a:off x="-1903"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67" name="Google Shape;167;p4"/>
          <p:cNvSpPr txBox="1">
            <a:spLocks noGrp="1"/>
          </p:cNvSpPr>
          <p:nvPr>
            <p:ph type="title"/>
          </p:nvPr>
        </p:nvSpPr>
        <p:spPr>
          <a:xfrm>
            <a:off x="838201" y="581337"/>
            <a:ext cx="5716712" cy="27117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C25B5B"/>
              </a:buClr>
              <a:buSzPts val="4400"/>
              <a:buFont typeface="Gentium Basic"/>
              <a:buNone/>
            </a:pPr>
            <a:r>
              <a:rPr lang="en-US"/>
              <a:t>Concurrency </a:t>
            </a:r>
            <a:endParaRPr/>
          </a:p>
        </p:txBody>
      </p:sp>
      <p:sp>
        <p:nvSpPr>
          <p:cNvPr id="168" name="Google Shape;168;p4"/>
          <p:cNvSpPr txBox="1">
            <a:spLocks noGrp="1"/>
          </p:cNvSpPr>
          <p:nvPr>
            <p:ph type="body" idx="1"/>
          </p:nvPr>
        </p:nvSpPr>
        <p:spPr>
          <a:xfrm>
            <a:off x="838201" y="3429000"/>
            <a:ext cx="5716712" cy="2601285"/>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rgbClr val="C25B5B"/>
              </a:buClr>
              <a:buSzPts val="1800"/>
              <a:buChar char="•"/>
            </a:pPr>
            <a:r>
              <a:rPr lang="en-US"/>
              <a:t>No one on our team has prior experience in online game development and choosing an idea that will require concurrent sessions and data transfer between users is most likely out of our expertise </a:t>
            </a:r>
            <a:endParaRPr/>
          </a:p>
          <a:p>
            <a:pPr marL="228600" lvl="0" indent="-228600" algn="l" rtl="0">
              <a:lnSpc>
                <a:spcPct val="110000"/>
              </a:lnSpc>
              <a:spcBef>
                <a:spcPts val="1000"/>
              </a:spcBef>
              <a:spcAft>
                <a:spcPts val="0"/>
              </a:spcAft>
              <a:buClr>
                <a:srgbClr val="C25B5B"/>
              </a:buClr>
              <a:buSzPts val="1800"/>
              <a:buChar char="•"/>
            </a:pPr>
            <a:r>
              <a:rPr lang="en-US"/>
              <a:t>Additionally, this runs the risk of a bad user experience due to our inability to protect against exploits</a:t>
            </a:r>
            <a:endParaRPr/>
          </a:p>
        </p:txBody>
      </p:sp>
      <p:grpSp>
        <p:nvGrpSpPr>
          <p:cNvPr id="169" name="Google Shape;169;p4"/>
          <p:cNvGrpSpPr/>
          <p:nvPr/>
        </p:nvGrpSpPr>
        <p:grpSpPr>
          <a:xfrm>
            <a:off x="7433816" y="-6437"/>
            <a:ext cx="4133553" cy="6864437"/>
            <a:chOff x="7433816" y="-6437"/>
            <a:chExt cx="4133553" cy="6864437"/>
          </a:xfrm>
        </p:grpSpPr>
        <p:cxnSp>
          <p:nvCxnSpPr>
            <p:cNvPr id="170" name="Google Shape;170;p4"/>
            <p:cNvCxnSpPr/>
            <p:nvPr/>
          </p:nvCxnSpPr>
          <p:spPr>
            <a:xfrm>
              <a:off x="7434228" y="3435437"/>
              <a:ext cx="555971" cy="0"/>
            </a:xfrm>
            <a:prstGeom prst="straightConnector1">
              <a:avLst/>
            </a:prstGeom>
            <a:noFill/>
            <a:ln w="12700" cap="flat" cmpd="sng">
              <a:solidFill>
                <a:schemeClr val="accent4"/>
              </a:solidFill>
              <a:prstDash val="solid"/>
              <a:miter lim="800000"/>
              <a:headEnd type="none" w="sm" len="sm"/>
              <a:tailEnd type="none" w="sm" len="sm"/>
            </a:ln>
          </p:spPr>
        </p:cxnSp>
        <p:sp>
          <p:nvSpPr>
            <p:cNvPr id="171" name="Google Shape;171;p4"/>
            <p:cNvSpPr/>
            <p:nvPr/>
          </p:nvSpPr>
          <p:spPr>
            <a:xfrm rot="10800000">
              <a:off x="7990199" y="840583"/>
              <a:ext cx="3021199" cy="5189709"/>
            </a:xfrm>
            <a:custGeom>
              <a:avLst/>
              <a:gdLst/>
              <a:ahLst/>
              <a:cxnLst/>
              <a:rect l="l" t="t" r="r" b="b"/>
              <a:pathLst>
                <a:path w="3400426" h="5841130" extrusionOk="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172" name="Google Shape;172;p4"/>
            <p:cNvCxnSpPr/>
            <p:nvPr/>
          </p:nvCxnSpPr>
          <p:spPr>
            <a:xfrm>
              <a:off x="9498849"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173" name="Google Shape;173;p4"/>
            <p:cNvCxnSpPr/>
            <p:nvPr/>
          </p:nvCxnSpPr>
          <p:spPr>
            <a:xfrm>
              <a:off x="11011398" y="3435437"/>
              <a:ext cx="555971" cy="0"/>
            </a:xfrm>
            <a:prstGeom prst="straightConnector1">
              <a:avLst/>
            </a:prstGeom>
            <a:noFill/>
            <a:ln w="12700" cap="flat" cmpd="sng">
              <a:solidFill>
                <a:schemeClr val="accent4"/>
              </a:solidFill>
              <a:prstDash val="solid"/>
              <a:miter lim="800000"/>
              <a:headEnd type="none" w="sm" len="sm"/>
              <a:tailEnd type="none" w="sm" len="sm"/>
            </a:ln>
          </p:spPr>
        </p:cxnSp>
        <p:sp>
          <p:nvSpPr>
            <p:cNvPr id="174" name="Google Shape;174;p4"/>
            <p:cNvSpPr/>
            <p:nvPr/>
          </p:nvSpPr>
          <p:spPr>
            <a:xfrm>
              <a:off x="7983982" y="0"/>
              <a:ext cx="3021199" cy="1510599"/>
            </a:xfrm>
            <a:custGeom>
              <a:avLst/>
              <a:gdLst/>
              <a:ahLst/>
              <a:cxnLst/>
              <a:rect l="l" t="t" r="r" b="b"/>
              <a:pathLst>
                <a:path w="4467225" h="2233612" extrusionOk="0">
                  <a:moveTo>
                    <a:pt x="4467225" y="0"/>
                  </a:moveTo>
                  <a:cubicBezTo>
                    <a:pt x="4467225" y="1233583"/>
                    <a:pt x="3467195" y="2233613"/>
                    <a:pt x="2233613" y="2233613"/>
                  </a:cubicBezTo>
                  <a:cubicBezTo>
                    <a:pt x="1000030" y="2233613"/>
                    <a:pt x="0" y="1233583"/>
                    <a:pt x="0"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75" name="Google Shape;175;p4"/>
            <p:cNvSpPr/>
            <p:nvPr/>
          </p:nvSpPr>
          <p:spPr>
            <a:xfrm rot="10800000">
              <a:off x="7985885" y="5347397"/>
              <a:ext cx="3021199" cy="1510599"/>
            </a:xfrm>
            <a:custGeom>
              <a:avLst/>
              <a:gdLst/>
              <a:ahLst/>
              <a:cxnLst/>
              <a:rect l="l" t="t" r="r" b="b"/>
              <a:pathLst>
                <a:path w="4467225" h="2233612" extrusionOk="0">
                  <a:moveTo>
                    <a:pt x="4467225" y="0"/>
                  </a:moveTo>
                  <a:cubicBezTo>
                    <a:pt x="4467225" y="1233583"/>
                    <a:pt x="3467195" y="2233613"/>
                    <a:pt x="2233613" y="2233613"/>
                  </a:cubicBezTo>
                  <a:cubicBezTo>
                    <a:pt x="1000030" y="2233613"/>
                    <a:pt x="0" y="1233583"/>
                    <a:pt x="0" y="0"/>
                  </a:cubicBez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176" name="Google Shape;176;p4"/>
            <p:cNvCxnSpPr/>
            <p:nvPr/>
          </p:nvCxnSpPr>
          <p:spPr>
            <a:xfrm>
              <a:off x="7433816" y="0"/>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177" name="Google Shape;177;p4"/>
            <p:cNvCxnSpPr/>
            <p:nvPr/>
          </p:nvCxnSpPr>
          <p:spPr>
            <a:xfrm>
              <a:off x="11560990" y="-6437"/>
              <a:ext cx="5783"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178" name="Google Shape;178;p4"/>
            <p:cNvCxnSpPr/>
            <p:nvPr/>
          </p:nvCxnSpPr>
          <p:spPr>
            <a:xfrm>
              <a:off x="7434228" y="581337"/>
              <a:ext cx="4133088" cy="0"/>
            </a:xfrm>
            <a:prstGeom prst="straightConnector1">
              <a:avLst/>
            </a:prstGeom>
            <a:noFill/>
            <a:ln w="12700" cap="flat" cmpd="sng">
              <a:solidFill>
                <a:schemeClr val="accent4"/>
              </a:solidFill>
              <a:prstDash val="solid"/>
              <a:miter lim="800000"/>
              <a:headEnd type="none" w="sm" len="sm"/>
              <a:tailEnd type="none" w="sm" len="sm"/>
            </a:ln>
          </p:spPr>
        </p:cxnSp>
        <p:cxnSp>
          <p:nvCxnSpPr>
            <p:cNvPr id="179" name="Google Shape;179;p4"/>
            <p:cNvCxnSpPr/>
            <p:nvPr/>
          </p:nvCxnSpPr>
          <p:spPr>
            <a:xfrm>
              <a:off x="7434228" y="6276734"/>
              <a:ext cx="4133088" cy="0"/>
            </a:xfrm>
            <a:prstGeom prst="straightConnector1">
              <a:avLst/>
            </a:prstGeom>
            <a:noFill/>
            <a:ln w="12700" cap="flat" cmpd="sng">
              <a:solidFill>
                <a:schemeClr val="accent4"/>
              </a:solidFill>
              <a:prstDash val="solid"/>
              <a:miter lim="800000"/>
              <a:headEnd type="none" w="sm" len="sm"/>
              <a:tailEnd type="none" w="sm" len="sm"/>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350a4730981_0_0"/>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Solution:</a:t>
            </a:r>
            <a:endParaRPr/>
          </a:p>
        </p:txBody>
      </p:sp>
      <p:sp>
        <p:nvSpPr>
          <p:cNvPr id="185" name="Google Shape;185;g350a4730981_0_0"/>
          <p:cNvSpPr txBox="1">
            <a:spLocks noGrp="1"/>
          </p:cNvSpPr>
          <p:nvPr>
            <p:ph type="subTitle" idx="1"/>
          </p:nvPr>
        </p:nvSpPr>
        <p:spPr>
          <a:xfrm>
            <a:off x="838200" y="3602038"/>
            <a:ext cx="98298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a:t>Design the product to be entirely local or turn-based/asynchronous where possible. Focus on single-user or "hot seat" local play. If online features are needed, restrict them to non-critical functions like posting final scores/leaderboard.</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9"/>
        <p:cNvGrpSpPr/>
        <p:nvPr/>
      </p:nvGrpSpPr>
      <p:grpSpPr>
        <a:xfrm>
          <a:off x="0" y="0"/>
          <a:ext cx="0" cy="0"/>
          <a:chOff x="0" y="0"/>
          <a:chExt cx="0" cy="0"/>
        </a:xfrm>
      </p:grpSpPr>
      <p:sp>
        <p:nvSpPr>
          <p:cNvPr id="190" name="Google Shape;190;p5"/>
          <p:cNvSpPr/>
          <p:nvPr/>
        </p:nvSpPr>
        <p:spPr>
          <a:xfrm>
            <a:off x="-1" y="3"/>
            <a:ext cx="12192001" cy="685799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1" name="Google Shape;191;p5"/>
          <p:cNvSpPr/>
          <p:nvPr/>
        </p:nvSpPr>
        <p:spPr>
          <a:xfrm>
            <a:off x="0" y="-1"/>
            <a:ext cx="12192000" cy="6857997"/>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2" name="Google Shape;192;p5"/>
          <p:cNvSpPr/>
          <p:nvPr/>
        </p:nvSpPr>
        <p:spPr>
          <a:xfrm>
            <a:off x="0" y="-1"/>
            <a:ext cx="12192000" cy="6873465"/>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93" name="Google Shape;193;p5" descr="Illuminated server room panel"/>
          <p:cNvPicPr preferRelativeResize="0"/>
          <p:nvPr/>
        </p:nvPicPr>
        <p:blipFill rotWithShape="1">
          <a:blip r:embed="rId3">
            <a:alphaModFix amt="40000"/>
          </a:blip>
          <a:srcRect t="15539"/>
          <a:stretch/>
        </p:blipFill>
        <p:spPr>
          <a:xfrm>
            <a:off x="20" y="-1"/>
            <a:ext cx="12191980" cy="6873463"/>
          </a:xfrm>
          <a:prstGeom prst="rect">
            <a:avLst/>
          </a:prstGeom>
          <a:noFill/>
          <a:ln>
            <a:noFill/>
          </a:ln>
        </p:spPr>
      </p:pic>
      <p:grpSp>
        <p:nvGrpSpPr>
          <p:cNvPr id="194" name="Google Shape;194;p5"/>
          <p:cNvGrpSpPr/>
          <p:nvPr/>
        </p:nvGrpSpPr>
        <p:grpSpPr>
          <a:xfrm>
            <a:off x="628366" y="87"/>
            <a:ext cx="10933011" cy="6864710"/>
            <a:chOff x="628366" y="87"/>
            <a:chExt cx="10933011" cy="6864710"/>
          </a:xfrm>
        </p:grpSpPr>
        <p:cxnSp>
          <p:nvCxnSpPr>
            <p:cNvPr id="195" name="Google Shape;195;p5"/>
            <p:cNvCxnSpPr/>
            <p:nvPr/>
          </p:nvCxnSpPr>
          <p:spPr>
            <a:xfrm rot="-5400000">
              <a:off x="-1282750" y="3429044"/>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96" name="Google Shape;196;p5"/>
            <p:cNvCxnSpPr/>
            <p:nvPr/>
          </p:nvCxnSpPr>
          <p:spPr>
            <a:xfrm rot="-5400000">
              <a:off x="6688336" y="3429043"/>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197" name="Google Shape;197;p5"/>
            <p:cNvCxnSpPr/>
            <p:nvPr/>
          </p:nvCxnSpPr>
          <p:spPr>
            <a:xfrm>
              <a:off x="628366" y="3413532"/>
              <a:ext cx="2585819" cy="0"/>
            </a:xfrm>
            <a:prstGeom prst="straightConnector1">
              <a:avLst/>
            </a:prstGeom>
            <a:noFill/>
            <a:ln w="12700" cap="flat" cmpd="sng">
              <a:solidFill>
                <a:schemeClr val="accent4"/>
              </a:solidFill>
              <a:prstDash val="solid"/>
              <a:miter lim="800000"/>
              <a:headEnd type="none" w="sm" len="sm"/>
              <a:tailEnd type="none" w="sm" len="sm"/>
            </a:ln>
          </p:spPr>
        </p:cxnSp>
        <p:sp>
          <p:nvSpPr>
            <p:cNvPr id="198" name="Google Shape;198;p5"/>
            <p:cNvSpPr/>
            <p:nvPr/>
          </p:nvSpPr>
          <p:spPr>
            <a:xfrm>
              <a:off x="3222063" y="702002"/>
              <a:ext cx="5759819" cy="6155995"/>
            </a:xfrm>
            <a:custGeom>
              <a:avLst/>
              <a:gdLst/>
              <a:ahLst/>
              <a:cxnLst/>
              <a:rect l="l" t="t" r="r" b="b"/>
              <a:pathLst>
                <a:path w="4320540" h="4617719" extrusionOk="0">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Avenir"/>
                <a:ea typeface="Avenir"/>
                <a:cs typeface="Avenir"/>
                <a:sym typeface="Avenir"/>
              </a:endParaRPr>
            </a:p>
          </p:txBody>
        </p:sp>
        <p:cxnSp>
          <p:nvCxnSpPr>
            <p:cNvPr id="199" name="Google Shape;199;p5"/>
            <p:cNvCxnSpPr/>
            <p:nvPr/>
          </p:nvCxnSpPr>
          <p:spPr>
            <a:xfrm>
              <a:off x="8974010" y="3413529"/>
              <a:ext cx="2587367" cy="0"/>
            </a:xfrm>
            <a:prstGeom prst="straightConnector1">
              <a:avLst/>
            </a:prstGeom>
            <a:noFill/>
            <a:ln w="12700" cap="flat" cmpd="sng">
              <a:solidFill>
                <a:schemeClr val="accent4"/>
              </a:solidFill>
              <a:prstDash val="solid"/>
              <a:miter lim="800000"/>
              <a:headEnd type="none" w="sm" len="sm"/>
              <a:tailEnd type="none" w="sm" len="sm"/>
            </a:ln>
          </p:spPr>
        </p:cxnSp>
        <p:cxnSp>
          <p:nvCxnSpPr>
            <p:cNvPr id="200" name="Google Shape;200;p5"/>
            <p:cNvCxnSpPr/>
            <p:nvPr/>
          </p:nvCxnSpPr>
          <p:spPr>
            <a:xfrm rot="-5400000">
              <a:off x="8132421" y="3435841"/>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201" name="Google Shape;201;p5"/>
            <p:cNvCxnSpPr/>
            <p:nvPr/>
          </p:nvCxnSpPr>
          <p:spPr>
            <a:xfrm rot="-5400000">
              <a:off x="-2796164" y="3435428"/>
              <a:ext cx="6857912" cy="0"/>
            </a:xfrm>
            <a:prstGeom prst="straightConnector1">
              <a:avLst/>
            </a:prstGeom>
            <a:noFill/>
            <a:ln w="12700" cap="flat" cmpd="sng">
              <a:solidFill>
                <a:schemeClr val="accent4"/>
              </a:solidFill>
              <a:prstDash val="solid"/>
              <a:miter lim="800000"/>
              <a:headEnd type="none" w="sm" len="sm"/>
              <a:tailEnd type="none" w="sm" len="sm"/>
            </a:ln>
          </p:spPr>
        </p:cxnSp>
      </p:grpSp>
      <p:sp>
        <p:nvSpPr>
          <p:cNvPr id="202" name="Google Shape;202;p5"/>
          <p:cNvSpPr txBox="1">
            <a:spLocks noGrp="1"/>
          </p:cNvSpPr>
          <p:nvPr>
            <p:ph type="title"/>
          </p:nvPr>
        </p:nvSpPr>
        <p:spPr>
          <a:xfrm>
            <a:off x="3496547" y="1745130"/>
            <a:ext cx="5105400" cy="210969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FFFFFF"/>
              </a:buClr>
              <a:buSzPts val="4400"/>
              <a:buFont typeface="Gentium Basic"/>
              <a:buNone/>
            </a:pPr>
            <a:r>
              <a:rPr lang="en-US">
                <a:solidFill>
                  <a:srgbClr val="FFFFFF"/>
                </a:solidFill>
              </a:rPr>
              <a:t>Non-local processing</a:t>
            </a:r>
            <a:endParaRPr/>
          </a:p>
        </p:txBody>
      </p:sp>
      <p:sp>
        <p:nvSpPr>
          <p:cNvPr id="203" name="Google Shape;203;p5"/>
          <p:cNvSpPr txBox="1">
            <a:spLocks noGrp="1"/>
          </p:cNvSpPr>
          <p:nvPr>
            <p:ph type="body" idx="1"/>
          </p:nvPr>
        </p:nvSpPr>
        <p:spPr>
          <a:xfrm>
            <a:off x="3496547" y="4105835"/>
            <a:ext cx="5105400" cy="1995420"/>
          </a:xfrm>
          <a:prstGeom prst="rect">
            <a:avLst/>
          </a:prstGeom>
          <a:noFill/>
          <a:ln>
            <a:noFill/>
          </a:ln>
        </p:spPr>
        <p:txBody>
          <a:bodyPr spcFirstLastPara="1" wrap="square" lIns="91425" tIns="45700" rIns="91425" bIns="45700" anchor="t" anchorCtr="0">
            <a:normAutofit/>
          </a:bodyPr>
          <a:lstStyle/>
          <a:p>
            <a:pPr marL="228600" lvl="0" indent="-228600" algn="ctr" rtl="0">
              <a:lnSpc>
                <a:spcPct val="100000"/>
              </a:lnSpc>
              <a:spcBef>
                <a:spcPts val="0"/>
              </a:spcBef>
              <a:spcAft>
                <a:spcPts val="0"/>
              </a:spcAft>
              <a:buClr>
                <a:srgbClr val="FFFFFF"/>
              </a:buClr>
              <a:buSzPts val="1500"/>
              <a:buChar char="•"/>
            </a:pPr>
            <a:r>
              <a:rPr lang="en-US" sz="1500">
                <a:solidFill>
                  <a:srgbClr val="FFFFFF"/>
                </a:solidFill>
              </a:rPr>
              <a:t>For UX and feasibility purposes, we want to focus on experiences that can run well locally, and only call home to the server or require serve computation/load when needed instead of every time</a:t>
            </a:r>
            <a:endParaRPr/>
          </a:p>
          <a:p>
            <a:pPr marL="228600" lvl="0" indent="-228600" algn="ctr" rtl="0">
              <a:lnSpc>
                <a:spcPct val="100000"/>
              </a:lnSpc>
              <a:spcBef>
                <a:spcPts val="1000"/>
              </a:spcBef>
              <a:spcAft>
                <a:spcPts val="0"/>
              </a:spcAft>
              <a:buClr>
                <a:srgbClr val="FFFFFF"/>
              </a:buClr>
              <a:buSzPts val="1500"/>
              <a:buChar char="•"/>
            </a:pPr>
            <a:r>
              <a:rPr lang="en-US" sz="1500">
                <a:solidFill>
                  <a:srgbClr val="FFFFFF"/>
                </a:solidFill>
              </a:rPr>
              <a:t>This allows the user to have a faster, low latency experience </a:t>
            </a:r>
            <a:endParaRPr/>
          </a:p>
          <a:p>
            <a:pPr marL="228600" lvl="0" indent="-228600" algn="ctr" rtl="0">
              <a:lnSpc>
                <a:spcPct val="100000"/>
              </a:lnSpc>
              <a:spcBef>
                <a:spcPts val="1000"/>
              </a:spcBef>
              <a:spcAft>
                <a:spcPts val="0"/>
              </a:spcAft>
              <a:buClr>
                <a:srgbClr val="FFFFFF"/>
              </a:buClr>
              <a:buSzPts val="1500"/>
              <a:buChar char="•"/>
            </a:pPr>
            <a:r>
              <a:rPr lang="en-US" sz="1500">
                <a:solidFill>
                  <a:srgbClr val="FFFFFF"/>
                </a:solidFill>
              </a:rPr>
              <a:t>This also reduces hosting costs on our side </a:t>
            </a:r>
            <a:endParaRPr/>
          </a:p>
          <a:p>
            <a:pPr marL="228600" lvl="0" indent="-133350" algn="ctr" rtl="0">
              <a:lnSpc>
                <a:spcPct val="100000"/>
              </a:lnSpc>
              <a:spcBef>
                <a:spcPts val="1000"/>
              </a:spcBef>
              <a:spcAft>
                <a:spcPts val="0"/>
              </a:spcAft>
              <a:buClr>
                <a:srgbClr val="F7F5F0"/>
              </a:buClr>
              <a:buSzPts val="1500"/>
              <a:buNone/>
            </a:pPr>
            <a:endParaRPr sz="15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350a4730981_0_33"/>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Solution:</a:t>
            </a:r>
            <a:endParaRPr/>
          </a:p>
        </p:txBody>
      </p:sp>
      <p:sp>
        <p:nvSpPr>
          <p:cNvPr id="209" name="Google Shape;209;g350a4730981_0_33"/>
          <p:cNvSpPr txBox="1">
            <a:spLocks noGrp="1"/>
          </p:cNvSpPr>
          <p:nvPr>
            <p:ph type="subTitle" idx="1"/>
          </p:nvPr>
        </p:nvSpPr>
        <p:spPr>
          <a:xfrm>
            <a:off x="838200" y="3602038"/>
            <a:ext cx="98298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a:t>Architect the game so core gameplay logic happens fully on the client. Use the server only for occasional updates like posting leaderboard scores or syncing game saves. Always prioritize fast, responsive local interactions.</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6"/>
          <p:cNvSpPr/>
          <p:nvPr/>
        </p:nvSpPr>
        <p:spPr>
          <a:xfrm>
            <a:off x="1903" y="-597"/>
            <a:ext cx="12192000" cy="68579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15" name="Google Shape;215;p6"/>
          <p:cNvSpPr/>
          <p:nvPr/>
        </p:nvSpPr>
        <p:spPr>
          <a:xfrm>
            <a:off x="0" y="0"/>
            <a:ext cx="12192000" cy="6857997"/>
          </a:xfrm>
          <a:prstGeom prst="rect">
            <a:avLst/>
          </a:prstGeom>
          <a:solidFill>
            <a:srgbClr val="F7F5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216" name="Google Shape;216;p6"/>
          <p:cNvGrpSpPr/>
          <p:nvPr/>
        </p:nvGrpSpPr>
        <p:grpSpPr>
          <a:xfrm>
            <a:off x="630269" y="-15381"/>
            <a:ext cx="10933011" cy="6880178"/>
            <a:chOff x="630269" y="-15381"/>
            <a:chExt cx="10933011" cy="6880178"/>
          </a:xfrm>
        </p:grpSpPr>
        <p:cxnSp>
          <p:nvCxnSpPr>
            <p:cNvPr id="217" name="Google Shape;217;p6"/>
            <p:cNvCxnSpPr/>
            <p:nvPr/>
          </p:nvCxnSpPr>
          <p:spPr>
            <a:xfrm rot="10800000">
              <a:off x="2193087" y="0"/>
              <a:ext cx="0" cy="6858000"/>
            </a:xfrm>
            <a:prstGeom prst="straightConnector1">
              <a:avLst/>
            </a:prstGeom>
            <a:noFill/>
            <a:ln w="12700" cap="flat" cmpd="sng">
              <a:solidFill>
                <a:schemeClr val="accent4"/>
              </a:solidFill>
              <a:prstDash val="solid"/>
              <a:miter lim="800000"/>
              <a:headEnd type="none" w="sm" len="sm"/>
              <a:tailEnd type="none" w="sm" len="sm"/>
            </a:ln>
          </p:spPr>
        </p:cxnSp>
        <p:cxnSp>
          <p:nvCxnSpPr>
            <p:cNvPr id="218" name="Google Shape;218;p6"/>
            <p:cNvCxnSpPr/>
            <p:nvPr/>
          </p:nvCxnSpPr>
          <p:spPr>
            <a:xfrm rot="-5400000">
              <a:off x="6729241" y="3413575"/>
              <a:ext cx="6857912" cy="0"/>
            </a:xfrm>
            <a:prstGeom prst="straightConnector1">
              <a:avLst/>
            </a:prstGeom>
            <a:noFill/>
            <a:ln w="12700" cap="flat" cmpd="sng">
              <a:solidFill>
                <a:schemeClr val="accent4"/>
              </a:solidFill>
              <a:prstDash val="solid"/>
              <a:miter lim="800000"/>
              <a:headEnd type="none" w="sm" len="sm"/>
              <a:tailEnd type="none" w="sm" len="sm"/>
            </a:ln>
          </p:spPr>
        </p:cxnSp>
        <p:cxnSp>
          <p:nvCxnSpPr>
            <p:cNvPr id="219" name="Google Shape;219;p6"/>
            <p:cNvCxnSpPr/>
            <p:nvPr/>
          </p:nvCxnSpPr>
          <p:spPr>
            <a:xfrm>
              <a:off x="630269" y="3413532"/>
              <a:ext cx="2585819" cy="0"/>
            </a:xfrm>
            <a:prstGeom prst="straightConnector1">
              <a:avLst/>
            </a:prstGeom>
            <a:noFill/>
            <a:ln w="12700" cap="flat" cmpd="sng">
              <a:solidFill>
                <a:schemeClr val="accent4"/>
              </a:solidFill>
              <a:prstDash val="solid"/>
              <a:miter lim="800000"/>
              <a:headEnd type="none" w="sm" len="sm"/>
              <a:tailEnd type="none" w="sm" len="sm"/>
            </a:ln>
          </p:spPr>
        </p:cxnSp>
        <p:cxnSp>
          <p:nvCxnSpPr>
            <p:cNvPr id="220" name="Google Shape;220;p6"/>
            <p:cNvCxnSpPr/>
            <p:nvPr/>
          </p:nvCxnSpPr>
          <p:spPr>
            <a:xfrm>
              <a:off x="8975913" y="3413529"/>
              <a:ext cx="2587367" cy="0"/>
            </a:xfrm>
            <a:prstGeom prst="straightConnector1">
              <a:avLst/>
            </a:prstGeom>
            <a:noFill/>
            <a:ln w="12700" cap="flat" cmpd="sng">
              <a:solidFill>
                <a:schemeClr val="accent4"/>
              </a:solidFill>
              <a:prstDash val="solid"/>
              <a:miter lim="800000"/>
              <a:headEnd type="none" w="sm" len="sm"/>
              <a:tailEnd type="none" w="sm" len="sm"/>
            </a:ln>
          </p:spPr>
        </p:cxnSp>
        <p:cxnSp>
          <p:nvCxnSpPr>
            <p:cNvPr id="221" name="Google Shape;221;p6"/>
            <p:cNvCxnSpPr/>
            <p:nvPr/>
          </p:nvCxnSpPr>
          <p:spPr>
            <a:xfrm rot="-5400000">
              <a:off x="8134324" y="3435841"/>
              <a:ext cx="6857912" cy="0"/>
            </a:xfrm>
            <a:prstGeom prst="straightConnector1">
              <a:avLst/>
            </a:prstGeom>
            <a:noFill/>
            <a:ln w="12700" cap="flat" cmpd="sng">
              <a:solidFill>
                <a:schemeClr val="accent4"/>
              </a:solidFill>
              <a:prstDash val="solid"/>
              <a:miter lim="800000"/>
              <a:headEnd type="none" w="sm" len="sm"/>
              <a:tailEnd type="none" w="sm" len="sm"/>
            </a:ln>
          </p:spPr>
        </p:cxnSp>
        <p:sp>
          <p:nvSpPr>
            <p:cNvPr id="222" name="Google Shape;222;p6"/>
            <p:cNvSpPr/>
            <p:nvPr/>
          </p:nvSpPr>
          <p:spPr>
            <a:xfrm>
              <a:off x="3222063" y="702002"/>
              <a:ext cx="5759819" cy="6155995"/>
            </a:xfrm>
            <a:custGeom>
              <a:avLst/>
              <a:gdLst/>
              <a:ahLst/>
              <a:cxnLst/>
              <a:rect l="l" t="t" r="r" b="b"/>
              <a:pathLst>
                <a:path w="4320540" h="4617719" extrusionOk="0">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cxnSp>
          <p:nvCxnSpPr>
            <p:cNvPr id="223" name="Google Shape;223;p6"/>
            <p:cNvCxnSpPr/>
            <p:nvPr/>
          </p:nvCxnSpPr>
          <p:spPr>
            <a:xfrm rot="-5400000">
              <a:off x="-2794261" y="3435428"/>
              <a:ext cx="6857912" cy="0"/>
            </a:xfrm>
            <a:prstGeom prst="straightConnector1">
              <a:avLst/>
            </a:prstGeom>
            <a:noFill/>
            <a:ln w="12700" cap="flat" cmpd="sng">
              <a:solidFill>
                <a:schemeClr val="accent4"/>
              </a:solidFill>
              <a:prstDash val="solid"/>
              <a:miter lim="800000"/>
              <a:headEnd type="none" w="sm" len="sm"/>
              <a:tailEnd type="none" w="sm" len="sm"/>
            </a:ln>
          </p:spPr>
        </p:cxnSp>
      </p:grpSp>
      <p:sp>
        <p:nvSpPr>
          <p:cNvPr id="224" name="Google Shape;224;p6"/>
          <p:cNvSpPr txBox="1">
            <a:spLocks noGrp="1"/>
          </p:cNvSpPr>
          <p:nvPr>
            <p:ph type="title"/>
          </p:nvPr>
        </p:nvSpPr>
        <p:spPr>
          <a:xfrm>
            <a:off x="3515360" y="1880805"/>
            <a:ext cx="5313674" cy="1548191"/>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C25B5B"/>
              </a:buClr>
              <a:buSzPts val="4400"/>
              <a:buFont typeface="Gentium Basic"/>
              <a:buNone/>
            </a:pPr>
            <a:r>
              <a:rPr lang="en-US"/>
              <a:t>Complicated UI</a:t>
            </a:r>
            <a:endParaRPr/>
          </a:p>
        </p:txBody>
      </p:sp>
      <p:sp>
        <p:nvSpPr>
          <p:cNvPr id="225" name="Google Shape;225;p6"/>
          <p:cNvSpPr txBox="1">
            <a:spLocks noGrp="1"/>
          </p:cNvSpPr>
          <p:nvPr>
            <p:ph type="body" idx="1"/>
          </p:nvPr>
        </p:nvSpPr>
        <p:spPr>
          <a:xfrm>
            <a:off x="3500832" y="3657600"/>
            <a:ext cx="5313674" cy="2606040"/>
          </a:xfrm>
          <a:prstGeom prst="rect">
            <a:avLst/>
          </a:prstGeom>
          <a:noFill/>
          <a:ln>
            <a:noFill/>
          </a:ln>
        </p:spPr>
        <p:txBody>
          <a:bodyPr spcFirstLastPara="1" wrap="square" lIns="91425" tIns="45700" rIns="91425" bIns="45700" anchor="t" anchorCtr="0">
            <a:normAutofit/>
          </a:bodyPr>
          <a:lstStyle/>
          <a:p>
            <a:pPr marL="228600" lvl="0" indent="-228600" algn="ctr" rtl="0">
              <a:lnSpc>
                <a:spcPct val="110000"/>
              </a:lnSpc>
              <a:spcBef>
                <a:spcPts val="0"/>
              </a:spcBef>
              <a:spcAft>
                <a:spcPts val="0"/>
              </a:spcAft>
              <a:buClr>
                <a:srgbClr val="C25B5B"/>
              </a:buClr>
              <a:buSzPts val="1800"/>
              <a:buChar char="•"/>
            </a:pPr>
            <a:r>
              <a:rPr lang="en-US" b="0" i="0" u="none" strike="noStrike">
                <a:latin typeface="Arial"/>
                <a:ea typeface="Arial"/>
                <a:cs typeface="Arial"/>
                <a:sym typeface="Arial"/>
              </a:rPr>
              <a:t>We have a talented front end team</a:t>
            </a:r>
            <a:endParaRPr b="0" i="0" u="none" strike="noStrike">
              <a:latin typeface="Arial"/>
              <a:ea typeface="Arial"/>
              <a:cs typeface="Arial"/>
              <a:sym typeface="Arial"/>
            </a:endParaRPr>
          </a:p>
          <a:p>
            <a:pPr marL="228600" lvl="0" indent="-228600" algn="ctr" rtl="0">
              <a:lnSpc>
                <a:spcPct val="110000"/>
              </a:lnSpc>
              <a:spcBef>
                <a:spcPts val="1000"/>
              </a:spcBef>
              <a:spcAft>
                <a:spcPts val="0"/>
              </a:spcAft>
              <a:buClr>
                <a:srgbClr val="C25B5B"/>
              </a:buClr>
              <a:buSzPts val="1800"/>
              <a:buChar char="•"/>
            </a:pPr>
            <a:r>
              <a:rPr lang="en-US" b="0" i="0" u="none" strike="noStrike">
                <a:latin typeface="Arial"/>
                <a:ea typeface="Arial"/>
                <a:cs typeface="Arial"/>
                <a:sym typeface="Arial"/>
              </a:rPr>
              <a:t>We should try not to get too ambitious with our visuals to the point that our backend logic and application stability falls through</a:t>
            </a:r>
            <a:endParaRPr b="0" i="0" u="none" strike="noStrike">
              <a:latin typeface="Arial"/>
              <a:ea typeface="Arial"/>
              <a:cs typeface="Arial"/>
              <a:sym typeface="Arial"/>
            </a:endParaRPr>
          </a:p>
          <a:p>
            <a:pPr marL="228600" lvl="0" indent="-228600" algn="ctr" rtl="0">
              <a:lnSpc>
                <a:spcPct val="110000"/>
              </a:lnSpc>
              <a:spcBef>
                <a:spcPts val="1000"/>
              </a:spcBef>
              <a:spcAft>
                <a:spcPts val="0"/>
              </a:spcAft>
              <a:buClr>
                <a:srgbClr val="C25B5B"/>
              </a:buClr>
              <a:buSzPts val="1800"/>
              <a:buChar char="•"/>
            </a:pPr>
            <a:r>
              <a:rPr lang="en-US">
                <a:latin typeface="Arial"/>
                <a:ea typeface="Arial"/>
                <a:cs typeface="Arial"/>
                <a:sym typeface="Arial"/>
              </a:rPr>
              <a:t>We should also keep the end user in mind, and consider whether our target audience wants the UI features we are capable of developing or not </a:t>
            </a:r>
            <a:endParaRPr b="0" i="0" u="none" strike="noStrike">
              <a:latin typeface="Arial"/>
              <a:ea typeface="Arial"/>
              <a:cs typeface="Arial"/>
              <a:sym typeface="Arial"/>
            </a:endParaRPr>
          </a:p>
          <a:p>
            <a:pPr marL="228600" lvl="0" indent="-114300" algn="ctr" rtl="0">
              <a:lnSpc>
                <a:spcPct val="110000"/>
              </a:lnSpc>
              <a:spcBef>
                <a:spcPts val="1000"/>
              </a:spcBef>
              <a:spcAft>
                <a:spcPts val="0"/>
              </a:spcAft>
              <a:buClr>
                <a:srgbClr val="C25B5B"/>
              </a:buClr>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350a4730981_0_13"/>
          <p:cNvSpPr txBox="1">
            <a:spLocks noGrp="1"/>
          </p:cNvSpPr>
          <p:nvPr>
            <p:ph type="ctrTitle"/>
          </p:nvPr>
        </p:nvSpPr>
        <p:spPr>
          <a:xfrm>
            <a:off x="838200" y="1122363"/>
            <a:ext cx="98298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dirty="0"/>
              <a:t>Solution:</a:t>
            </a:r>
            <a:endParaRPr dirty="0"/>
          </a:p>
        </p:txBody>
      </p:sp>
      <p:sp>
        <p:nvSpPr>
          <p:cNvPr id="231" name="Google Shape;231;g350a4730981_0_13"/>
          <p:cNvSpPr txBox="1">
            <a:spLocks noGrp="1"/>
          </p:cNvSpPr>
          <p:nvPr>
            <p:ph type="subTitle" idx="1"/>
          </p:nvPr>
        </p:nvSpPr>
        <p:spPr>
          <a:xfrm>
            <a:off x="838200" y="3602054"/>
            <a:ext cx="9829800" cy="214170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0"/>
              </a:spcAft>
              <a:buNone/>
            </a:pPr>
            <a:r>
              <a:rPr lang="en-US" sz="2100" dirty="0"/>
              <a:t>To work around this issue, the UI/UX team will continue to be consistent with the simple, yet neat designs, just like the Warm-Up activity. We will do research to find existing leaderboard and game designs that are simple but also elevate it to cater our project. By combining our own ideas with inspiration we find through research, we can prioritize enhancing the UI/UX experience and allow for a backend that would not be too complicated to develop.</a:t>
            </a:r>
            <a:endParaRPr sz="2100" dirty="0"/>
          </a:p>
        </p:txBody>
      </p:sp>
    </p:spTree>
  </p:cSld>
  <p:clrMapOvr>
    <a:masterClrMapping/>
  </p:clrMapOvr>
</p:sld>
</file>

<file path=ppt/theme/theme1.xml><?xml version="1.0" encoding="utf-8"?>
<a:theme xmlns:a="http://schemas.openxmlformats.org/drawingml/2006/main" name="ArchVTI">
  <a:themeElements>
    <a:clrScheme name="Custom 42">
      <a:dk1>
        <a:srgbClr val="000000"/>
      </a:dk1>
      <a:lt1>
        <a:srgbClr val="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rchVTI">
  <a:themeElements>
    <a:clrScheme name="Custom 42">
      <a:dk1>
        <a:srgbClr val="000000"/>
      </a:dk1>
      <a:lt1>
        <a:srgbClr val="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860</Words>
  <Application>Microsoft Macintosh PowerPoint</Application>
  <PresentationFormat>Widescreen</PresentationFormat>
  <Paragraphs>69</Paragraphs>
  <Slides>24</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24</vt:i4>
      </vt:variant>
    </vt:vector>
  </HeadingPairs>
  <TitlesOfParts>
    <vt:vector size="29" baseType="lpstr">
      <vt:lpstr>Arial</vt:lpstr>
      <vt:lpstr>Avenir</vt:lpstr>
      <vt:lpstr>Gentium Basic</vt:lpstr>
      <vt:lpstr>ArchVTI</vt:lpstr>
      <vt:lpstr>ArchVTI</vt:lpstr>
      <vt:lpstr>Group 14</vt:lpstr>
      <vt:lpstr>Statement of purpose </vt:lpstr>
      <vt:lpstr>PowerPoint Presentation</vt:lpstr>
      <vt:lpstr>Concurrency </vt:lpstr>
      <vt:lpstr>Solution:</vt:lpstr>
      <vt:lpstr>Non-local processing</vt:lpstr>
      <vt:lpstr>Solution:</vt:lpstr>
      <vt:lpstr>Complicated UI</vt:lpstr>
      <vt:lpstr>Solution:</vt:lpstr>
      <vt:lpstr>Scalability obsession</vt:lpstr>
      <vt:lpstr>Solution:</vt:lpstr>
      <vt:lpstr>Leaderboards</vt:lpstr>
      <vt:lpstr>Solution:</vt:lpstr>
      <vt:lpstr>User personas</vt:lpstr>
      <vt:lpstr>PowerPoint Presentation</vt:lpstr>
      <vt:lpstr>PowerPoint Presentation</vt:lpstr>
      <vt:lpstr>PowerPoint Presentation</vt:lpstr>
      <vt:lpstr>PowerPoint Presentation</vt:lpstr>
      <vt:lpstr>Wireframes </vt:lpstr>
      <vt:lpstr>System diagram </vt:lpstr>
      <vt:lpstr>Visual Mock-Up: Homepage</vt:lpstr>
      <vt:lpstr>Matching Game and features</vt:lpstr>
      <vt:lpstr>Visual Mock-Ups: Sequence memory game</vt:lpstr>
      <vt:lpstr>Project 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Aarush Mehrotra</dc:creator>
  <cp:lastModifiedBy>Aarush Mehrotra</cp:lastModifiedBy>
  <cp:revision>1</cp:revision>
  <dcterms:created xsi:type="dcterms:W3CDTF">2025-04-27T04:13:38Z</dcterms:created>
  <dcterms:modified xsi:type="dcterms:W3CDTF">2025-04-28T07:55:50Z</dcterms:modified>
</cp:coreProperties>
</file>