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078f57aa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078f57aa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078f57a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078f57a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leaderboards button as well as sequence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078f57a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078f57a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078f57a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078f57a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078f57a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078f57a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78f57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78f57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78f57a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78f57a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78f57a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78f57a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078f57a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078f57a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78f57a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78f57a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78f57a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78f57a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78f57a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78f57a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078f57a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078f57a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names and project idea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897" y="948575"/>
            <a:ext cx="537638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Mock-Up: Homepage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792" y="1017725"/>
            <a:ext cx="52450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Mock-Ups: Matching Game and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073" y="1152475"/>
            <a:ext cx="5793051" cy="37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Mock-Ups: Sequence </a:t>
            </a:r>
            <a:r>
              <a:rPr lang="en"/>
              <a:t>memory</a:t>
            </a:r>
            <a:r>
              <a:rPr lang="en"/>
              <a:t>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52" y="1152475"/>
            <a:ext cx="5629876" cy="3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Depth planning and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 out our base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homepage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working bare bones memory (matching) card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to create an application and collection of games that are both fun as well as </a:t>
            </a:r>
            <a:r>
              <a:rPr lang="en"/>
              <a:t>useful.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strive for something that is visually appealing and with all the backend logic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Rabbit Holes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79" y="1017725"/>
            <a:ext cx="729047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16" y="932900"/>
            <a:ext cx="7089956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04" y="1017727"/>
            <a:ext cx="7338395" cy="41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234677" y="1576893"/>
            <a:ext cx="66567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75" y="1239075"/>
            <a:ext cx="7079625" cy="3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465" y="594250"/>
            <a:ext cx="531718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