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70" r:id="rId3"/>
    <p:sldId id="258" r:id="rId4"/>
    <p:sldId id="271" r:id="rId5"/>
    <p:sldId id="272" r:id="rId6"/>
    <p:sldId id="273" r:id="rId7"/>
    <p:sldId id="274" r:id="rId8"/>
    <p:sldId id="275" r:id="rId9"/>
    <p:sldId id="276" r:id="rId10"/>
    <p:sldId id="259" r:id="rId11"/>
    <p:sldId id="260" r:id="rId12"/>
    <p:sldId id="261" r:id="rId13"/>
    <p:sldId id="262" r:id="rId14"/>
    <p:sldId id="263" r:id="rId15"/>
    <p:sldId id="265" r:id="rId16"/>
    <p:sldId id="266" r:id="rId17"/>
    <p:sldId id="267" r:id="rId18"/>
    <p:sldId id="268"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0"/>
    <p:restoredTop sz="94669"/>
  </p:normalViewPr>
  <p:slideViewPr>
    <p:cSldViewPr snapToGrid="0">
      <p:cViewPr varScale="1">
        <p:scale>
          <a:sx n="148" d="100"/>
          <a:sy n="148" d="100"/>
        </p:scale>
        <p:origin x="53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693F0-D45F-45E3-841A-094EC1A0798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B25795-2FE1-4D5D-8005-9144C149CD91}">
      <dgm:prSet/>
      <dgm:spPr/>
      <dgm:t>
        <a:bodyPr/>
        <a:lstStyle/>
        <a:p>
          <a:r>
            <a:rPr lang="en-US" b="0" i="0"/>
            <a:t>Since our idea is more of a platform of multiple card games, we shouldn't become obsessed with making multitudes of games. </a:t>
          </a:r>
          <a:endParaRPr lang="en-US"/>
        </a:p>
      </dgm:t>
    </dgm:pt>
    <dgm:pt modelId="{332175D1-37DB-488D-A2DB-64A44EFDC688}" type="parTrans" cxnId="{527A51E6-09AE-4CF4-8171-7DC946E66587}">
      <dgm:prSet/>
      <dgm:spPr/>
      <dgm:t>
        <a:bodyPr/>
        <a:lstStyle/>
        <a:p>
          <a:endParaRPr lang="en-US"/>
        </a:p>
      </dgm:t>
    </dgm:pt>
    <dgm:pt modelId="{1219C6D5-55E2-4BD4-8BCD-EC6508DE014A}" type="sibTrans" cxnId="{527A51E6-09AE-4CF4-8171-7DC946E66587}">
      <dgm:prSet/>
      <dgm:spPr/>
      <dgm:t>
        <a:bodyPr/>
        <a:lstStyle/>
        <a:p>
          <a:endParaRPr lang="en-US"/>
        </a:p>
      </dgm:t>
    </dgm:pt>
    <dgm:pt modelId="{FD7076CE-E2CD-48D3-9B0B-1519F789FD16}">
      <dgm:prSet/>
      <dgm:spPr/>
      <dgm:t>
        <a:bodyPr/>
        <a:lstStyle/>
        <a:p>
          <a:r>
            <a:rPr lang="en-US" b="0" i="0"/>
            <a:t>This will spread our focus </a:t>
          </a:r>
          <a:endParaRPr lang="en-US"/>
        </a:p>
      </dgm:t>
    </dgm:pt>
    <dgm:pt modelId="{A2B16899-2F17-47C6-A66A-B679D92C4C3D}" type="parTrans" cxnId="{AF5B3CBE-7CFC-44C1-A8B9-8D774AC739E1}">
      <dgm:prSet/>
      <dgm:spPr/>
      <dgm:t>
        <a:bodyPr/>
        <a:lstStyle/>
        <a:p>
          <a:endParaRPr lang="en-US"/>
        </a:p>
      </dgm:t>
    </dgm:pt>
    <dgm:pt modelId="{7B5B7414-CB27-4CC6-8376-164F38CB3286}" type="sibTrans" cxnId="{AF5B3CBE-7CFC-44C1-A8B9-8D774AC739E1}">
      <dgm:prSet/>
      <dgm:spPr/>
      <dgm:t>
        <a:bodyPr/>
        <a:lstStyle/>
        <a:p>
          <a:endParaRPr lang="en-US"/>
        </a:p>
      </dgm:t>
    </dgm:pt>
    <dgm:pt modelId="{C6C0C8E9-04F6-4F2F-A313-1D1CB125C47D}">
      <dgm:prSet/>
      <dgm:spPr/>
      <dgm:t>
        <a:bodyPr/>
        <a:lstStyle/>
        <a:p>
          <a:r>
            <a:rPr lang="en-US"/>
            <a:t>It will reduce the depth of technical features we can support </a:t>
          </a:r>
        </a:p>
      </dgm:t>
    </dgm:pt>
    <dgm:pt modelId="{DA4BF566-7675-4DF5-AC97-9721FF99453B}" type="parTrans" cxnId="{CE2B605E-CDA0-456C-AA35-E6C4B7D70F2D}">
      <dgm:prSet/>
      <dgm:spPr/>
      <dgm:t>
        <a:bodyPr/>
        <a:lstStyle/>
        <a:p>
          <a:endParaRPr lang="en-US"/>
        </a:p>
      </dgm:t>
    </dgm:pt>
    <dgm:pt modelId="{61D7C3AF-FE1F-47E6-8D23-DEE7F666DA1B}" type="sibTrans" cxnId="{CE2B605E-CDA0-456C-AA35-E6C4B7D70F2D}">
      <dgm:prSet/>
      <dgm:spPr/>
      <dgm:t>
        <a:bodyPr/>
        <a:lstStyle/>
        <a:p>
          <a:endParaRPr lang="en-US"/>
        </a:p>
      </dgm:t>
    </dgm:pt>
    <dgm:pt modelId="{34E2BE08-C2AD-495C-8DD4-24E042F0D671}">
      <dgm:prSet/>
      <dgm:spPr/>
      <dgm:t>
        <a:bodyPr/>
        <a:lstStyle/>
        <a:p>
          <a:r>
            <a:rPr lang="en-US"/>
            <a:t>It will also take </a:t>
          </a:r>
          <a:r>
            <a:rPr lang="en-US" b="0" i="0"/>
            <a:t>us away from the main goal of creating a game that is flushed out with all its features. </a:t>
          </a:r>
          <a:endParaRPr lang="en-US"/>
        </a:p>
      </dgm:t>
    </dgm:pt>
    <dgm:pt modelId="{EA9DAC66-9A06-44DE-A59A-FD0C535BE866}" type="parTrans" cxnId="{1AA97B37-1281-467B-BFC9-4D5023C7D3ED}">
      <dgm:prSet/>
      <dgm:spPr/>
      <dgm:t>
        <a:bodyPr/>
        <a:lstStyle/>
        <a:p>
          <a:endParaRPr lang="en-US"/>
        </a:p>
      </dgm:t>
    </dgm:pt>
    <dgm:pt modelId="{F280F8A5-0C7E-41A9-936C-7BF6BD417DFF}" type="sibTrans" cxnId="{1AA97B37-1281-467B-BFC9-4D5023C7D3ED}">
      <dgm:prSet/>
      <dgm:spPr/>
      <dgm:t>
        <a:bodyPr/>
        <a:lstStyle/>
        <a:p>
          <a:endParaRPr lang="en-US"/>
        </a:p>
      </dgm:t>
    </dgm:pt>
    <dgm:pt modelId="{5FB55EB2-FE8C-426A-A8CA-2A4E1E81A0AA}">
      <dgm:prSet/>
      <dgm:spPr/>
      <dgm:t>
        <a:bodyPr/>
        <a:lstStyle/>
        <a:p>
          <a:r>
            <a:rPr lang="en-US" b="0" i="0"/>
            <a:t>Quality &gt; Quantity</a:t>
          </a:r>
          <a:endParaRPr lang="en-US"/>
        </a:p>
      </dgm:t>
    </dgm:pt>
    <dgm:pt modelId="{C9320924-B699-4E17-91B9-003C166D2520}" type="parTrans" cxnId="{215B6EA7-EB9E-4BBC-9EE2-1A26E63CBC7F}">
      <dgm:prSet/>
      <dgm:spPr/>
      <dgm:t>
        <a:bodyPr/>
        <a:lstStyle/>
        <a:p>
          <a:endParaRPr lang="en-US"/>
        </a:p>
      </dgm:t>
    </dgm:pt>
    <dgm:pt modelId="{65616AD3-F16C-45F1-8B60-86721226B84C}" type="sibTrans" cxnId="{215B6EA7-EB9E-4BBC-9EE2-1A26E63CBC7F}">
      <dgm:prSet/>
      <dgm:spPr/>
      <dgm:t>
        <a:bodyPr/>
        <a:lstStyle/>
        <a:p>
          <a:endParaRPr lang="en-US"/>
        </a:p>
      </dgm:t>
    </dgm:pt>
    <dgm:pt modelId="{A42C180E-0A41-44C4-92BC-0223F226A66B}" type="pres">
      <dgm:prSet presAssocID="{06F693F0-D45F-45E3-841A-094EC1A0798B}" presName="root" presStyleCnt="0">
        <dgm:presLayoutVars>
          <dgm:dir/>
          <dgm:resizeHandles val="exact"/>
        </dgm:presLayoutVars>
      </dgm:prSet>
      <dgm:spPr/>
    </dgm:pt>
    <dgm:pt modelId="{295A5B95-D5C6-4832-ADD6-7624A35322F1}" type="pres">
      <dgm:prSet presAssocID="{49B25795-2FE1-4D5D-8005-9144C149CD91}" presName="compNode" presStyleCnt="0"/>
      <dgm:spPr/>
    </dgm:pt>
    <dgm:pt modelId="{58E1A3DF-62F7-4D3D-83FA-8C4989924461}" type="pres">
      <dgm:prSet presAssocID="{49B25795-2FE1-4D5D-8005-9144C149CD91}" presName="bgRect" presStyleLbl="bgShp" presStyleIdx="0" presStyleCnt="5"/>
      <dgm:spPr/>
    </dgm:pt>
    <dgm:pt modelId="{326278CD-AD97-46D3-94A5-B2CC666E2D18}" type="pres">
      <dgm:prSet presAssocID="{49B25795-2FE1-4D5D-8005-9144C149CD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ss Pieces"/>
        </a:ext>
      </dgm:extLst>
    </dgm:pt>
    <dgm:pt modelId="{46D2A4DF-684A-40F7-9F95-F8FEF8B71D50}" type="pres">
      <dgm:prSet presAssocID="{49B25795-2FE1-4D5D-8005-9144C149CD91}" presName="spaceRect" presStyleCnt="0"/>
      <dgm:spPr/>
    </dgm:pt>
    <dgm:pt modelId="{B77DDD09-58F0-4E8F-85E7-8D113950CEE1}" type="pres">
      <dgm:prSet presAssocID="{49B25795-2FE1-4D5D-8005-9144C149CD91}" presName="parTx" presStyleLbl="revTx" presStyleIdx="0" presStyleCnt="5">
        <dgm:presLayoutVars>
          <dgm:chMax val="0"/>
          <dgm:chPref val="0"/>
        </dgm:presLayoutVars>
      </dgm:prSet>
      <dgm:spPr/>
    </dgm:pt>
    <dgm:pt modelId="{3EB6D7DE-6FCC-4557-88CD-03FA85E9CC07}" type="pres">
      <dgm:prSet presAssocID="{1219C6D5-55E2-4BD4-8BCD-EC6508DE014A}" presName="sibTrans" presStyleCnt="0"/>
      <dgm:spPr/>
    </dgm:pt>
    <dgm:pt modelId="{CCD1D8BC-C413-436C-8886-B37E50C599DE}" type="pres">
      <dgm:prSet presAssocID="{FD7076CE-E2CD-48D3-9B0B-1519F789FD16}" presName="compNode" presStyleCnt="0"/>
      <dgm:spPr/>
    </dgm:pt>
    <dgm:pt modelId="{FC0AF02B-B39B-4209-AD09-7D541A4490F4}" type="pres">
      <dgm:prSet presAssocID="{FD7076CE-E2CD-48D3-9B0B-1519F789FD16}" presName="bgRect" presStyleLbl="bgShp" presStyleIdx="1" presStyleCnt="5"/>
      <dgm:spPr/>
    </dgm:pt>
    <dgm:pt modelId="{627A5A36-D995-4867-A819-8AF71B56E021}" type="pres">
      <dgm:prSet presAssocID="{FD7076CE-E2CD-48D3-9B0B-1519F789FD1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478F4362-680C-41BB-8C6E-21EEFE7E8C25}" type="pres">
      <dgm:prSet presAssocID="{FD7076CE-E2CD-48D3-9B0B-1519F789FD16}" presName="spaceRect" presStyleCnt="0"/>
      <dgm:spPr/>
    </dgm:pt>
    <dgm:pt modelId="{5896829F-0052-40A2-95AD-9D9076387256}" type="pres">
      <dgm:prSet presAssocID="{FD7076CE-E2CD-48D3-9B0B-1519F789FD16}" presName="parTx" presStyleLbl="revTx" presStyleIdx="1" presStyleCnt="5">
        <dgm:presLayoutVars>
          <dgm:chMax val="0"/>
          <dgm:chPref val="0"/>
        </dgm:presLayoutVars>
      </dgm:prSet>
      <dgm:spPr/>
    </dgm:pt>
    <dgm:pt modelId="{F6238D33-DF5C-4BAD-A959-3583D95D33A5}" type="pres">
      <dgm:prSet presAssocID="{7B5B7414-CB27-4CC6-8376-164F38CB3286}" presName="sibTrans" presStyleCnt="0"/>
      <dgm:spPr/>
    </dgm:pt>
    <dgm:pt modelId="{BA9CA03A-BA3D-459C-91FC-96593A0E9E49}" type="pres">
      <dgm:prSet presAssocID="{C6C0C8E9-04F6-4F2F-A313-1D1CB125C47D}" presName="compNode" presStyleCnt="0"/>
      <dgm:spPr/>
    </dgm:pt>
    <dgm:pt modelId="{820AFA69-C175-434A-8F96-C064F9DBD118}" type="pres">
      <dgm:prSet presAssocID="{C6C0C8E9-04F6-4F2F-A313-1D1CB125C47D}" presName="bgRect" presStyleLbl="bgShp" presStyleIdx="2" presStyleCnt="5"/>
      <dgm:spPr/>
    </dgm:pt>
    <dgm:pt modelId="{29C22593-79A2-49BA-B07F-FD7AD52AD612}" type="pres">
      <dgm:prSet presAssocID="{C6C0C8E9-04F6-4F2F-A313-1D1CB125C4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1BC2B51D-FB0B-4AF1-AB03-85CD592B1213}" type="pres">
      <dgm:prSet presAssocID="{C6C0C8E9-04F6-4F2F-A313-1D1CB125C47D}" presName="spaceRect" presStyleCnt="0"/>
      <dgm:spPr/>
    </dgm:pt>
    <dgm:pt modelId="{AD0C420B-1E23-48AC-9A79-8678660A9080}" type="pres">
      <dgm:prSet presAssocID="{C6C0C8E9-04F6-4F2F-A313-1D1CB125C47D}" presName="parTx" presStyleLbl="revTx" presStyleIdx="2" presStyleCnt="5">
        <dgm:presLayoutVars>
          <dgm:chMax val="0"/>
          <dgm:chPref val="0"/>
        </dgm:presLayoutVars>
      </dgm:prSet>
      <dgm:spPr/>
    </dgm:pt>
    <dgm:pt modelId="{CFD37F6A-C180-41ED-85B9-01B07471E9D8}" type="pres">
      <dgm:prSet presAssocID="{61D7C3AF-FE1F-47E6-8D23-DEE7F666DA1B}" presName="sibTrans" presStyleCnt="0"/>
      <dgm:spPr/>
    </dgm:pt>
    <dgm:pt modelId="{9BE035FE-15DC-4543-9950-D26431E52A49}" type="pres">
      <dgm:prSet presAssocID="{34E2BE08-C2AD-495C-8DD4-24E042F0D671}" presName="compNode" presStyleCnt="0"/>
      <dgm:spPr/>
    </dgm:pt>
    <dgm:pt modelId="{44D2B908-B0D3-4CC1-B892-EF32E6083763}" type="pres">
      <dgm:prSet presAssocID="{34E2BE08-C2AD-495C-8DD4-24E042F0D671}" presName="bgRect" presStyleLbl="bgShp" presStyleIdx="3" presStyleCnt="5"/>
      <dgm:spPr/>
    </dgm:pt>
    <dgm:pt modelId="{A1FCBC46-A9DB-414F-B730-246D6B142CA2}" type="pres">
      <dgm:prSet presAssocID="{34E2BE08-C2AD-495C-8DD4-24E042F0D6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me controller"/>
        </a:ext>
      </dgm:extLst>
    </dgm:pt>
    <dgm:pt modelId="{81C42B36-918F-4BAF-877F-0F79095275BC}" type="pres">
      <dgm:prSet presAssocID="{34E2BE08-C2AD-495C-8DD4-24E042F0D671}" presName="spaceRect" presStyleCnt="0"/>
      <dgm:spPr/>
    </dgm:pt>
    <dgm:pt modelId="{F66626BE-0FCA-43D1-9C1E-A25E049D759B}" type="pres">
      <dgm:prSet presAssocID="{34E2BE08-C2AD-495C-8DD4-24E042F0D671}" presName="parTx" presStyleLbl="revTx" presStyleIdx="3" presStyleCnt="5">
        <dgm:presLayoutVars>
          <dgm:chMax val="0"/>
          <dgm:chPref val="0"/>
        </dgm:presLayoutVars>
      </dgm:prSet>
      <dgm:spPr/>
    </dgm:pt>
    <dgm:pt modelId="{784AE672-D643-45BE-97A5-BA24E0EE5DD8}" type="pres">
      <dgm:prSet presAssocID="{F280F8A5-0C7E-41A9-936C-7BF6BD417DFF}" presName="sibTrans" presStyleCnt="0"/>
      <dgm:spPr/>
    </dgm:pt>
    <dgm:pt modelId="{AE4485AE-BFF7-4DD8-B0F1-2916C9106E59}" type="pres">
      <dgm:prSet presAssocID="{5FB55EB2-FE8C-426A-A8CA-2A4E1E81A0AA}" presName="compNode" presStyleCnt="0"/>
      <dgm:spPr/>
    </dgm:pt>
    <dgm:pt modelId="{B6E7A062-F4CA-413F-8AC1-1FFD4A41939A}" type="pres">
      <dgm:prSet presAssocID="{5FB55EB2-FE8C-426A-A8CA-2A4E1E81A0AA}" presName="bgRect" presStyleLbl="bgShp" presStyleIdx="4" presStyleCnt="5"/>
      <dgm:spPr/>
    </dgm:pt>
    <dgm:pt modelId="{516B5CE7-E00B-4BE8-9567-61B0ACAD07AB}" type="pres">
      <dgm:prSet presAssocID="{5FB55EB2-FE8C-426A-A8CA-2A4E1E81A0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359A8C3C-C168-420E-A63C-CE2217AF27F1}" type="pres">
      <dgm:prSet presAssocID="{5FB55EB2-FE8C-426A-A8CA-2A4E1E81A0AA}" presName="spaceRect" presStyleCnt="0"/>
      <dgm:spPr/>
    </dgm:pt>
    <dgm:pt modelId="{3BD8A94C-D9A2-427F-8AD3-54024276E3BA}" type="pres">
      <dgm:prSet presAssocID="{5FB55EB2-FE8C-426A-A8CA-2A4E1E81A0AA}" presName="parTx" presStyleLbl="revTx" presStyleIdx="4" presStyleCnt="5">
        <dgm:presLayoutVars>
          <dgm:chMax val="0"/>
          <dgm:chPref val="0"/>
        </dgm:presLayoutVars>
      </dgm:prSet>
      <dgm:spPr/>
    </dgm:pt>
  </dgm:ptLst>
  <dgm:cxnLst>
    <dgm:cxn modelId="{1AA97B37-1281-467B-BFC9-4D5023C7D3ED}" srcId="{06F693F0-D45F-45E3-841A-094EC1A0798B}" destId="{34E2BE08-C2AD-495C-8DD4-24E042F0D671}" srcOrd="3" destOrd="0" parTransId="{EA9DAC66-9A06-44DE-A59A-FD0C535BE866}" sibTransId="{F280F8A5-0C7E-41A9-936C-7BF6BD417DFF}"/>
    <dgm:cxn modelId="{CE2B605E-CDA0-456C-AA35-E6C4B7D70F2D}" srcId="{06F693F0-D45F-45E3-841A-094EC1A0798B}" destId="{C6C0C8E9-04F6-4F2F-A313-1D1CB125C47D}" srcOrd="2" destOrd="0" parTransId="{DA4BF566-7675-4DF5-AC97-9721FF99453B}" sibTransId="{61D7C3AF-FE1F-47E6-8D23-DEE7F666DA1B}"/>
    <dgm:cxn modelId="{E86AF293-2339-4D19-BDE0-051845480E2B}" type="presOf" srcId="{FD7076CE-E2CD-48D3-9B0B-1519F789FD16}" destId="{5896829F-0052-40A2-95AD-9D9076387256}" srcOrd="0" destOrd="0" presId="urn:microsoft.com/office/officeart/2018/2/layout/IconVerticalSolidList"/>
    <dgm:cxn modelId="{215B6EA7-EB9E-4BBC-9EE2-1A26E63CBC7F}" srcId="{06F693F0-D45F-45E3-841A-094EC1A0798B}" destId="{5FB55EB2-FE8C-426A-A8CA-2A4E1E81A0AA}" srcOrd="4" destOrd="0" parTransId="{C9320924-B699-4E17-91B9-003C166D2520}" sibTransId="{65616AD3-F16C-45F1-8B60-86721226B84C}"/>
    <dgm:cxn modelId="{AF5B3CBE-7CFC-44C1-A8B9-8D774AC739E1}" srcId="{06F693F0-D45F-45E3-841A-094EC1A0798B}" destId="{FD7076CE-E2CD-48D3-9B0B-1519F789FD16}" srcOrd="1" destOrd="0" parTransId="{A2B16899-2F17-47C6-A66A-B679D92C4C3D}" sibTransId="{7B5B7414-CB27-4CC6-8376-164F38CB3286}"/>
    <dgm:cxn modelId="{C8459FDC-B42F-4EED-AC00-1C185D123734}" type="presOf" srcId="{34E2BE08-C2AD-495C-8DD4-24E042F0D671}" destId="{F66626BE-0FCA-43D1-9C1E-A25E049D759B}" srcOrd="0" destOrd="0" presId="urn:microsoft.com/office/officeart/2018/2/layout/IconVerticalSolidList"/>
    <dgm:cxn modelId="{A477C3DE-F56A-4F90-92FD-403DAFB1129C}" type="presOf" srcId="{49B25795-2FE1-4D5D-8005-9144C149CD91}" destId="{B77DDD09-58F0-4E8F-85E7-8D113950CEE1}" srcOrd="0" destOrd="0" presId="urn:microsoft.com/office/officeart/2018/2/layout/IconVerticalSolidList"/>
    <dgm:cxn modelId="{2D6DB1E5-EE17-4392-A0C3-4CDC3E90ED8B}" type="presOf" srcId="{06F693F0-D45F-45E3-841A-094EC1A0798B}" destId="{A42C180E-0A41-44C4-92BC-0223F226A66B}" srcOrd="0" destOrd="0" presId="urn:microsoft.com/office/officeart/2018/2/layout/IconVerticalSolidList"/>
    <dgm:cxn modelId="{527A51E6-09AE-4CF4-8171-7DC946E66587}" srcId="{06F693F0-D45F-45E3-841A-094EC1A0798B}" destId="{49B25795-2FE1-4D5D-8005-9144C149CD91}" srcOrd="0" destOrd="0" parTransId="{332175D1-37DB-488D-A2DB-64A44EFDC688}" sibTransId="{1219C6D5-55E2-4BD4-8BCD-EC6508DE014A}"/>
    <dgm:cxn modelId="{A39FA6F6-D3FA-4D7A-910A-E1408992807D}" type="presOf" srcId="{5FB55EB2-FE8C-426A-A8CA-2A4E1E81A0AA}" destId="{3BD8A94C-D9A2-427F-8AD3-54024276E3BA}" srcOrd="0" destOrd="0" presId="urn:microsoft.com/office/officeart/2018/2/layout/IconVerticalSolidList"/>
    <dgm:cxn modelId="{D58682FB-E984-4DA1-BCFF-ADDD2D156043}" type="presOf" srcId="{C6C0C8E9-04F6-4F2F-A313-1D1CB125C47D}" destId="{AD0C420B-1E23-48AC-9A79-8678660A9080}" srcOrd="0" destOrd="0" presId="urn:microsoft.com/office/officeart/2018/2/layout/IconVerticalSolidList"/>
    <dgm:cxn modelId="{E94123C5-67DC-4693-93CC-AF251D9F7267}" type="presParOf" srcId="{A42C180E-0A41-44C4-92BC-0223F226A66B}" destId="{295A5B95-D5C6-4832-ADD6-7624A35322F1}" srcOrd="0" destOrd="0" presId="urn:microsoft.com/office/officeart/2018/2/layout/IconVerticalSolidList"/>
    <dgm:cxn modelId="{C6DF8B99-8426-48E5-83F9-CEBAB6A662A3}" type="presParOf" srcId="{295A5B95-D5C6-4832-ADD6-7624A35322F1}" destId="{58E1A3DF-62F7-4D3D-83FA-8C4989924461}" srcOrd="0" destOrd="0" presId="urn:microsoft.com/office/officeart/2018/2/layout/IconVerticalSolidList"/>
    <dgm:cxn modelId="{EA3CA255-B506-41FF-BAAB-785053C4CF40}" type="presParOf" srcId="{295A5B95-D5C6-4832-ADD6-7624A35322F1}" destId="{326278CD-AD97-46D3-94A5-B2CC666E2D18}" srcOrd="1" destOrd="0" presId="urn:microsoft.com/office/officeart/2018/2/layout/IconVerticalSolidList"/>
    <dgm:cxn modelId="{0E8CECD0-0861-48C5-8F9E-BD0B6F69157A}" type="presParOf" srcId="{295A5B95-D5C6-4832-ADD6-7624A35322F1}" destId="{46D2A4DF-684A-40F7-9F95-F8FEF8B71D50}" srcOrd="2" destOrd="0" presId="urn:microsoft.com/office/officeart/2018/2/layout/IconVerticalSolidList"/>
    <dgm:cxn modelId="{CC4E8081-C3F7-4BA4-8E38-07094E839535}" type="presParOf" srcId="{295A5B95-D5C6-4832-ADD6-7624A35322F1}" destId="{B77DDD09-58F0-4E8F-85E7-8D113950CEE1}" srcOrd="3" destOrd="0" presId="urn:microsoft.com/office/officeart/2018/2/layout/IconVerticalSolidList"/>
    <dgm:cxn modelId="{ED31EB12-091E-4367-B77F-1F3082FF2CE1}" type="presParOf" srcId="{A42C180E-0A41-44C4-92BC-0223F226A66B}" destId="{3EB6D7DE-6FCC-4557-88CD-03FA85E9CC07}" srcOrd="1" destOrd="0" presId="urn:microsoft.com/office/officeart/2018/2/layout/IconVerticalSolidList"/>
    <dgm:cxn modelId="{DADDE799-D61C-4BA5-A5B3-1F4034EA1283}" type="presParOf" srcId="{A42C180E-0A41-44C4-92BC-0223F226A66B}" destId="{CCD1D8BC-C413-436C-8886-B37E50C599DE}" srcOrd="2" destOrd="0" presId="urn:microsoft.com/office/officeart/2018/2/layout/IconVerticalSolidList"/>
    <dgm:cxn modelId="{AF395FAA-2A1E-4C0A-ACB9-ACCB93385993}" type="presParOf" srcId="{CCD1D8BC-C413-436C-8886-B37E50C599DE}" destId="{FC0AF02B-B39B-4209-AD09-7D541A4490F4}" srcOrd="0" destOrd="0" presId="urn:microsoft.com/office/officeart/2018/2/layout/IconVerticalSolidList"/>
    <dgm:cxn modelId="{55FB9388-1F93-4BD3-8D07-C6AAC28251C5}" type="presParOf" srcId="{CCD1D8BC-C413-436C-8886-B37E50C599DE}" destId="{627A5A36-D995-4867-A819-8AF71B56E021}" srcOrd="1" destOrd="0" presId="urn:microsoft.com/office/officeart/2018/2/layout/IconVerticalSolidList"/>
    <dgm:cxn modelId="{02B30B22-B534-4908-BD36-7E67D36DD414}" type="presParOf" srcId="{CCD1D8BC-C413-436C-8886-B37E50C599DE}" destId="{478F4362-680C-41BB-8C6E-21EEFE7E8C25}" srcOrd="2" destOrd="0" presId="urn:microsoft.com/office/officeart/2018/2/layout/IconVerticalSolidList"/>
    <dgm:cxn modelId="{DE6BBAE8-A494-416D-B231-85192BA048DA}" type="presParOf" srcId="{CCD1D8BC-C413-436C-8886-B37E50C599DE}" destId="{5896829F-0052-40A2-95AD-9D9076387256}" srcOrd="3" destOrd="0" presId="urn:microsoft.com/office/officeart/2018/2/layout/IconVerticalSolidList"/>
    <dgm:cxn modelId="{A8372148-27C4-471E-B9AA-4B278D8A6EDC}" type="presParOf" srcId="{A42C180E-0A41-44C4-92BC-0223F226A66B}" destId="{F6238D33-DF5C-4BAD-A959-3583D95D33A5}" srcOrd="3" destOrd="0" presId="urn:microsoft.com/office/officeart/2018/2/layout/IconVerticalSolidList"/>
    <dgm:cxn modelId="{A451D1E8-26AE-4D7F-95EF-96B27F6009E5}" type="presParOf" srcId="{A42C180E-0A41-44C4-92BC-0223F226A66B}" destId="{BA9CA03A-BA3D-459C-91FC-96593A0E9E49}" srcOrd="4" destOrd="0" presId="urn:microsoft.com/office/officeart/2018/2/layout/IconVerticalSolidList"/>
    <dgm:cxn modelId="{D4F90C30-4C36-45DE-A64C-06A9EA893A3B}" type="presParOf" srcId="{BA9CA03A-BA3D-459C-91FC-96593A0E9E49}" destId="{820AFA69-C175-434A-8F96-C064F9DBD118}" srcOrd="0" destOrd="0" presId="urn:microsoft.com/office/officeart/2018/2/layout/IconVerticalSolidList"/>
    <dgm:cxn modelId="{FE2BBFC6-85FC-40FF-B27E-8C4AA34B973A}" type="presParOf" srcId="{BA9CA03A-BA3D-459C-91FC-96593A0E9E49}" destId="{29C22593-79A2-49BA-B07F-FD7AD52AD612}" srcOrd="1" destOrd="0" presId="urn:microsoft.com/office/officeart/2018/2/layout/IconVerticalSolidList"/>
    <dgm:cxn modelId="{A5008C7E-F79A-4741-9ED4-0C05B8056ED8}" type="presParOf" srcId="{BA9CA03A-BA3D-459C-91FC-96593A0E9E49}" destId="{1BC2B51D-FB0B-4AF1-AB03-85CD592B1213}" srcOrd="2" destOrd="0" presId="urn:microsoft.com/office/officeart/2018/2/layout/IconVerticalSolidList"/>
    <dgm:cxn modelId="{ED11359D-39EC-4123-B245-8B78EA9AD48E}" type="presParOf" srcId="{BA9CA03A-BA3D-459C-91FC-96593A0E9E49}" destId="{AD0C420B-1E23-48AC-9A79-8678660A9080}" srcOrd="3" destOrd="0" presId="urn:microsoft.com/office/officeart/2018/2/layout/IconVerticalSolidList"/>
    <dgm:cxn modelId="{C8768835-033F-405F-A79D-B2A8662F6051}" type="presParOf" srcId="{A42C180E-0A41-44C4-92BC-0223F226A66B}" destId="{CFD37F6A-C180-41ED-85B9-01B07471E9D8}" srcOrd="5" destOrd="0" presId="urn:microsoft.com/office/officeart/2018/2/layout/IconVerticalSolidList"/>
    <dgm:cxn modelId="{547A3653-EDB6-4609-BA37-DB4041138772}" type="presParOf" srcId="{A42C180E-0A41-44C4-92BC-0223F226A66B}" destId="{9BE035FE-15DC-4543-9950-D26431E52A49}" srcOrd="6" destOrd="0" presId="urn:microsoft.com/office/officeart/2018/2/layout/IconVerticalSolidList"/>
    <dgm:cxn modelId="{464E4E5F-99A6-45F7-BF43-E20E66B9DBAB}" type="presParOf" srcId="{9BE035FE-15DC-4543-9950-D26431E52A49}" destId="{44D2B908-B0D3-4CC1-B892-EF32E6083763}" srcOrd="0" destOrd="0" presId="urn:microsoft.com/office/officeart/2018/2/layout/IconVerticalSolidList"/>
    <dgm:cxn modelId="{A0650F08-E2C2-4DD7-857C-E199C0EF613B}" type="presParOf" srcId="{9BE035FE-15DC-4543-9950-D26431E52A49}" destId="{A1FCBC46-A9DB-414F-B730-246D6B142CA2}" srcOrd="1" destOrd="0" presId="urn:microsoft.com/office/officeart/2018/2/layout/IconVerticalSolidList"/>
    <dgm:cxn modelId="{EAD8FFE5-4203-4EF7-B804-20CFBC9D37CC}" type="presParOf" srcId="{9BE035FE-15DC-4543-9950-D26431E52A49}" destId="{81C42B36-918F-4BAF-877F-0F79095275BC}" srcOrd="2" destOrd="0" presId="urn:microsoft.com/office/officeart/2018/2/layout/IconVerticalSolidList"/>
    <dgm:cxn modelId="{660BEE6C-218B-4259-B82D-D46E9C324372}" type="presParOf" srcId="{9BE035FE-15DC-4543-9950-D26431E52A49}" destId="{F66626BE-0FCA-43D1-9C1E-A25E049D759B}" srcOrd="3" destOrd="0" presId="urn:microsoft.com/office/officeart/2018/2/layout/IconVerticalSolidList"/>
    <dgm:cxn modelId="{DDFBB1AD-C245-40BE-8662-2834B2724A78}" type="presParOf" srcId="{A42C180E-0A41-44C4-92BC-0223F226A66B}" destId="{784AE672-D643-45BE-97A5-BA24E0EE5DD8}" srcOrd="7" destOrd="0" presId="urn:microsoft.com/office/officeart/2018/2/layout/IconVerticalSolidList"/>
    <dgm:cxn modelId="{43714AF7-CED2-407A-A8D1-CB2A4AB6CAC6}" type="presParOf" srcId="{A42C180E-0A41-44C4-92BC-0223F226A66B}" destId="{AE4485AE-BFF7-4DD8-B0F1-2916C9106E59}" srcOrd="8" destOrd="0" presId="urn:microsoft.com/office/officeart/2018/2/layout/IconVerticalSolidList"/>
    <dgm:cxn modelId="{458721EC-F6EE-416F-B92F-FAF458319D4D}" type="presParOf" srcId="{AE4485AE-BFF7-4DD8-B0F1-2916C9106E59}" destId="{B6E7A062-F4CA-413F-8AC1-1FFD4A41939A}" srcOrd="0" destOrd="0" presId="urn:microsoft.com/office/officeart/2018/2/layout/IconVerticalSolidList"/>
    <dgm:cxn modelId="{E4D90590-4D32-4E66-A385-55B0753FFF6D}" type="presParOf" srcId="{AE4485AE-BFF7-4DD8-B0F1-2916C9106E59}" destId="{516B5CE7-E00B-4BE8-9567-61B0ACAD07AB}" srcOrd="1" destOrd="0" presId="urn:microsoft.com/office/officeart/2018/2/layout/IconVerticalSolidList"/>
    <dgm:cxn modelId="{67542072-FE9A-48CB-B456-8596E33C9596}" type="presParOf" srcId="{AE4485AE-BFF7-4DD8-B0F1-2916C9106E59}" destId="{359A8C3C-C168-420E-A63C-CE2217AF27F1}" srcOrd="2" destOrd="0" presId="urn:microsoft.com/office/officeart/2018/2/layout/IconVerticalSolidList"/>
    <dgm:cxn modelId="{7009F3BA-3BB5-424E-9783-4AE78B8E6158}" type="presParOf" srcId="{AE4485AE-BFF7-4DD8-B0F1-2916C9106E59}" destId="{3BD8A94C-D9A2-427F-8AD3-54024276E3B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E3477-A3AF-4544-A830-5722F9C2D79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E0B5878-029A-45FF-81B2-CFA678B5333A}">
      <dgm:prSet/>
      <dgm:spPr/>
      <dgm:t>
        <a:bodyPr/>
        <a:lstStyle/>
        <a:p>
          <a:r>
            <a:rPr lang="en-US" b="0" i="0"/>
            <a:t>In Depth Planning and Research Phase (2 - 3 days)</a:t>
          </a:r>
          <a:endParaRPr lang="en-US"/>
        </a:p>
      </dgm:t>
    </dgm:pt>
    <dgm:pt modelId="{9CB2549B-BE34-4487-A54B-814159DB2CD6}" type="parTrans" cxnId="{DD2FD103-01BE-4A86-8E22-F0E43EC4BA7B}">
      <dgm:prSet/>
      <dgm:spPr/>
      <dgm:t>
        <a:bodyPr/>
        <a:lstStyle/>
        <a:p>
          <a:endParaRPr lang="en-US"/>
        </a:p>
      </dgm:t>
    </dgm:pt>
    <dgm:pt modelId="{C4557E7E-23E4-4E76-B860-D9D00550BD8B}" type="sibTrans" cxnId="{DD2FD103-01BE-4A86-8E22-F0E43EC4BA7B}">
      <dgm:prSet/>
      <dgm:spPr/>
      <dgm:t>
        <a:bodyPr/>
        <a:lstStyle/>
        <a:p>
          <a:endParaRPr lang="en-US"/>
        </a:p>
      </dgm:t>
    </dgm:pt>
    <dgm:pt modelId="{4CB147EF-0025-4CFF-86F2-CE17083A1989}">
      <dgm:prSet/>
      <dgm:spPr/>
      <dgm:t>
        <a:bodyPr/>
        <a:lstStyle/>
        <a:p>
          <a:r>
            <a:rPr lang="en-US" b="0" i="0"/>
            <a:t>Select Key Game that we want to implement (Matching Cards Game)</a:t>
          </a:r>
          <a:endParaRPr lang="en-US"/>
        </a:p>
      </dgm:t>
    </dgm:pt>
    <dgm:pt modelId="{60D69DA1-AF4D-4D9A-81A1-CC16FDAD550A}" type="parTrans" cxnId="{E07865FA-CC2E-4862-B068-F9830814057C}">
      <dgm:prSet/>
      <dgm:spPr/>
      <dgm:t>
        <a:bodyPr/>
        <a:lstStyle/>
        <a:p>
          <a:endParaRPr lang="en-US"/>
        </a:p>
      </dgm:t>
    </dgm:pt>
    <dgm:pt modelId="{E2CF6B97-0381-4BFB-B760-314BE8CD0252}" type="sibTrans" cxnId="{E07865FA-CC2E-4862-B068-F9830814057C}">
      <dgm:prSet/>
      <dgm:spPr/>
      <dgm:t>
        <a:bodyPr/>
        <a:lstStyle/>
        <a:p>
          <a:endParaRPr lang="en-US"/>
        </a:p>
      </dgm:t>
    </dgm:pt>
    <dgm:pt modelId="{B566C8B7-38C3-4DEA-B68C-8EA55E1BA53E}">
      <dgm:prSet/>
      <dgm:spPr/>
      <dgm:t>
        <a:bodyPr/>
        <a:lstStyle/>
        <a:p>
          <a:r>
            <a:rPr lang="en-US" b="0" i="0"/>
            <a:t>Research Base Tech Stack for similar games/sites</a:t>
          </a:r>
          <a:endParaRPr lang="en-US"/>
        </a:p>
      </dgm:t>
    </dgm:pt>
    <dgm:pt modelId="{616DEB14-2986-43A5-809B-2CB7BB47EF6A}" type="parTrans" cxnId="{35405A69-83C2-482C-AA99-F89794828A11}">
      <dgm:prSet/>
      <dgm:spPr/>
      <dgm:t>
        <a:bodyPr/>
        <a:lstStyle/>
        <a:p>
          <a:endParaRPr lang="en-US"/>
        </a:p>
      </dgm:t>
    </dgm:pt>
    <dgm:pt modelId="{A05AFF5C-D58B-4596-AEA9-02889C359077}" type="sibTrans" cxnId="{35405A69-83C2-482C-AA99-F89794828A11}">
      <dgm:prSet/>
      <dgm:spPr/>
      <dgm:t>
        <a:bodyPr/>
        <a:lstStyle/>
        <a:p>
          <a:endParaRPr lang="en-US"/>
        </a:p>
      </dgm:t>
    </dgm:pt>
    <dgm:pt modelId="{6527BC6A-EB8E-4958-878A-2ADBFD245076}">
      <dgm:prSet/>
      <dgm:spPr/>
      <dgm:t>
        <a:bodyPr/>
        <a:lstStyle/>
        <a:p>
          <a:r>
            <a:rPr lang="en-US" b="0" i="0" dirty="0"/>
            <a:t>Set an MVP</a:t>
          </a:r>
          <a:endParaRPr lang="en-US" dirty="0"/>
        </a:p>
      </dgm:t>
    </dgm:pt>
    <dgm:pt modelId="{7E34AAE7-9813-4A32-BDF4-C5FD95E87EB2}" type="parTrans" cxnId="{6FC0A627-5648-471C-BE91-DD57D83644B1}">
      <dgm:prSet/>
      <dgm:spPr/>
      <dgm:t>
        <a:bodyPr/>
        <a:lstStyle/>
        <a:p>
          <a:endParaRPr lang="en-US"/>
        </a:p>
      </dgm:t>
    </dgm:pt>
    <dgm:pt modelId="{314DF525-B0C5-44DD-870D-815ECCEFB340}" type="sibTrans" cxnId="{6FC0A627-5648-471C-BE91-DD57D83644B1}">
      <dgm:prSet/>
      <dgm:spPr/>
      <dgm:t>
        <a:bodyPr/>
        <a:lstStyle/>
        <a:p>
          <a:endParaRPr lang="en-US"/>
        </a:p>
      </dgm:t>
    </dgm:pt>
    <dgm:pt modelId="{09D32052-BD5C-4410-AAF2-080D2A154C88}">
      <dgm:prSet/>
      <dgm:spPr/>
      <dgm:t>
        <a:bodyPr/>
        <a:lstStyle/>
        <a:p>
          <a:r>
            <a:rPr lang="en-US" b="0" i="0"/>
            <a:t>Homepage + 1 mini game + records tracking + local leaderboard</a:t>
          </a:r>
          <a:endParaRPr lang="en-US"/>
        </a:p>
      </dgm:t>
    </dgm:pt>
    <dgm:pt modelId="{861DD8E7-5539-40A6-BF21-CEA41D1EF92B}" type="parTrans" cxnId="{65B829B0-1BCA-4C92-929C-AC22404076B9}">
      <dgm:prSet/>
      <dgm:spPr/>
      <dgm:t>
        <a:bodyPr/>
        <a:lstStyle/>
        <a:p>
          <a:endParaRPr lang="en-US"/>
        </a:p>
      </dgm:t>
    </dgm:pt>
    <dgm:pt modelId="{CCEE452F-59D8-4AF2-BA7F-90A368A7519A}" type="sibTrans" cxnId="{65B829B0-1BCA-4C92-929C-AC22404076B9}">
      <dgm:prSet/>
      <dgm:spPr/>
      <dgm:t>
        <a:bodyPr/>
        <a:lstStyle/>
        <a:p>
          <a:endParaRPr lang="en-US"/>
        </a:p>
      </dgm:t>
    </dgm:pt>
    <dgm:pt modelId="{CA3E7E8B-692C-4692-AB0C-F127F99DBC30}">
      <dgm:prSet/>
      <dgm:spPr/>
      <dgm:t>
        <a:bodyPr/>
        <a:lstStyle/>
        <a:p>
          <a:r>
            <a:rPr lang="en-US" b="0" i="0"/>
            <a:t>Thorough Front-End leaning into team strengths</a:t>
          </a:r>
          <a:endParaRPr lang="en-US"/>
        </a:p>
      </dgm:t>
    </dgm:pt>
    <dgm:pt modelId="{EE8C2C12-CA9F-45D5-A48A-5BCF37DDA566}" type="parTrans" cxnId="{0E14B397-04BB-453D-8BBC-78FFDE5E76AA}">
      <dgm:prSet/>
      <dgm:spPr/>
      <dgm:t>
        <a:bodyPr/>
        <a:lstStyle/>
        <a:p>
          <a:endParaRPr lang="en-US"/>
        </a:p>
      </dgm:t>
    </dgm:pt>
    <dgm:pt modelId="{FADAA65C-63CD-4311-8A63-A17C25123460}" type="sibTrans" cxnId="{0E14B397-04BB-453D-8BBC-78FFDE5E76AA}">
      <dgm:prSet/>
      <dgm:spPr/>
      <dgm:t>
        <a:bodyPr/>
        <a:lstStyle/>
        <a:p>
          <a:endParaRPr lang="en-US"/>
        </a:p>
      </dgm:t>
    </dgm:pt>
    <dgm:pt modelId="{E231737F-554C-4621-BFBA-BB10AA353B56}">
      <dgm:prSet/>
      <dgm:spPr/>
      <dgm:t>
        <a:bodyPr/>
        <a:lstStyle/>
        <a:p>
          <a:r>
            <a:rPr lang="en-US" b="0" i="0"/>
            <a:t>Start Developing MVP (1 week)</a:t>
          </a:r>
          <a:endParaRPr lang="en-US"/>
        </a:p>
      </dgm:t>
    </dgm:pt>
    <dgm:pt modelId="{22557433-B6AB-4AF5-BCCC-ED50CD6CB78A}" type="parTrans" cxnId="{36AF8FFA-2CAF-4D39-8EAF-BD9BA31C3929}">
      <dgm:prSet/>
      <dgm:spPr/>
      <dgm:t>
        <a:bodyPr/>
        <a:lstStyle/>
        <a:p>
          <a:endParaRPr lang="en-US"/>
        </a:p>
      </dgm:t>
    </dgm:pt>
    <dgm:pt modelId="{B6DAD1C4-6946-4DBB-B0BA-2615C72E75AB}" type="sibTrans" cxnId="{36AF8FFA-2CAF-4D39-8EAF-BD9BA31C3929}">
      <dgm:prSet/>
      <dgm:spPr/>
      <dgm:t>
        <a:bodyPr/>
        <a:lstStyle/>
        <a:p>
          <a:endParaRPr lang="en-US"/>
        </a:p>
      </dgm:t>
    </dgm:pt>
    <dgm:pt modelId="{9B132C3F-EE8C-404C-A985-9DD21DA88FDC}">
      <dgm:prSet/>
      <dgm:spPr/>
      <dgm:t>
        <a:bodyPr/>
        <a:lstStyle/>
        <a:p>
          <a:r>
            <a:rPr lang="en-US" b="0" i="0"/>
            <a:t>Implement Finalized Design of Homepage shown previously</a:t>
          </a:r>
          <a:endParaRPr lang="en-US"/>
        </a:p>
      </dgm:t>
    </dgm:pt>
    <dgm:pt modelId="{EAAE75D0-E5E6-4405-B2FA-F610B53CDF77}" type="parTrans" cxnId="{BA129EB7-656F-412F-A33C-40EEC5908AEF}">
      <dgm:prSet/>
      <dgm:spPr/>
      <dgm:t>
        <a:bodyPr/>
        <a:lstStyle/>
        <a:p>
          <a:endParaRPr lang="en-US"/>
        </a:p>
      </dgm:t>
    </dgm:pt>
    <dgm:pt modelId="{D59B2709-BC07-4126-9F47-F3E0F118C546}" type="sibTrans" cxnId="{BA129EB7-656F-412F-A33C-40EEC5908AEF}">
      <dgm:prSet/>
      <dgm:spPr/>
      <dgm:t>
        <a:bodyPr/>
        <a:lstStyle/>
        <a:p>
          <a:endParaRPr lang="en-US"/>
        </a:p>
      </dgm:t>
    </dgm:pt>
    <dgm:pt modelId="{C9070C21-33C1-49D3-A479-B2DA399A827F}">
      <dgm:prSet/>
      <dgm:spPr/>
      <dgm:t>
        <a:bodyPr/>
        <a:lstStyle/>
        <a:p>
          <a:r>
            <a:rPr lang="en-US" b="0" i="0" dirty="0"/>
            <a:t>Focus on page navigation and ease of use</a:t>
          </a:r>
          <a:endParaRPr lang="en-US" dirty="0"/>
        </a:p>
      </dgm:t>
    </dgm:pt>
    <dgm:pt modelId="{6A61127C-5ED2-475B-B464-01211DE72562}" type="parTrans" cxnId="{57819654-D841-4EF1-BB37-A43B3A527206}">
      <dgm:prSet/>
      <dgm:spPr/>
      <dgm:t>
        <a:bodyPr/>
        <a:lstStyle/>
        <a:p>
          <a:endParaRPr lang="en-US"/>
        </a:p>
      </dgm:t>
    </dgm:pt>
    <dgm:pt modelId="{CB588CCE-C819-4BD7-9D94-18701C111E1B}" type="sibTrans" cxnId="{57819654-D841-4EF1-BB37-A43B3A527206}">
      <dgm:prSet/>
      <dgm:spPr/>
      <dgm:t>
        <a:bodyPr/>
        <a:lstStyle/>
        <a:p>
          <a:endParaRPr lang="en-US"/>
        </a:p>
      </dgm:t>
    </dgm:pt>
    <dgm:pt modelId="{366AC1E6-8C39-41F9-A282-78D8304D58CC}">
      <dgm:prSet/>
      <dgm:spPr/>
      <dgm:t>
        <a:bodyPr/>
        <a:lstStyle/>
        <a:p>
          <a:r>
            <a:rPr lang="en-US" b="0" i="0"/>
            <a:t>Develop our Key Game</a:t>
          </a:r>
          <a:endParaRPr lang="en-US"/>
        </a:p>
      </dgm:t>
    </dgm:pt>
    <dgm:pt modelId="{6304232A-F203-49AA-868D-243562207AE2}" type="parTrans" cxnId="{C2531B6C-F0C2-46FC-9D39-4C25EA2C4405}">
      <dgm:prSet/>
      <dgm:spPr/>
      <dgm:t>
        <a:bodyPr/>
        <a:lstStyle/>
        <a:p>
          <a:endParaRPr lang="en-US"/>
        </a:p>
      </dgm:t>
    </dgm:pt>
    <dgm:pt modelId="{665BAF06-0E0A-4065-B88F-B631FA458F4E}" type="sibTrans" cxnId="{C2531B6C-F0C2-46FC-9D39-4C25EA2C4405}">
      <dgm:prSet/>
      <dgm:spPr/>
      <dgm:t>
        <a:bodyPr/>
        <a:lstStyle/>
        <a:p>
          <a:endParaRPr lang="en-US"/>
        </a:p>
      </dgm:t>
    </dgm:pt>
    <dgm:pt modelId="{A9BFED84-B859-47A8-BBEC-C2AE6BAB5E67}">
      <dgm:prSet/>
      <dgm:spPr/>
      <dgm:t>
        <a:bodyPr/>
        <a:lstStyle/>
        <a:p>
          <a:r>
            <a:rPr lang="en-US" b="0" i="0"/>
            <a:t>Add localized leaderboard once game logic is working</a:t>
          </a:r>
          <a:endParaRPr lang="en-US"/>
        </a:p>
      </dgm:t>
    </dgm:pt>
    <dgm:pt modelId="{3F2CAEC2-D2E6-4F12-AE67-681F26518EE1}" type="parTrans" cxnId="{27D14C6B-88A6-4871-9C64-D111B6ED1AF3}">
      <dgm:prSet/>
      <dgm:spPr/>
      <dgm:t>
        <a:bodyPr/>
        <a:lstStyle/>
        <a:p>
          <a:endParaRPr lang="en-US"/>
        </a:p>
      </dgm:t>
    </dgm:pt>
    <dgm:pt modelId="{2737EDE7-F219-463B-B64E-F36B72D61725}" type="sibTrans" cxnId="{27D14C6B-88A6-4871-9C64-D111B6ED1AF3}">
      <dgm:prSet/>
      <dgm:spPr/>
      <dgm:t>
        <a:bodyPr/>
        <a:lstStyle/>
        <a:p>
          <a:endParaRPr lang="en-US"/>
        </a:p>
      </dgm:t>
    </dgm:pt>
    <dgm:pt modelId="{F309325C-04A4-4586-A2C2-D33999C18AC4}">
      <dgm:prSet/>
      <dgm:spPr/>
      <dgm:t>
        <a:bodyPr/>
        <a:lstStyle/>
        <a:p>
          <a:r>
            <a:rPr lang="en-US" b="0" i="0"/>
            <a:t>Scale Up # of games once MVP is fully flushed out (2 weeks)</a:t>
          </a:r>
          <a:endParaRPr lang="en-US"/>
        </a:p>
      </dgm:t>
    </dgm:pt>
    <dgm:pt modelId="{4C0D0087-6FD1-45DC-BBD3-E920874D4BE0}" type="parTrans" cxnId="{1F3F99E9-00E8-41DB-9010-34F250EABFEC}">
      <dgm:prSet/>
      <dgm:spPr/>
      <dgm:t>
        <a:bodyPr/>
        <a:lstStyle/>
        <a:p>
          <a:endParaRPr lang="en-US"/>
        </a:p>
      </dgm:t>
    </dgm:pt>
    <dgm:pt modelId="{9167067A-3719-4F93-B1DE-0BFAD8426211}" type="sibTrans" cxnId="{1F3F99E9-00E8-41DB-9010-34F250EABFEC}">
      <dgm:prSet/>
      <dgm:spPr/>
      <dgm:t>
        <a:bodyPr/>
        <a:lstStyle/>
        <a:p>
          <a:endParaRPr lang="en-US"/>
        </a:p>
      </dgm:t>
    </dgm:pt>
    <dgm:pt modelId="{9637E0EE-1184-4940-A182-84B2CCE1D134}">
      <dgm:prSet/>
      <dgm:spPr/>
      <dgm:t>
        <a:bodyPr/>
        <a:lstStyle/>
        <a:p>
          <a:r>
            <a:rPr lang="en-US" b="0" i="0" dirty="0"/>
            <a:t>Sequence Memory Game</a:t>
          </a:r>
          <a:endParaRPr lang="en-US" dirty="0"/>
        </a:p>
      </dgm:t>
    </dgm:pt>
    <dgm:pt modelId="{3DF393D8-54F2-47CA-9B89-1676138FAFC2}" type="parTrans" cxnId="{6A544708-9E83-4FD6-AE3F-016ECF6CC393}">
      <dgm:prSet/>
      <dgm:spPr/>
      <dgm:t>
        <a:bodyPr/>
        <a:lstStyle/>
        <a:p>
          <a:endParaRPr lang="en-US"/>
        </a:p>
      </dgm:t>
    </dgm:pt>
    <dgm:pt modelId="{448BDBA3-A542-4365-BBA3-8E691602F390}" type="sibTrans" cxnId="{6A544708-9E83-4FD6-AE3F-016ECF6CC393}">
      <dgm:prSet/>
      <dgm:spPr/>
      <dgm:t>
        <a:bodyPr/>
        <a:lstStyle/>
        <a:p>
          <a:endParaRPr lang="en-US"/>
        </a:p>
      </dgm:t>
    </dgm:pt>
    <dgm:pt modelId="{B4FE41F4-0CF0-4B09-A10B-BE563AC7494A}">
      <dgm:prSet/>
      <dgm:spPr/>
      <dgm:t>
        <a:bodyPr/>
        <a:lstStyle/>
        <a:p>
          <a:r>
            <a:rPr lang="en-US" b="0" i="0"/>
            <a:t>Reaction Time Game</a:t>
          </a:r>
          <a:endParaRPr lang="en-US"/>
        </a:p>
      </dgm:t>
    </dgm:pt>
    <dgm:pt modelId="{31E39ACD-7FCA-4523-B0EA-53A1CCEF4B17}" type="parTrans" cxnId="{370EE790-AC3A-4B82-8FAE-E2C42433D719}">
      <dgm:prSet/>
      <dgm:spPr/>
      <dgm:t>
        <a:bodyPr/>
        <a:lstStyle/>
        <a:p>
          <a:endParaRPr lang="en-US"/>
        </a:p>
      </dgm:t>
    </dgm:pt>
    <dgm:pt modelId="{DDDDAB66-CEE0-428C-A2BE-9B881176B168}" type="sibTrans" cxnId="{370EE790-AC3A-4B82-8FAE-E2C42433D719}">
      <dgm:prSet/>
      <dgm:spPr/>
      <dgm:t>
        <a:bodyPr/>
        <a:lstStyle/>
        <a:p>
          <a:endParaRPr lang="en-US"/>
        </a:p>
      </dgm:t>
    </dgm:pt>
    <dgm:pt modelId="{63B4E78D-5200-4352-8004-A6D7F0DE9B0E}">
      <dgm:prSet/>
      <dgm:spPr/>
      <dgm:t>
        <a:bodyPr/>
        <a:lstStyle/>
        <a:p>
          <a:r>
            <a:rPr lang="en-US" b="0" i="0" dirty="0"/>
            <a:t>Joint leaderboard</a:t>
          </a:r>
          <a:endParaRPr lang="en-US" dirty="0"/>
        </a:p>
      </dgm:t>
    </dgm:pt>
    <dgm:pt modelId="{500E60F5-BEA6-4637-B3A6-BCAEA55F1800}" type="parTrans" cxnId="{FB88F712-6A17-4861-8215-1A87B5888696}">
      <dgm:prSet/>
      <dgm:spPr/>
      <dgm:t>
        <a:bodyPr/>
        <a:lstStyle/>
        <a:p>
          <a:endParaRPr lang="en-US"/>
        </a:p>
      </dgm:t>
    </dgm:pt>
    <dgm:pt modelId="{D45BB57C-00D1-4B3B-BADD-F6643EE5F004}" type="sibTrans" cxnId="{FB88F712-6A17-4861-8215-1A87B5888696}">
      <dgm:prSet/>
      <dgm:spPr/>
      <dgm:t>
        <a:bodyPr/>
        <a:lstStyle/>
        <a:p>
          <a:endParaRPr lang="en-US"/>
        </a:p>
      </dgm:t>
    </dgm:pt>
    <dgm:pt modelId="{60C7DF7B-1EA3-45F0-8550-E17A9B0CAB18}">
      <dgm:prSet/>
      <dgm:spPr/>
      <dgm:t>
        <a:bodyPr/>
        <a:lstStyle/>
        <a:p>
          <a:r>
            <a:rPr lang="en-US" b="0" i="0"/>
            <a:t>Conduct Thorough testing from User Personas’ perspective (2 days)</a:t>
          </a:r>
          <a:endParaRPr lang="en-US"/>
        </a:p>
      </dgm:t>
    </dgm:pt>
    <dgm:pt modelId="{C81CFEF8-1357-4304-972E-668F2C418A1F}" type="parTrans" cxnId="{B796C8AE-F188-46E1-897F-3FF71298F2EC}">
      <dgm:prSet/>
      <dgm:spPr/>
      <dgm:t>
        <a:bodyPr/>
        <a:lstStyle/>
        <a:p>
          <a:endParaRPr lang="en-US"/>
        </a:p>
      </dgm:t>
    </dgm:pt>
    <dgm:pt modelId="{C000C8AA-79D0-4FAD-999D-98994F8CE96C}" type="sibTrans" cxnId="{B796C8AE-F188-46E1-897F-3FF71298F2EC}">
      <dgm:prSet/>
      <dgm:spPr/>
      <dgm:t>
        <a:bodyPr/>
        <a:lstStyle/>
        <a:p>
          <a:endParaRPr lang="en-US"/>
        </a:p>
      </dgm:t>
    </dgm:pt>
    <dgm:pt modelId="{FDB5E477-66AF-428A-9C23-AE1C8625FDCB}">
      <dgm:prSet/>
      <dgm:spPr/>
      <dgm:t>
        <a:bodyPr/>
        <a:lstStyle/>
        <a:p>
          <a:r>
            <a:rPr lang="en-US" b="0" i="0"/>
            <a:t>Beautify UI and overall Frontend (1 week)</a:t>
          </a:r>
          <a:endParaRPr lang="en-US"/>
        </a:p>
      </dgm:t>
    </dgm:pt>
    <dgm:pt modelId="{5993F78F-119E-4A74-A6F5-857100F78D4F}" type="parTrans" cxnId="{49E2C2A2-A405-44CA-97B2-1782C188D334}">
      <dgm:prSet/>
      <dgm:spPr/>
      <dgm:t>
        <a:bodyPr/>
        <a:lstStyle/>
        <a:p>
          <a:endParaRPr lang="en-US"/>
        </a:p>
      </dgm:t>
    </dgm:pt>
    <dgm:pt modelId="{C53B471B-328B-4BD7-BDBB-DC191E115C5A}" type="sibTrans" cxnId="{49E2C2A2-A405-44CA-97B2-1782C188D334}">
      <dgm:prSet/>
      <dgm:spPr/>
      <dgm:t>
        <a:bodyPr/>
        <a:lstStyle/>
        <a:p>
          <a:endParaRPr lang="en-US"/>
        </a:p>
      </dgm:t>
    </dgm:pt>
    <dgm:pt modelId="{DA6117E3-3294-4359-BA30-E9C520EC24AF}">
      <dgm:prSet/>
      <dgm:spPr/>
      <dgm:t>
        <a:bodyPr/>
        <a:lstStyle/>
        <a:p>
          <a:r>
            <a:rPr lang="en-US" b="0" i="0" dirty="0"/>
            <a:t>Start implementing extra features like the customization of cards/themes and dark mode</a:t>
          </a:r>
          <a:endParaRPr lang="en-US" dirty="0"/>
        </a:p>
      </dgm:t>
    </dgm:pt>
    <dgm:pt modelId="{5D347534-3D43-4954-87A8-F199E86CDDA3}" type="parTrans" cxnId="{0A8B2CD2-3B78-44A6-80AF-FA5ED90AE0D0}">
      <dgm:prSet/>
      <dgm:spPr/>
      <dgm:t>
        <a:bodyPr/>
        <a:lstStyle/>
        <a:p>
          <a:endParaRPr lang="en-US"/>
        </a:p>
      </dgm:t>
    </dgm:pt>
    <dgm:pt modelId="{1C1BA09B-8B7F-49F9-864B-82DFABFE3ECA}" type="sibTrans" cxnId="{0A8B2CD2-3B78-44A6-80AF-FA5ED90AE0D0}">
      <dgm:prSet/>
      <dgm:spPr/>
      <dgm:t>
        <a:bodyPr/>
        <a:lstStyle/>
        <a:p>
          <a:endParaRPr lang="en-US"/>
        </a:p>
      </dgm:t>
    </dgm:pt>
    <dgm:pt modelId="{2CA23069-2FC5-4CC5-A892-CA8378950119}">
      <dgm:prSet/>
      <dgm:spPr/>
      <dgm:t>
        <a:bodyPr/>
        <a:lstStyle/>
        <a:p>
          <a:r>
            <a:rPr lang="en-US" b="0" i="0" dirty="0"/>
            <a:t>Add intricate animations </a:t>
          </a:r>
          <a:endParaRPr lang="en-US" dirty="0"/>
        </a:p>
      </dgm:t>
    </dgm:pt>
    <dgm:pt modelId="{ED74BC61-B536-4CCC-BAC8-5B040AD2FE3C}" type="parTrans" cxnId="{3A918849-887A-42C4-856D-ED7DD9630917}">
      <dgm:prSet/>
      <dgm:spPr/>
      <dgm:t>
        <a:bodyPr/>
        <a:lstStyle/>
        <a:p>
          <a:endParaRPr lang="en-US"/>
        </a:p>
      </dgm:t>
    </dgm:pt>
    <dgm:pt modelId="{44939433-08BE-4694-8FBF-95ED1A00368C}" type="sibTrans" cxnId="{3A918849-887A-42C4-856D-ED7DD9630917}">
      <dgm:prSet/>
      <dgm:spPr/>
      <dgm:t>
        <a:bodyPr/>
        <a:lstStyle/>
        <a:p>
          <a:endParaRPr lang="en-US"/>
        </a:p>
      </dgm:t>
    </dgm:pt>
    <dgm:pt modelId="{081B630A-6F0C-440C-B9C9-FF876EDF15A5}">
      <dgm:prSet/>
      <dgm:spPr/>
      <dgm:t>
        <a:bodyPr/>
        <a:lstStyle/>
        <a:p>
          <a:r>
            <a:rPr lang="en-US" b="0" i="0" dirty="0"/>
            <a:t>Overall Testing (remaining time) </a:t>
          </a:r>
          <a:endParaRPr lang="en-US" dirty="0"/>
        </a:p>
      </dgm:t>
    </dgm:pt>
    <dgm:pt modelId="{77A69A04-83B3-477B-8EBD-30916EAAF1D3}" type="parTrans" cxnId="{D6250962-4ABF-43B6-9277-05DDE2A7239A}">
      <dgm:prSet/>
      <dgm:spPr/>
      <dgm:t>
        <a:bodyPr/>
        <a:lstStyle/>
        <a:p>
          <a:endParaRPr lang="en-US"/>
        </a:p>
      </dgm:t>
    </dgm:pt>
    <dgm:pt modelId="{685220CA-DC89-492F-926D-6CBF8EA97258}" type="sibTrans" cxnId="{D6250962-4ABF-43B6-9277-05DDE2A7239A}">
      <dgm:prSet/>
      <dgm:spPr/>
      <dgm:t>
        <a:bodyPr/>
        <a:lstStyle/>
        <a:p>
          <a:endParaRPr lang="en-US"/>
        </a:p>
      </dgm:t>
    </dgm:pt>
    <dgm:pt modelId="{AFC56B50-293D-5042-B115-30F83E7DAC75}" type="pres">
      <dgm:prSet presAssocID="{188E3477-A3AF-4544-A830-5722F9C2D79C}" presName="linear" presStyleCnt="0">
        <dgm:presLayoutVars>
          <dgm:animLvl val="lvl"/>
          <dgm:resizeHandles val="exact"/>
        </dgm:presLayoutVars>
      </dgm:prSet>
      <dgm:spPr/>
    </dgm:pt>
    <dgm:pt modelId="{D374E26B-2AA7-2D4B-9D94-92F1BFB50C9B}" type="pres">
      <dgm:prSet presAssocID="{6E0B5878-029A-45FF-81B2-CFA678B5333A}" presName="parentText" presStyleLbl="node1" presStyleIdx="0" presStyleCnt="6">
        <dgm:presLayoutVars>
          <dgm:chMax val="0"/>
          <dgm:bulletEnabled val="1"/>
        </dgm:presLayoutVars>
      </dgm:prSet>
      <dgm:spPr/>
    </dgm:pt>
    <dgm:pt modelId="{A3C99F13-C578-D14C-82BA-CBFC4B0FE926}" type="pres">
      <dgm:prSet presAssocID="{6E0B5878-029A-45FF-81B2-CFA678B5333A}" presName="childText" presStyleLbl="revTx" presStyleIdx="0" presStyleCnt="4">
        <dgm:presLayoutVars>
          <dgm:bulletEnabled val="1"/>
        </dgm:presLayoutVars>
      </dgm:prSet>
      <dgm:spPr/>
    </dgm:pt>
    <dgm:pt modelId="{D206BB59-49CF-0D44-BD5D-F3598FCC025A}" type="pres">
      <dgm:prSet presAssocID="{E231737F-554C-4621-BFBA-BB10AA353B56}" presName="parentText" presStyleLbl="node1" presStyleIdx="1" presStyleCnt="6">
        <dgm:presLayoutVars>
          <dgm:chMax val="0"/>
          <dgm:bulletEnabled val="1"/>
        </dgm:presLayoutVars>
      </dgm:prSet>
      <dgm:spPr/>
    </dgm:pt>
    <dgm:pt modelId="{00DA3311-4DF3-4E4E-9F4C-ED008AB9B439}" type="pres">
      <dgm:prSet presAssocID="{E231737F-554C-4621-BFBA-BB10AA353B56}" presName="childText" presStyleLbl="revTx" presStyleIdx="1" presStyleCnt="4">
        <dgm:presLayoutVars>
          <dgm:bulletEnabled val="1"/>
        </dgm:presLayoutVars>
      </dgm:prSet>
      <dgm:spPr/>
    </dgm:pt>
    <dgm:pt modelId="{D8AAA7F2-662D-5A40-A971-960DA8754153}" type="pres">
      <dgm:prSet presAssocID="{F309325C-04A4-4586-A2C2-D33999C18AC4}" presName="parentText" presStyleLbl="node1" presStyleIdx="2" presStyleCnt="6">
        <dgm:presLayoutVars>
          <dgm:chMax val="0"/>
          <dgm:bulletEnabled val="1"/>
        </dgm:presLayoutVars>
      </dgm:prSet>
      <dgm:spPr/>
    </dgm:pt>
    <dgm:pt modelId="{140EDDE4-6669-BF47-95AA-C4F75C0A91FA}" type="pres">
      <dgm:prSet presAssocID="{F309325C-04A4-4586-A2C2-D33999C18AC4}" presName="childText" presStyleLbl="revTx" presStyleIdx="2" presStyleCnt="4">
        <dgm:presLayoutVars>
          <dgm:bulletEnabled val="1"/>
        </dgm:presLayoutVars>
      </dgm:prSet>
      <dgm:spPr/>
    </dgm:pt>
    <dgm:pt modelId="{29E3A7F5-CE17-FD44-A8FF-CCA2C8B1CA7B}" type="pres">
      <dgm:prSet presAssocID="{60C7DF7B-1EA3-45F0-8550-E17A9B0CAB18}" presName="parentText" presStyleLbl="node1" presStyleIdx="3" presStyleCnt="6">
        <dgm:presLayoutVars>
          <dgm:chMax val="0"/>
          <dgm:bulletEnabled val="1"/>
        </dgm:presLayoutVars>
      </dgm:prSet>
      <dgm:spPr/>
    </dgm:pt>
    <dgm:pt modelId="{F2109F69-1CEF-9040-9F2E-AA1C893006E4}" type="pres">
      <dgm:prSet presAssocID="{C000C8AA-79D0-4FAD-999D-98994F8CE96C}" presName="spacer" presStyleCnt="0"/>
      <dgm:spPr/>
    </dgm:pt>
    <dgm:pt modelId="{13FA5011-E50D-BC43-824C-87D89F76A7AB}" type="pres">
      <dgm:prSet presAssocID="{FDB5E477-66AF-428A-9C23-AE1C8625FDCB}" presName="parentText" presStyleLbl="node1" presStyleIdx="4" presStyleCnt="6">
        <dgm:presLayoutVars>
          <dgm:chMax val="0"/>
          <dgm:bulletEnabled val="1"/>
        </dgm:presLayoutVars>
      </dgm:prSet>
      <dgm:spPr/>
    </dgm:pt>
    <dgm:pt modelId="{A9AFEAE7-82C0-7A43-B4ED-23AC400BC79E}" type="pres">
      <dgm:prSet presAssocID="{FDB5E477-66AF-428A-9C23-AE1C8625FDCB}" presName="childText" presStyleLbl="revTx" presStyleIdx="3" presStyleCnt="4">
        <dgm:presLayoutVars>
          <dgm:bulletEnabled val="1"/>
        </dgm:presLayoutVars>
      </dgm:prSet>
      <dgm:spPr/>
    </dgm:pt>
    <dgm:pt modelId="{06E11163-9757-FB4B-9EA5-360C6E079328}" type="pres">
      <dgm:prSet presAssocID="{081B630A-6F0C-440C-B9C9-FF876EDF15A5}" presName="parentText" presStyleLbl="node1" presStyleIdx="5" presStyleCnt="6">
        <dgm:presLayoutVars>
          <dgm:chMax val="0"/>
          <dgm:bulletEnabled val="1"/>
        </dgm:presLayoutVars>
      </dgm:prSet>
      <dgm:spPr/>
    </dgm:pt>
  </dgm:ptLst>
  <dgm:cxnLst>
    <dgm:cxn modelId="{83617103-0889-1B49-89E1-125C46F06A4E}" type="presOf" srcId="{9637E0EE-1184-4940-A182-84B2CCE1D134}" destId="{140EDDE4-6669-BF47-95AA-C4F75C0A91FA}" srcOrd="0" destOrd="0" presId="urn:microsoft.com/office/officeart/2005/8/layout/vList2"/>
    <dgm:cxn modelId="{DD2FD103-01BE-4A86-8E22-F0E43EC4BA7B}" srcId="{188E3477-A3AF-4544-A830-5722F9C2D79C}" destId="{6E0B5878-029A-45FF-81B2-CFA678B5333A}" srcOrd="0" destOrd="0" parTransId="{9CB2549B-BE34-4487-A54B-814159DB2CD6}" sibTransId="{C4557E7E-23E4-4E76-B860-D9D00550BD8B}"/>
    <dgm:cxn modelId="{6A544708-9E83-4FD6-AE3F-016ECF6CC393}" srcId="{F309325C-04A4-4586-A2C2-D33999C18AC4}" destId="{9637E0EE-1184-4940-A182-84B2CCE1D134}" srcOrd="0" destOrd="0" parTransId="{3DF393D8-54F2-47CA-9B89-1676138FAFC2}" sibTransId="{448BDBA3-A542-4365-BBA3-8E691602F390}"/>
    <dgm:cxn modelId="{FB88F712-6A17-4861-8215-1A87B5888696}" srcId="{F309325C-04A4-4586-A2C2-D33999C18AC4}" destId="{63B4E78D-5200-4352-8004-A6D7F0DE9B0E}" srcOrd="2" destOrd="0" parTransId="{500E60F5-BEA6-4637-B3A6-BCAEA55F1800}" sibTransId="{D45BB57C-00D1-4B3B-BADD-F6643EE5F004}"/>
    <dgm:cxn modelId="{752BC317-4B9D-4944-8DC5-0898EEC04AE0}" type="presOf" srcId="{366AC1E6-8C39-41F9-A282-78D8304D58CC}" destId="{00DA3311-4DF3-4E4E-9F4C-ED008AB9B439}" srcOrd="0" destOrd="2" presId="urn:microsoft.com/office/officeart/2005/8/layout/vList2"/>
    <dgm:cxn modelId="{0A4C2C1D-433E-154B-8F5D-DD344CC34C3D}" type="presOf" srcId="{63B4E78D-5200-4352-8004-A6D7F0DE9B0E}" destId="{140EDDE4-6669-BF47-95AA-C4F75C0A91FA}" srcOrd="0" destOrd="2" presId="urn:microsoft.com/office/officeart/2005/8/layout/vList2"/>
    <dgm:cxn modelId="{1F46591F-A931-4347-805F-9997038E1320}" type="presOf" srcId="{6E0B5878-029A-45FF-81B2-CFA678B5333A}" destId="{D374E26B-2AA7-2D4B-9D94-92F1BFB50C9B}" srcOrd="0" destOrd="0" presId="urn:microsoft.com/office/officeart/2005/8/layout/vList2"/>
    <dgm:cxn modelId="{6FC0A627-5648-471C-BE91-DD57D83644B1}" srcId="{6E0B5878-029A-45FF-81B2-CFA678B5333A}" destId="{6527BC6A-EB8E-4958-878A-2ADBFD245076}" srcOrd="2" destOrd="0" parTransId="{7E34AAE7-9813-4A32-BDF4-C5FD95E87EB2}" sibTransId="{314DF525-B0C5-44DD-870D-815ECCEFB340}"/>
    <dgm:cxn modelId="{E79F3D3F-1005-9441-8B6B-B0A090FE4E9B}" type="presOf" srcId="{2CA23069-2FC5-4CC5-A892-CA8378950119}" destId="{A9AFEAE7-82C0-7A43-B4ED-23AC400BC79E}" srcOrd="0" destOrd="1" presId="urn:microsoft.com/office/officeart/2005/8/layout/vList2"/>
    <dgm:cxn modelId="{3A918849-887A-42C4-856D-ED7DD9630917}" srcId="{FDB5E477-66AF-428A-9C23-AE1C8625FDCB}" destId="{2CA23069-2FC5-4CC5-A892-CA8378950119}" srcOrd="1" destOrd="0" parTransId="{ED74BC61-B536-4CCC-BAC8-5B040AD2FE3C}" sibTransId="{44939433-08BE-4694-8FBF-95ED1A00368C}"/>
    <dgm:cxn modelId="{57819654-D841-4EF1-BB37-A43B3A527206}" srcId="{9B132C3F-EE8C-404C-A985-9DD21DA88FDC}" destId="{C9070C21-33C1-49D3-A479-B2DA399A827F}" srcOrd="0" destOrd="0" parTransId="{6A61127C-5ED2-475B-B464-01211DE72562}" sibTransId="{CB588CCE-C819-4BD7-9D94-18701C111E1B}"/>
    <dgm:cxn modelId="{D0DBD95E-E6CC-9147-90A9-A78B09B5A3EF}" type="presOf" srcId="{09D32052-BD5C-4410-AAF2-080D2A154C88}" destId="{A3C99F13-C578-D14C-82BA-CBFC4B0FE926}" srcOrd="0" destOrd="3" presId="urn:microsoft.com/office/officeart/2005/8/layout/vList2"/>
    <dgm:cxn modelId="{345EA25F-FC38-0A40-9279-253D8630CFA6}" type="presOf" srcId="{FDB5E477-66AF-428A-9C23-AE1C8625FDCB}" destId="{13FA5011-E50D-BC43-824C-87D89F76A7AB}" srcOrd="0" destOrd="0" presId="urn:microsoft.com/office/officeart/2005/8/layout/vList2"/>
    <dgm:cxn modelId="{D6250962-4ABF-43B6-9277-05DDE2A7239A}" srcId="{188E3477-A3AF-4544-A830-5722F9C2D79C}" destId="{081B630A-6F0C-440C-B9C9-FF876EDF15A5}" srcOrd="5" destOrd="0" parTransId="{77A69A04-83B3-477B-8EBD-30916EAAF1D3}" sibTransId="{685220CA-DC89-492F-926D-6CBF8EA97258}"/>
    <dgm:cxn modelId="{1751C067-F441-7746-869F-F02885E0CCF6}" type="presOf" srcId="{C9070C21-33C1-49D3-A479-B2DA399A827F}" destId="{00DA3311-4DF3-4E4E-9F4C-ED008AB9B439}" srcOrd="0" destOrd="1" presId="urn:microsoft.com/office/officeart/2005/8/layout/vList2"/>
    <dgm:cxn modelId="{35405A69-83C2-482C-AA99-F89794828A11}" srcId="{6E0B5878-029A-45FF-81B2-CFA678B5333A}" destId="{B566C8B7-38C3-4DEA-B68C-8EA55E1BA53E}" srcOrd="1" destOrd="0" parTransId="{616DEB14-2986-43A5-809B-2CB7BB47EF6A}" sibTransId="{A05AFF5C-D58B-4596-AEA9-02889C359077}"/>
    <dgm:cxn modelId="{27D14C6B-88A6-4871-9C64-D111B6ED1AF3}" srcId="{9B132C3F-EE8C-404C-A985-9DD21DA88FDC}" destId="{A9BFED84-B859-47A8-BBEC-C2AE6BAB5E67}" srcOrd="2" destOrd="0" parTransId="{3F2CAEC2-D2E6-4F12-AE67-681F26518EE1}" sibTransId="{2737EDE7-F219-463B-B64E-F36B72D61725}"/>
    <dgm:cxn modelId="{C2531B6C-F0C2-46FC-9D39-4C25EA2C4405}" srcId="{9B132C3F-EE8C-404C-A985-9DD21DA88FDC}" destId="{366AC1E6-8C39-41F9-A282-78D8304D58CC}" srcOrd="1" destOrd="0" parTransId="{6304232A-F203-49AA-868D-243562207AE2}" sibTransId="{665BAF06-0E0A-4065-B88F-B631FA458F4E}"/>
    <dgm:cxn modelId="{6B8CCF6F-0803-4247-BB34-C85A63CC06CA}" type="presOf" srcId="{B566C8B7-38C3-4DEA-B68C-8EA55E1BA53E}" destId="{A3C99F13-C578-D14C-82BA-CBFC4B0FE926}" srcOrd="0" destOrd="1" presId="urn:microsoft.com/office/officeart/2005/8/layout/vList2"/>
    <dgm:cxn modelId="{46059470-2B74-0849-B4CF-FBE2FC542EB0}" type="presOf" srcId="{6527BC6A-EB8E-4958-878A-2ADBFD245076}" destId="{A3C99F13-C578-D14C-82BA-CBFC4B0FE926}" srcOrd="0" destOrd="2" presId="urn:microsoft.com/office/officeart/2005/8/layout/vList2"/>
    <dgm:cxn modelId="{9F4E5778-E24A-514B-82CF-E600BA1CA576}" type="presOf" srcId="{188E3477-A3AF-4544-A830-5722F9C2D79C}" destId="{AFC56B50-293D-5042-B115-30F83E7DAC75}" srcOrd="0" destOrd="0" presId="urn:microsoft.com/office/officeart/2005/8/layout/vList2"/>
    <dgm:cxn modelId="{06A7B687-4A63-0A4C-8351-54019A0FF2FB}" type="presOf" srcId="{4CB147EF-0025-4CFF-86F2-CE17083A1989}" destId="{A3C99F13-C578-D14C-82BA-CBFC4B0FE926}" srcOrd="0" destOrd="0" presId="urn:microsoft.com/office/officeart/2005/8/layout/vList2"/>
    <dgm:cxn modelId="{A6171890-DFAD-304C-8D32-CAEF19CA928B}" type="presOf" srcId="{CA3E7E8B-692C-4692-AB0C-F127F99DBC30}" destId="{A3C99F13-C578-D14C-82BA-CBFC4B0FE926}" srcOrd="0" destOrd="4" presId="urn:microsoft.com/office/officeart/2005/8/layout/vList2"/>
    <dgm:cxn modelId="{370EE790-AC3A-4B82-8FAE-E2C42433D719}" srcId="{F309325C-04A4-4586-A2C2-D33999C18AC4}" destId="{B4FE41F4-0CF0-4B09-A10B-BE563AC7494A}" srcOrd="1" destOrd="0" parTransId="{31E39ACD-7FCA-4523-B0EA-53A1CCEF4B17}" sibTransId="{DDDDAB66-CEE0-428C-A2BE-9B881176B168}"/>
    <dgm:cxn modelId="{0E14B397-04BB-453D-8BBC-78FFDE5E76AA}" srcId="{6527BC6A-EB8E-4958-878A-2ADBFD245076}" destId="{CA3E7E8B-692C-4692-AB0C-F127F99DBC30}" srcOrd="1" destOrd="0" parTransId="{EE8C2C12-CA9F-45D5-A48A-5BCF37DDA566}" sibTransId="{FADAA65C-63CD-4311-8A63-A17C25123460}"/>
    <dgm:cxn modelId="{49E2C2A2-A405-44CA-97B2-1782C188D334}" srcId="{188E3477-A3AF-4544-A830-5722F9C2D79C}" destId="{FDB5E477-66AF-428A-9C23-AE1C8625FDCB}" srcOrd="4" destOrd="0" parTransId="{5993F78F-119E-4A74-A6F5-857100F78D4F}" sibTransId="{C53B471B-328B-4BD7-BDBB-DC191E115C5A}"/>
    <dgm:cxn modelId="{B796C8AE-F188-46E1-897F-3FF71298F2EC}" srcId="{188E3477-A3AF-4544-A830-5722F9C2D79C}" destId="{60C7DF7B-1EA3-45F0-8550-E17A9B0CAB18}" srcOrd="3" destOrd="0" parTransId="{C81CFEF8-1357-4304-972E-668F2C418A1F}" sibTransId="{C000C8AA-79D0-4FAD-999D-98994F8CE96C}"/>
    <dgm:cxn modelId="{65B829B0-1BCA-4C92-929C-AC22404076B9}" srcId="{6527BC6A-EB8E-4958-878A-2ADBFD245076}" destId="{09D32052-BD5C-4410-AAF2-080D2A154C88}" srcOrd="0" destOrd="0" parTransId="{861DD8E7-5539-40A6-BF21-CEA41D1EF92B}" sibTransId="{CCEE452F-59D8-4AF2-BA7F-90A368A7519A}"/>
    <dgm:cxn modelId="{BA129EB7-656F-412F-A33C-40EEC5908AEF}" srcId="{E231737F-554C-4621-BFBA-BB10AA353B56}" destId="{9B132C3F-EE8C-404C-A985-9DD21DA88FDC}" srcOrd="0" destOrd="0" parTransId="{EAAE75D0-E5E6-4405-B2FA-F610B53CDF77}" sibTransId="{D59B2709-BC07-4126-9F47-F3E0F118C546}"/>
    <dgm:cxn modelId="{FBAA1FBA-7EC9-3843-87A6-C2C475996915}" type="presOf" srcId="{081B630A-6F0C-440C-B9C9-FF876EDF15A5}" destId="{06E11163-9757-FB4B-9EA5-360C6E079328}" srcOrd="0" destOrd="0" presId="urn:microsoft.com/office/officeart/2005/8/layout/vList2"/>
    <dgm:cxn modelId="{F6DD42BD-75D9-FC4B-B202-B4E93E329508}" type="presOf" srcId="{F309325C-04A4-4586-A2C2-D33999C18AC4}" destId="{D8AAA7F2-662D-5A40-A971-960DA8754153}" srcOrd="0" destOrd="0" presId="urn:microsoft.com/office/officeart/2005/8/layout/vList2"/>
    <dgm:cxn modelId="{A6C3ACC4-CED5-2A4A-ABF4-6626C3025065}" type="presOf" srcId="{9B132C3F-EE8C-404C-A985-9DD21DA88FDC}" destId="{00DA3311-4DF3-4E4E-9F4C-ED008AB9B439}" srcOrd="0" destOrd="0" presId="urn:microsoft.com/office/officeart/2005/8/layout/vList2"/>
    <dgm:cxn modelId="{DE4B58CB-052D-8548-BB04-F510DE2657FC}" type="presOf" srcId="{B4FE41F4-0CF0-4B09-A10B-BE563AC7494A}" destId="{140EDDE4-6669-BF47-95AA-C4F75C0A91FA}" srcOrd="0" destOrd="1" presId="urn:microsoft.com/office/officeart/2005/8/layout/vList2"/>
    <dgm:cxn modelId="{0A8B2CD2-3B78-44A6-80AF-FA5ED90AE0D0}" srcId="{FDB5E477-66AF-428A-9C23-AE1C8625FDCB}" destId="{DA6117E3-3294-4359-BA30-E9C520EC24AF}" srcOrd="0" destOrd="0" parTransId="{5D347534-3D43-4954-87A8-F199E86CDDA3}" sibTransId="{1C1BA09B-8B7F-49F9-864B-82DFABFE3ECA}"/>
    <dgm:cxn modelId="{B49213DA-3DD8-094E-A67D-6302589C83AF}" type="presOf" srcId="{60C7DF7B-1EA3-45F0-8550-E17A9B0CAB18}" destId="{29E3A7F5-CE17-FD44-A8FF-CCA2C8B1CA7B}" srcOrd="0" destOrd="0" presId="urn:microsoft.com/office/officeart/2005/8/layout/vList2"/>
    <dgm:cxn modelId="{1F3F99E9-00E8-41DB-9010-34F250EABFEC}" srcId="{188E3477-A3AF-4544-A830-5722F9C2D79C}" destId="{F309325C-04A4-4586-A2C2-D33999C18AC4}" srcOrd="2" destOrd="0" parTransId="{4C0D0087-6FD1-45DC-BBD3-E920874D4BE0}" sibTransId="{9167067A-3719-4F93-B1DE-0BFAD8426211}"/>
    <dgm:cxn modelId="{17487EED-0337-BE46-87B2-63549BEA5CAD}" type="presOf" srcId="{DA6117E3-3294-4359-BA30-E9C520EC24AF}" destId="{A9AFEAE7-82C0-7A43-B4ED-23AC400BC79E}" srcOrd="0" destOrd="0" presId="urn:microsoft.com/office/officeart/2005/8/layout/vList2"/>
    <dgm:cxn modelId="{CF5584F5-BB2C-A14E-887A-A8F293947FA6}" type="presOf" srcId="{E231737F-554C-4621-BFBA-BB10AA353B56}" destId="{D206BB59-49CF-0D44-BD5D-F3598FCC025A}" srcOrd="0" destOrd="0" presId="urn:microsoft.com/office/officeart/2005/8/layout/vList2"/>
    <dgm:cxn modelId="{0DCD97F9-DC62-A64D-835D-8FF44C7C3245}" type="presOf" srcId="{A9BFED84-B859-47A8-BBEC-C2AE6BAB5E67}" destId="{00DA3311-4DF3-4E4E-9F4C-ED008AB9B439}" srcOrd="0" destOrd="3" presId="urn:microsoft.com/office/officeart/2005/8/layout/vList2"/>
    <dgm:cxn modelId="{E07865FA-CC2E-4862-B068-F9830814057C}" srcId="{6E0B5878-029A-45FF-81B2-CFA678B5333A}" destId="{4CB147EF-0025-4CFF-86F2-CE17083A1989}" srcOrd="0" destOrd="0" parTransId="{60D69DA1-AF4D-4D9A-81A1-CC16FDAD550A}" sibTransId="{E2CF6B97-0381-4BFB-B760-314BE8CD0252}"/>
    <dgm:cxn modelId="{36AF8FFA-2CAF-4D39-8EAF-BD9BA31C3929}" srcId="{188E3477-A3AF-4544-A830-5722F9C2D79C}" destId="{E231737F-554C-4621-BFBA-BB10AA353B56}" srcOrd="1" destOrd="0" parTransId="{22557433-B6AB-4AF5-BCCC-ED50CD6CB78A}" sibTransId="{B6DAD1C4-6946-4DBB-B0BA-2615C72E75AB}"/>
    <dgm:cxn modelId="{86EE2CE6-8B60-7142-AEA1-95FA0F2D5D75}" type="presParOf" srcId="{AFC56B50-293D-5042-B115-30F83E7DAC75}" destId="{D374E26B-2AA7-2D4B-9D94-92F1BFB50C9B}" srcOrd="0" destOrd="0" presId="urn:microsoft.com/office/officeart/2005/8/layout/vList2"/>
    <dgm:cxn modelId="{85E4E43B-9F56-1743-83FF-A20904371746}" type="presParOf" srcId="{AFC56B50-293D-5042-B115-30F83E7DAC75}" destId="{A3C99F13-C578-D14C-82BA-CBFC4B0FE926}" srcOrd="1" destOrd="0" presId="urn:microsoft.com/office/officeart/2005/8/layout/vList2"/>
    <dgm:cxn modelId="{3DFFEF26-4ACE-0F4A-A4EF-BC41DC6F5435}" type="presParOf" srcId="{AFC56B50-293D-5042-B115-30F83E7DAC75}" destId="{D206BB59-49CF-0D44-BD5D-F3598FCC025A}" srcOrd="2" destOrd="0" presId="urn:microsoft.com/office/officeart/2005/8/layout/vList2"/>
    <dgm:cxn modelId="{70996BD2-A745-6644-8182-031CBF4823C1}" type="presParOf" srcId="{AFC56B50-293D-5042-B115-30F83E7DAC75}" destId="{00DA3311-4DF3-4E4E-9F4C-ED008AB9B439}" srcOrd="3" destOrd="0" presId="urn:microsoft.com/office/officeart/2005/8/layout/vList2"/>
    <dgm:cxn modelId="{738BE55B-6DDC-0544-B412-36A1EB3B1879}" type="presParOf" srcId="{AFC56B50-293D-5042-B115-30F83E7DAC75}" destId="{D8AAA7F2-662D-5A40-A971-960DA8754153}" srcOrd="4" destOrd="0" presId="urn:microsoft.com/office/officeart/2005/8/layout/vList2"/>
    <dgm:cxn modelId="{F9931082-DDB9-D64D-AA02-639F38EDDD77}" type="presParOf" srcId="{AFC56B50-293D-5042-B115-30F83E7DAC75}" destId="{140EDDE4-6669-BF47-95AA-C4F75C0A91FA}" srcOrd="5" destOrd="0" presId="urn:microsoft.com/office/officeart/2005/8/layout/vList2"/>
    <dgm:cxn modelId="{2D92874E-8028-1B42-B8E2-037901EE4AB8}" type="presParOf" srcId="{AFC56B50-293D-5042-B115-30F83E7DAC75}" destId="{29E3A7F5-CE17-FD44-A8FF-CCA2C8B1CA7B}" srcOrd="6" destOrd="0" presId="urn:microsoft.com/office/officeart/2005/8/layout/vList2"/>
    <dgm:cxn modelId="{88BCE721-9A22-7444-9EF7-9E5A3F84C879}" type="presParOf" srcId="{AFC56B50-293D-5042-B115-30F83E7DAC75}" destId="{F2109F69-1CEF-9040-9F2E-AA1C893006E4}" srcOrd="7" destOrd="0" presId="urn:microsoft.com/office/officeart/2005/8/layout/vList2"/>
    <dgm:cxn modelId="{67ADDED5-3165-C84B-A139-B0D651CDD4B9}" type="presParOf" srcId="{AFC56B50-293D-5042-B115-30F83E7DAC75}" destId="{13FA5011-E50D-BC43-824C-87D89F76A7AB}" srcOrd="8" destOrd="0" presId="urn:microsoft.com/office/officeart/2005/8/layout/vList2"/>
    <dgm:cxn modelId="{24F489F5-194A-CC42-A6FA-A49F8F08B77C}" type="presParOf" srcId="{AFC56B50-293D-5042-B115-30F83E7DAC75}" destId="{A9AFEAE7-82C0-7A43-B4ED-23AC400BC79E}" srcOrd="9" destOrd="0" presId="urn:microsoft.com/office/officeart/2005/8/layout/vList2"/>
    <dgm:cxn modelId="{CD2E6422-25D8-2B40-9B1C-7A520240E347}" type="presParOf" srcId="{AFC56B50-293D-5042-B115-30F83E7DAC75}" destId="{06E11163-9757-FB4B-9EA5-360C6E07932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A3DF-62F7-4D3D-83FA-8C4989924461}">
      <dsp:nvSpPr>
        <dsp:cNvPr id="0" name=""/>
        <dsp:cNvSpPr/>
      </dsp:nvSpPr>
      <dsp:spPr>
        <a:xfrm>
          <a:off x="0" y="4138"/>
          <a:ext cx="5826934" cy="8814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278CD-AD97-46D3-94A5-B2CC666E2D18}">
      <dsp:nvSpPr>
        <dsp:cNvPr id="0" name=""/>
        <dsp:cNvSpPr/>
      </dsp:nvSpPr>
      <dsp:spPr>
        <a:xfrm>
          <a:off x="266649" y="202472"/>
          <a:ext cx="484817" cy="484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7DDD09-58F0-4E8F-85E7-8D113950CEE1}">
      <dsp:nvSpPr>
        <dsp:cNvPr id="0" name=""/>
        <dsp:cNvSpPr/>
      </dsp:nvSpPr>
      <dsp:spPr>
        <a:xfrm>
          <a:off x="1018116" y="4138"/>
          <a:ext cx="4808817" cy="881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91" tIns="93291" rIns="93291" bIns="93291" numCol="1" spcCol="1270" anchor="ctr" anchorCtr="0">
          <a:noAutofit/>
        </a:bodyPr>
        <a:lstStyle/>
        <a:p>
          <a:pPr marL="0" lvl="0" indent="0" algn="l" defTabSz="711200">
            <a:lnSpc>
              <a:spcPct val="90000"/>
            </a:lnSpc>
            <a:spcBef>
              <a:spcPct val="0"/>
            </a:spcBef>
            <a:spcAft>
              <a:spcPct val="35000"/>
            </a:spcAft>
            <a:buNone/>
          </a:pPr>
          <a:r>
            <a:rPr lang="en-US" sz="1600" b="0" i="0" kern="1200"/>
            <a:t>Since our idea is more of a platform of multiple card games, we shouldn't become obsessed with making multitudes of games. </a:t>
          </a:r>
          <a:endParaRPr lang="en-US" sz="1600" kern="1200"/>
        </a:p>
      </dsp:txBody>
      <dsp:txXfrm>
        <a:off x="1018116" y="4138"/>
        <a:ext cx="4808817" cy="881485"/>
      </dsp:txXfrm>
    </dsp:sp>
    <dsp:sp modelId="{FC0AF02B-B39B-4209-AD09-7D541A4490F4}">
      <dsp:nvSpPr>
        <dsp:cNvPr id="0" name=""/>
        <dsp:cNvSpPr/>
      </dsp:nvSpPr>
      <dsp:spPr>
        <a:xfrm>
          <a:off x="0" y="1105995"/>
          <a:ext cx="5826934" cy="8814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7A5A36-D995-4867-A819-8AF71B56E021}">
      <dsp:nvSpPr>
        <dsp:cNvPr id="0" name=""/>
        <dsp:cNvSpPr/>
      </dsp:nvSpPr>
      <dsp:spPr>
        <a:xfrm>
          <a:off x="266649" y="1304330"/>
          <a:ext cx="484817" cy="484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6829F-0052-40A2-95AD-9D9076387256}">
      <dsp:nvSpPr>
        <dsp:cNvPr id="0" name=""/>
        <dsp:cNvSpPr/>
      </dsp:nvSpPr>
      <dsp:spPr>
        <a:xfrm>
          <a:off x="1018116" y="1105995"/>
          <a:ext cx="4808817" cy="881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91" tIns="93291" rIns="93291" bIns="93291" numCol="1" spcCol="1270" anchor="ctr" anchorCtr="0">
          <a:noAutofit/>
        </a:bodyPr>
        <a:lstStyle/>
        <a:p>
          <a:pPr marL="0" lvl="0" indent="0" algn="l" defTabSz="711200">
            <a:lnSpc>
              <a:spcPct val="90000"/>
            </a:lnSpc>
            <a:spcBef>
              <a:spcPct val="0"/>
            </a:spcBef>
            <a:spcAft>
              <a:spcPct val="35000"/>
            </a:spcAft>
            <a:buNone/>
          </a:pPr>
          <a:r>
            <a:rPr lang="en-US" sz="1600" b="0" i="0" kern="1200"/>
            <a:t>This will spread our focus </a:t>
          </a:r>
          <a:endParaRPr lang="en-US" sz="1600" kern="1200"/>
        </a:p>
      </dsp:txBody>
      <dsp:txXfrm>
        <a:off x="1018116" y="1105995"/>
        <a:ext cx="4808817" cy="881485"/>
      </dsp:txXfrm>
    </dsp:sp>
    <dsp:sp modelId="{820AFA69-C175-434A-8F96-C064F9DBD118}">
      <dsp:nvSpPr>
        <dsp:cNvPr id="0" name=""/>
        <dsp:cNvSpPr/>
      </dsp:nvSpPr>
      <dsp:spPr>
        <a:xfrm>
          <a:off x="0" y="2207853"/>
          <a:ext cx="5826934" cy="8814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22593-79A2-49BA-B07F-FD7AD52AD612}">
      <dsp:nvSpPr>
        <dsp:cNvPr id="0" name=""/>
        <dsp:cNvSpPr/>
      </dsp:nvSpPr>
      <dsp:spPr>
        <a:xfrm>
          <a:off x="266649" y="2406187"/>
          <a:ext cx="484817" cy="484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C420B-1E23-48AC-9A79-8678660A9080}">
      <dsp:nvSpPr>
        <dsp:cNvPr id="0" name=""/>
        <dsp:cNvSpPr/>
      </dsp:nvSpPr>
      <dsp:spPr>
        <a:xfrm>
          <a:off x="1018116" y="2207853"/>
          <a:ext cx="4808817" cy="881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91" tIns="93291" rIns="93291" bIns="93291" numCol="1" spcCol="1270" anchor="ctr" anchorCtr="0">
          <a:noAutofit/>
        </a:bodyPr>
        <a:lstStyle/>
        <a:p>
          <a:pPr marL="0" lvl="0" indent="0" algn="l" defTabSz="711200">
            <a:lnSpc>
              <a:spcPct val="90000"/>
            </a:lnSpc>
            <a:spcBef>
              <a:spcPct val="0"/>
            </a:spcBef>
            <a:spcAft>
              <a:spcPct val="35000"/>
            </a:spcAft>
            <a:buNone/>
          </a:pPr>
          <a:r>
            <a:rPr lang="en-US" sz="1600" kern="1200"/>
            <a:t>It will reduce the depth of technical features we can support </a:t>
          </a:r>
        </a:p>
      </dsp:txBody>
      <dsp:txXfrm>
        <a:off x="1018116" y="2207853"/>
        <a:ext cx="4808817" cy="881485"/>
      </dsp:txXfrm>
    </dsp:sp>
    <dsp:sp modelId="{44D2B908-B0D3-4CC1-B892-EF32E6083763}">
      <dsp:nvSpPr>
        <dsp:cNvPr id="0" name=""/>
        <dsp:cNvSpPr/>
      </dsp:nvSpPr>
      <dsp:spPr>
        <a:xfrm>
          <a:off x="0" y="3309710"/>
          <a:ext cx="5826934" cy="8814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FCBC46-A9DB-414F-B730-246D6B142CA2}">
      <dsp:nvSpPr>
        <dsp:cNvPr id="0" name=""/>
        <dsp:cNvSpPr/>
      </dsp:nvSpPr>
      <dsp:spPr>
        <a:xfrm>
          <a:off x="266649" y="3508044"/>
          <a:ext cx="484817" cy="4848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6626BE-0FCA-43D1-9C1E-A25E049D759B}">
      <dsp:nvSpPr>
        <dsp:cNvPr id="0" name=""/>
        <dsp:cNvSpPr/>
      </dsp:nvSpPr>
      <dsp:spPr>
        <a:xfrm>
          <a:off x="1018116" y="3309710"/>
          <a:ext cx="4808817" cy="881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91" tIns="93291" rIns="93291" bIns="93291" numCol="1" spcCol="1270" anchor="ctr" anchorCtr="0">
          <a:noAutofit/>
        </a:bodyPr>
        <a:lstStyle/>
        <a:p>
          <a:pPr marL="0" lvl="0" indent="0" algn="l" defTabSz="711200">
            <a:lnSpc>
              <a:spcPct val="90000"/>
            </a:lnSpc>
            <a:spcBef>
              <a:spcPct val="0"/>
            </a:spcBef>
            <a:spcAft>
              <a:spcPct val="35000"/>
            </a:spcAft>
            <a:buNone/>
          </a:pPr>
          <a:r>
            <a:rPr lang="en-US" sz="1600" kern="1200"/>
            <a:t>It will also take </a:t>
          </a:r>
          <a:r>
            <a:rPr lang="en-US" sz="1600" b="0" i="0" kern="1200"/>
            <a:t>us away from the main goal of creating a game that is flushed out with all its features. </a:t>
          </a:r>
          <a:endParaRPr lang="en-US" sz="1600" kern="1200"/>
        </a:p>
      </dsp:txBody>
      <dsp:txXfrm>
        <a:off x="1018116" y="3309710"/>
        <a:ext cx="4808817" cy="881485"/>
      </dsp:txXfrm>
    </dsp:sp>
    <dsp:sp modelId="{B6E7A062-F4CA-413F-8AC1-1FFD4A41939A}">
      <dsp:nvSpPr>
        <dsp:cNvPr id="0" name=""/>
        <dsp:cNvSpPr/>
      </dsp:nvSpPr>
      <dsp:spPr>
        <a:xfrm>
          <a:off x="0" y="4411567"/>
          <a:ext cx="5826934" cy="88148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6B5CE7-E00B-4BE8-9567-61B0ACAD07AB}">
      <dsp:nvSpPr>
        <dsp:cNvPr id="0" name=""/>
        <dsp:cNvSpPr/>
      </dsp:nvSpPr>
      <dsp:spPr>
        <a:xfrm>
          <a:off x="266649" y="4609902"/>
          <a:ext cx="484817" cy="4848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D8A94C-D9A2-427F-8AD3-54024276E3BA}">
      <dsp:nvSpPr>
        <dsp:cNvPr id="0" name=""/>
        <dsp:cNvSpPr/>
      </dsp:nvSpPr>
      <dsp:spPr>
        <a:xfrm>
          <a:off x="1018116" y="4411567"/>
          <a:ext cx="4808817" cy="881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291" tIns="93291" rIns="93291" bIns="93291" numCol="1" spcCol="1270" anchor="ctr" anchorCtr="0">
          <a:noAutofit/>
        </a:bodyPr>
        <a:lstStyle/>
        <a:p>
          <a:pPr marL="0" lvl="0" indent="0" algn="l" defTabSz="711200">
            <a:lnSpc>
              <a:spcPct val="90000"/>
            </a:lnSpc>
            <a:spcBef>
              <a:spcPct val="0"/>
            </a:spcBef>
            <a:spcAft>
              <a:spcPct val="35000"/>
            </a:spcAft>
            <a:buNone/>
          </a:pPr>
          <a:r>
            <a:rPr lang="en-US" sz="1600" b="0" i="0" kern="1200"/>
            <a:t>Quality &gt; Quantity</a:t>
          </a:r>
          <a:endParaRPr lang="en-US" sz="1600" kern="1200"/>
        </a:p>
      </dsp:txBody>
      <dsp:txXfrm>
        <a:off x="1018116" y="4411567"/>
        <a:ext cx="4808817" cy="8814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4E26B-2AA7-2D4B-9D94-92F1BFB50C9B}">
      <dsp:nvSpPr>
        <dsp:cNvPr id="0" name=""/>
        <dsp:cNvSpPr/>
      </dsp:nvSpPr>
      <dsp:spPr>
        <a:xfrm>
          <a:off x="0" y="215535"/>
          <a:ext cx="5826934" cy="3357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In Depth Planning and Research Phase (2 - 3 days)</a:t>
          </a:r>
          <a:endParaRPr lang="en-US" sz="1400" kern="1200"/>
        </a:p>
      </dsp:txBody>
      <dsp:txXfrm>
        <a:off x="16392" y="231927"/>
        <a:ext cx="5794150" cy="303006"/>
      </dsp:txXfrm>
    </dsp:sp>
    <dsp:sp modelId="{A3C99F13-C578-D14C-82BA-CBFC4B0FE926}">
      <dsp:nvSpPr>
        <dsp:cNvPr id="0" name=""/>
        <dsp:cNvSpPr/>
      </dsp:nvSpPr>
      <dsp:spPr>
        <a:xfrm>
          <a:off x="0" y="551325"/>
          <a:ext cx="5826934"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a:t>Select Key Game that we want to implement (Matching Cards Game)</a:t>
          </a:r>
          <a:endParaRPr lang="en-US" sz="1100" kern="1200"/>
        </a:p>
        <a:p>
          <a:pPr marL="57150" lvl="1" indent="-57150" algn="l" defTabSz="488950">
            <a:lnSpc>
              <a:spcPct val="90000"/>
            </a:lnSpc>
            <a:spcBef>
              <a:spcPct val="0"/>
            </a:spcBef>
            <a:spcAft>
              <a:spcPct val="20000"/>
            </a:spcAft>
            <a:buChar char="•"/>
          </a:pPr>
          <a:r>
            <a:rPr lang="en-US" sz="1100" b="0" i="0" kern="1200"/>
            <a:t>Research Base Tech Stack for similar games/sites</a:t>
          </a:r>
          <a:endParaRPr lang="en-US" sz="1100" kern="1200"/>
        </a:p>
        <a:p>
          <a:pPr marL="57150" lvl="1" indent="-57150" algn="l" defTabSz="488950">
            <a:lnSpc>
              <a:spcPct val="90000"/>
            </a:lnSpc>
            <a:spcBef>
              <a:spcPct val="0"/>
            </a:spcBef>
            <a:spcAft>
              <a:spcPct val="20000"/>
            </a:spcAft>
            <a:buChar char="•"/>
          </a:pPr>
          <a:r>
            <a:rPr lang="en-US" sz="1100" b="0" i="0" kern="1200" dirty="0"/>
            <a:t>Set an MVP</a:t>
          </a:r>
          <a:endParaRPr lang="en-US" sz="1100" kern="1200" dirty="0"/>
        </a:p>
        <a:p>
          <a:pPr marL="114300" lvl="2" indent="-57150" algn="l" defTabSz="488950">
            <a:lnSpc>
              <a:spcPct val="90000"/>
            </a:lnSpc>
            <a:spcBef>
              <a:spcPct val="0"/>
            </a:spcBef>
            <a:spcAft>
              <a:spcPct val="20000"/>
            </a:spcAft>
            <a:buChar char="•"/>
          </a:pPr>
          <a:r>
            <a:rPr lang="en-US" sz="1100" b="0" i="0" kern="1200"/>
            <a:t>Homepage + 1 mini game + records tracking + local leaderboard</a:t>
          </a:r>
          <a:endParaRPr lang="en-US" sz="1100" kern="1200"/>
        </a:p>
        <a:p>
          <a:pPr marL="114300" lvl="2" indent="-57150" algn="l" defTabSz="488950">
            <a:lnSpc>
              <a:spcPct val="90000"/>
            </a:lnSpc>
            <a:spcBef>
              <a:spcPct val="0"/>
            </a:spcBef>
            <a:spcAft>
              <a:spcPct val="20000"/>
            </a:spcAft>
            <a:buChar char="•"/>
          </a:pPr>
          <a:r>
            <a:rPr lang="en-US" sz="1100" b="0" i="0" kern="1200"/>
            <a:t>Thorough Front-End leaning into team strengths</a:t>
          </a:r>
          <a:endParaRPr lang="en-US" sz="1100" kern="1200"/>
        </a:p>
      </dsp:txBody>
      <dsp:txXfrm>
        <a:off x="0" y="551325"/>
        <a:ext cx="5826934" cy="956340"/>
      </dsp:txXfrm>
    </dsp:sp>
    <dsp:sp modelId="{D206BB59-49CF-0D44-BD5D-F3598FCC025A}">
      <dsp:nvSpPr>
        <dsp:cNvPr id="0" name=""/>
        <dsp:cNvSpPr/>
      </dsp:nvSpPr>
      <dsp:spPr>
        <a:xfrm>
          <a:off x="0" y="1507666"/>
          <a:ext cx="5826934" cy="335790"/>
        </a:xfrm>
        <a:prstGeom prst="roundRect">
          <a:avLst/>
        </a:prstGeom>
        <a:solidFill>
          <a:schemeClr val="accent2">
            <a:hueOff val="416841"/>
            <a:satOff val="1271"/>
            <a:lumOff val="-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Start Developing MVP (1 week)</a:t>
          </a:r>
          <a:endParaRPr lang="en-US" sz="1400" kern="1200"/>
        </a:p>
      </dsp:txBody>
      <dsp:txXfrm>
        <a:off x="16392" y="1524058"/>
        <a:ext cx="5794150" cy="303006"/>
      </dsp:txXfrm>
    </dsp:sp>
    <dsp:sp modelId="{00DA3311-4DF3-4E4E-9F4C-ED008AB9B439}">
      <dsp:nvSpPr>
        <dsp:cNvPr id="0" name=""/>
        <dsp:cNvSpPr/>
      </dsp:nvSpPr>
      <dsp:spPr>
        <a:xfrm>
          <a:off x="0" y="1843456"/>
          <a:ext cx="5826934" cy="75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a:t>Implement Finalized Design of Homepage shown previously</a:t>
          </a:r>
          <a:endParaRPr lang="en-US" sz="1100" kern="1200"/>
        </a:p>
        <a:p>
          <a:pPr marL="114300" lvl="2" indent="-57150" algn="l" defTabSz="488950">
            <a:lnSpc>
              <a:spcPct val="90000"/>
            </a:lnSpc>
            <a:spcBef>
              <a:spcPct val="0"/>
            </a:spcBef>
            <a:spcAft>
              <a:spcPct val="20000"/>
            </a:spcAft>
            <a:buChar char="•"/>
          </a:pPr>
          <a:r>
            <a:rPr lang="en-US" sz="1100" b="0" i="0" kern="1200" dirty="0"/>
            <a:t>Focus on page navigation and ease of use</a:t>
          </a:r>
          <a:endParaRPr lang="en-US" sz="1100" kern="1200" dirty="0"/>
        </a:p>
        <a:p>
          <a:pPr marL="114300" lvl="2" indent="-57150" algn="l" defTabSz="488950">
            <a:lnSpc>
              <a:spcPct val="90000"/>
            </a:lnSpc>
            <a:spcBef>
              <a:spcPct val="0"/>
            </a:spcBef>
            <a:spcAft>
              <a:spcPct val="20000"/>
            </a:spcAft>
            <a:buChar char="•"/>
          </a:pPr>
          <a:r>
            <a:rPr lang="en-US" sz="1100" b="0" i="0" kern="1200"/>
            <a:t>Develop our Key Game</a:t>
          </a:r>
          <a:endParaRPr lang="en-US" sz="1100" kern="1200"/>
        </a:p>
        <a:p>
          <a:pPr marL="114300" lvl="2" indent="-57150" algn="l" defTabSz="488950">
            <a:lnSpc>
              <a:spcPct val="90000"/>
            </a:lnSpc>
            <a:spcBef>
              <a:spcPct val="0"/>
            </a:spcBef>
            <a:spcAft>
              <a:spcPct val="20000"/>
            </a:spcAft>
            <a:buChar char="•"/>
          </a:pPr>
          <a:r>
            <a:rPr lang="en-US" sz="1100" b="0" i="0" kern="1200"/>
            <a:t>Add localized leaderboard once game logic is working</a:t>
          </a:r>
          <a:endParaRPr lang="en-US" sz="1100" kern="1200"/>
        </a:p>
      </dsp:txBody>
      <dsp:txXfrm>
        <a:off x="0" y="1843456"/>
        <a:ext cx="5826934" cy="753480"/>
      </dsp:txXfrm>
    </dsp:sp>
    <dsp:sp modelId="{D8AAA7F2-662D-5A40-A971-960DA8754153}">
      <dsp:nvSpPr>
        <dsp:cNvPr id="0" name=""/>
        <dsp:cNvSpPr/>
      </dsp:nvSpPr>
      <dsp:spPr>
        <a:xfrm>
          <a:off x="0" y="2596936"/>
          <a:ext cx="5826934" cy="335790"/>
        </a:xfrm>
        <a:prstGeom prst="roundRect">
          <a:avLst/>
        </a:prstGeom>
        <a:solidFill>
          <a:schemeClr val="accent2">
            <a:hueOff val="833681"/>
            <a:satOff val="2542"/>
            <a:lumOff val="-1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Scale Up # of games once MVP is fully flushed out (2 weeks)</a:t>
          </a:r>
          <a:endParaRPr lang="en-US" sz="1400" kern="1200"/>
        </a:p>
      </dsp:txBody>
      <dsp:txXfrm>
        <a:off x="16392" y="2613328"/>
        <a:ext cx="5794150" cy="303006"/>
      </dsp:txXfrm>
    </dsp:sp>
    <dsp:sp modelId="{140EDDE4-6669-BF47-95AA-C4F75C0A91FA}">
      <dsp:nvSpPr>
        <dsp:cNvPr id="0" name=""/>
        <dsp:cNvSpPr/>
      </dsp:nvSpPr>
      <dsp:spPr>
        <a:xfrm>
          <a:off x="0" y="2932726"/>
          <a:ext cx="5826934" cy="565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Sequence Memory Game</a:t>
          </a:r>
          <a:endParaRPr lang="en-US" sz="1100" kern="1200" dirty="0"/>
        </a:p>
        <a:p>
          <a:pPr marL="57150" lvl="1" indent="-57150" algn="l" defTabSz="488950">
            <a:lnSpc>
              <a:spcPct val="90000"/>
            </a:lnSpc>
            <a:spcBef>
              <a:spcPct val="0"/>
            </a:spcBef>
            <a:spcAft>
              <a:spcPct val="20000"/>
            </a:spcAft>
            <a:buChar char="•"/>
          </a:pPr>
          <a:r>
            <a:rPr lang="en-US" sz="1100" b="0" i="0" kern="1200"/>
            <a:t>Reaction Time Game</a:t>
          </a:r>
          <a:endParaRPr lang="en-US" sz="1100" kern="1200"/>
        </a:p>
        <a:p>
          <a:pPr marL="57150" lvl="1" indent="-57150" algn="l" defTabSz="488950">
            <a:lnSpc>
              <a:spcPct val="90000"/>
            </a:lnSpc>
            <a:spcBef>
              <a:spcPct val="0"/>
            </a:spcBef>
            <a:spcAft>
              <a:spcPct val="20000"/>
            </a:spcAft>
            <a:buChar char="•"/>
          </a:pPr>
          <a:r>
            <a:rPr lang="en-US" sz="1100" b="0" i="0" kern="1200" dirty="0"/>
            <a:t>Joint leaderboard</a:t>
          </a:r>
          <a:endParaRPr lang="en-US" sz="1100" kern="1200" dirty="0"/>
        </a:p>
      </dsp:txBody>
      <dsp:txXfrm>
        <a:off x="0" y="2932726"/>
        <a:ext cx="5826934" cy="565110"/>
      </dsp:txXfrm>
    </dsp:sp>
    <dsp:sp modelId="{29E3A7F5-CE17-FD44-A8FF-CCA2C8B1CA7B}">
      <dsp:nvSpPr>
        <dsp:cNvPr id="0" name=""/>
        <dsp:cNvSpPr/>
      </dsp:nvSpPr>
      <dsp:spPr>
        <a:xfrm>
          <a:off x="0" y="3497836"/>
          <a:ext cx="5826934" cy="335790"/>
        </a:xfrm>
        <a:prstGeom prst="roundRect">
          <a:avLst/>
        </a:prstGeom>
        <a:solidFill>
          <a:schemeClr val="accent2">
            <a:hueOff val="1250522"/>
            <a:satOff val="3813"/>
            <a:lumOff val="-27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Conduct Thorough testing from User Personas’ perspective (2 days)</a:t>
          </a:r>
          <a:endParaRPr lang="en-US" sz="1400" kern="1200"/>
        </a:p>
      </dsp:txBody>
      <dsp:txXfrm>
        <a:off x="16392" y="3514228"/>
        <a:ext cx="5794150" cy="303006"/>
      </dsp:txXfrm>
    </dsp:sp>
    <dsp:sp modelId="{13FA5011-E50D-BC43-824C-87D89F76A7AB}">
      <dsp:nvSpPr>
        <dsp:cNvPr id="0" name=""/>
        <dsp:cNvSpPr/>
      </dsp:nvSpPr>
      <dsp:spPr>
        <a:xfrm>
          <a:off x="0" y="3873946"/>
          <a:ext cx="5826934" cy="335790"/>
        </a:xfrm>
        <a:prstGeom prst="roundRect">
          <a:avLst/>
        </a:prstGeom>
        <a:solidFill>
          <a:schemeClr val="accent2">
            <a:hueOff val="1667362"/>
            <a:satOff val="5084"/>
            <a:lumOff val="-36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Beautify UI and overall Frontend (1 week)</a:t>
          </a:r>
          <a:endParaRPr lang="en-US" sz="1400" kern="1200"/>
        </a:p>
      </dsp:txBody>
      <dsp:txXfrm>
        <a:off x="16392" y="3890338"/>
        <a:ext cx="5794150" cy="303006"/>
      </dsp:txXfrm>
    </dsp:sp>
    <dsp:sp modelId="{A9AFEAE7-82C0-7A43-B4ED-23AC400BC79E}">
      <dsp:nvSpPr>
        <dsp:cNvPr id="0" name=""/>
        <dsp:cNvSpPr/>
      </dsp:nvSpPr>
      <dsp:spPr>
        <a:xfrm>
          <a:off x="0" y="4209736"/>
          <a:ext cx="5826934" cy="536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5005"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sz="1100" b="0" i="0" kern="1200" dirty="0"/>
            <a:t>Start implementing extra features like the customization of cards/themes and dark mode</a:t>
          </a:r>
          <a:endParaRPr lang="en-US" sz="1100" kern="1200" dirty="0"/>
        </a:p>
        <a:p>
          <a:pPr marL="57150" lvl="1" indent="-57150" algn="l" defTabSz="488950">
            <a:lnSpc>
              <a:spcPct val="90000"/>
            </a:lnSpc>
            <a:spcBef>
              <a:spcPct val="0"/>
            </a:spcBef>
            <a:spcAft>
              <a:spcPct val="20000"/>
            </a:spcAft>
            <a:buChar char="•"/>
          </a:pPr>
          <a:r>
            <a:rPr lang="en-US" sz="1100" b="0" i="0" kern="1200" dirty="0"/>
            <a:t>Add intricate animations </a:t>
          </a:r>
          <a:endParaRPr lang="en-US" sz="1100" kern="1200" dirty="0"/>
        </a:p>
      </dsp:txBody>
      <dsp:txXfrm>
        <a:off x="0" y="4209736"/>
        <a:ext cx="5826934" cy="536130"/>
      </dsp:txXfrm>
    </dsp:sp>
    <dsp:sp modelId="{06E11163-9757-FB4B-9EA5-360C6E079328}">
      <dsp:nvSpPr>
        <dsp:cNvPr id="0" name=""/>
        <dsp:cNvSpPr/>
      </dsp:nvSpPr>
      <dsp:spPr>
        <a:xfrm>
          <a:off x="0" y="4745866"/>
          <a:ext cx="5826934" cy="335790"/>
        </a:xfrm>
        <a:prstGeom prst="roundRect">
          <a:avLst/>
        </a:prstGeom>
        <a:solidFill>
          <a:schemeClr val="accent2">
            <a:hueOff val="2084203"/>
            <a:satOff val="6355"/>
            <a:lumOff val="-45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t>Overall Testing (remaining time) </a:t>
          </a:r>
          <a:endParaRPr lang="en-US" sz="1400" kern="1200" dirty="0"/>
        </a:p>
      </dsp:txBody>
      <dsp:txXfrm>
        <a:off x="16392" y="4762258"/>
        <a:ext cx="5794150" cy="3030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4/26/25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5458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4/26/25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3902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4/26/25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71116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4/26/25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449931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4/26/25</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36475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4/26/25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713984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4/26/25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25147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4/26/25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6536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4/26/25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27041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4/26/25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96883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4/26/25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758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4/26/25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185963095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2983068-8AD9-F5C8-330F-1FF88E7786F0}"/>
              </a:ext>
            </a:extLst>
          </p:cNvPr>
          <p:cNvPicPr>
            <a:picLocks noChangeAspect="1"/>
          </p:cNvPicPr>
          <p:nvPr/>
        </p:nvPicPr>
        <p:blipFill>
          <a:blip r:embed="rId2">
            <a:alphaModFix amt="40000"/>
          </a:blip>
          <a:srcRect l="2400" r="8927" b="-1"/>
          <a:stretch/>
        </p:blipFill>
        <p:spPr>
          <a:xfrm>
            <a:off x="20" y="-1"/>
            <a:ext cx="12189789" cy="6873457"/>
          </a:xfrm>
          <a:prstGeom prst="rect">
            <a:avLst/>
          </a:prstGeom>
          <a:ln w="12700">
            <a:noFill/>
          </a:ln>
        </p:spPr>
      </p:pic>
      <p:grpSp>
        <p:nvGrpSpPr>
          <p:cNvPr id="23" name="Group 2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14" name="Straight Connector 1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8DBEEB4E-D1B1-A5ED-DAF3-2DB4B8880A8E}"/>
              </a:ext>
            </a:extLst>
          </p:cNvPr>
          <p:cNvSpPr>
            <a:spLocks noGrp="1"/>
          </p:cNvSpPr>
          <p:nvPr>
            <p:ph type="ctrTitle"/>
          </p:nvPr>
        </p:nvSpPr>
        <p:spPr>
          <a:xfrm>
            <a:off x="841248" y="3429000"/>
            <a:ext cx="7151357" cy="2387600"/>
          </a:xfrm>
        </p:spPr>
        <p:txBody>
          <a:bodyPr anchor="t">
            <a:normAutofit/>
          </a:bodyPr>
          <a:lstStyle/>
          <a:p>
            <a:r>
              <a:rPr lang="en" dirty="0"/>
              <a:t>Group 14</a:t>
            </a:r>
            <a:endParaRPr lang="en-US" dirty="0">
              <a:solidFill>
                <a:srgbClr val="FFFFFF"/>
              </a:solidFill>
            </a:endParaRPr>
          </a:p>
        </p:txBody>
      </p:sp>
      <p:sp>
        <p:nvSpPr>
          <p:cNvPr id="3" name="Subtitle 2">
            <a:extLst>
              <a:ext uri="{FF2B5EF4-FFF2-40B4-BE49-F238E27FC236}">
                <a16:creationId xmlns:a16="http://schemas.microsoft.com/office/drawing/2014/main" id="{78C35B19-EF0B-E169-882C-2A6E61716AB6}"/>
              </a:ext>
            </a:extLst>
          </p:cNvPr>
          <p:cNvSpPr>
            <a:spLocks noGrp="1"/>
          </p:cNvSpPr>
          <p:nvPr>
            <p:ph type="subTitle" idx="1"/>
          </p:nvPr>
        </p:nvSpPr>
        <p:spPr>
          <a:xfrm>
            <a:off x="841248" y="1040986"/>
            <a:ext cx="7151357" cy="2272483"/>
          </a:xfrm>
        </p:spPr>
        <p:txBody>
          <a:bodyPr anchor="b">
            <a:normAutofit/>
          </a:bodyPr>
          <a:lstStyle/>
          <a:p>
            <a:r>
              <a:rPr lang="en-US" dirty="0"/>
              <a:t>Aarush, Gautam, Eric, Victoria, Emily, </a:t>
            </a:r>
            <a:r>
              <a:rPr lang="en-US" dirty="0" err="1"/>
              <a:t>Srideep</a:t>
            </a:r>
            <a:r>
              <a:rPr lang="en-US" dirty="0"/>
              <a:t>, Carl, Mark, Nilay, Travis</a:t>
            </a:r>
          </a:p>
          <a:p>
            <a:endParaRPr lang="en-US" dirty="0"/>
          </a:p>
        </p:txBody>
      </p:sp>
    </p:spTree>
    <p:extLst>
      <p:ext uri="{BB962C8B-B14F-4D97-AF65-F5344CB8AC3E}">
        <p14:creationId xmlns:p14="http://schemas.microsoft.com/office/powerpoint/2010/main" val="23788879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3" name="Group 4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44" name="Straight Connector 4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51" name="Rectangle 50">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oogle Shape;74;p16">
            <a:extLst>
              <a:ext uri="{FF2B5EF4-FFF2-40B4-BE49-F238E27FC236}">
                <a16:creationId xmlns:a16="http://schemas.microsoft.com/office/drawing/2014/main" id="{7544BBA3-68B9-32AC-7DA0-63F9EF9D0C6B}"/>
              </a:ext>
            </a:extLst>
          </p:cNvPr>
          <p:cNvPicPr preferRelativeResize="0">
            <a:picLocks noGrp="1"/>
          </p:cNvPicPr>
          <p:nvPr>
            <p:ph idx="1"/>
          </p:nvPr>
        </p:nvPicPr>
        <p:blipFill>
          <a:blip r:embed="rId2"/>
          <a:srcRect r="-2" b="7759"/>
          <a:stretch/>
        </p:blipFill>
        <p:spPr>
          <a:xfrm>
            <a:off x="635267" y="579474"/>
            <a:ext cx="10928581" cy="5695466"/>
          </a:xfrm>
          <a:prstGeom prst="rect">
            <a:avLst/>
          </a:prstGeom>
          <a:noFill/>
          <a:ln w="12700">
            <a:noFill/>
          </a:ln>
        </p:spPr>
      </p:pic>
      <p:grpSp>
        <p:nvGrpSpPr>
          <p:cNvPr id="55" name="Group 54">
            <a:extLst>
              <a:ext uri="{FF2B5EF4-FFF2-40B4-BE49-F238E27FC236}">
                <a16:creationId xmlns:a16="http://schemas.microsoft.com/office/drawing/2014/main" id="{3A5523E6-6E10-4D34-BF96-88ADA228C2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6" name="Straight Connector 55">
              <a:extLst>
                <a:ext uri="{FF2B5EF4-FFF2-40B4-BE49-F238E27FC236}">
                  <a16:creationId xmlns:a16="http://schemas.microsoft.com/office/drawing/2014/main" id="{76C47E6C-2429-4AF2-AC95-0FF7F0FCE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9008EFB-6919-4E9D-8F04-2D7A64AD4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864A9D-4C89-4FB0-AEA3-0BF81EF1D4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2D5E8D5-A3BD-4F3F-BBF2-23D23033A4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0" name="Graphic 33">
              <a:extLst>
                <a:ext uri="{FF2B5EF4-FFF2-40B4-BE49-F238E27FC236}">
                  <a16:creationId xmlns:a16="http://schemas.microsoft.com/office/drawing/2014/main" id="{4E89C936-0082-41B0-89AC-C8E2D018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61" name="Graphic 33">
              <a:extLst>
                <a:ext uri="{FF2B5EF4-FFF2-40B4-BE49-F238E27FC236}">
                  <a16:creationId xmlns:a16="http://schemas.microsoft.com/office/drawing/2014/main" id="{E46C5BB4-19C7-4188-9A95-24E5AD0C8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Tree>
    <p:extLst>
      <p:ext uri="{BB962C8B-B14F-4D97-AF65-F5344CB8AC3E}">
        <p14:creationId xmlns:p14="http://schemas.microsoft.com/office/powerpoint/2010/main" val="380927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5" name="Group 44">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5" name="Straight Connector 24">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48" name="Rectangle 47">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oogle Shape;81;p17">
            <a:extLst>
              <a:ext uri="{FF2B5EF4-FFF2-40B4-BE49-F238E27FC236}">
                <a16:creationId xmlns:a16="http://schemas.microsoft.com/office/drawing/2014/main" id="{BC366965-C764-D391-6F68-381517EB34CB}"/>
              </a:ext>
            </a:extLst>
          </p:cNvPr>
          <p:cNvPicPr preferRelativeResize="0">
            <a:picLocks noGrp="1"/>
          </p:cNvPicPr>
          <p:nvPr>
            <p:ph idx="1"/>
          </p:nvPr>
        </p:nvPicPr>
        <p:blipFill>
          <a:blip r:embed="rId2"/>
          <a:srcRect/>
          <a:stretch/>
        </p:blipFill>
        <p:spPr>
          <a:xfrm>
            <a:off x="20" y="10"/>
            <a:ext cx="12191979" cy="6857990"/>
          </a:xfrm>
          <a:prstGeom prst="rect">
            <a:avLst/>
          </a:prstGeom>
          <a:noFill/>
        </p:spPr>
      </p:pic>
      <p:grpSp>
        <p:nvGrpSpPr>
          <p:cNvPr id="49" name="Group 48">
            <a:extLst>
              <a:ext uri="{FF2B5EF4-FFF2-40B4-BE49-F238E27FC236}">
                <a16:creationId xmlns:a16="http://schemas.microsoft.com/office/drawing/2014/main" id="{4FDF32A1-6FC1-40DD-BBCC-24AE7E10E7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5" name="Straight Connector 34">
              <a:extLst>
                <a:ext uri="{FF2B5EF4-FFF2-40B4-BE49-F238E27FC236}">
                  <a16:creationId xmlns:a16="http://schemas.microsoft.com/office/drawing/2014/main" id="{4D1AA04A-5D49-4177-87CA-649F208B3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3497BC7-5628-4CFE-AFCE-83F840D1C1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432B82D-075D-4471-9C2B-C1557FF64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AE17543-DC61-4B2B-9D77-C3B372C14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9" name="Graphic 33">
              <a:extLst>
                <a:ext uri="{FF2B5EF4-FFF2-40B4-BE49-F238E27FC236}">
                  <a16:creationId xmlns:a16="http://schemas.microsoft.com/office/drawing/2014/main" id="{F49071BF-E6F5-4545-9E65-65CE74C68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0" name="Graphic 33">
              <a:extLst>
                <a:ext uri="{FF2B5EF4-FFF2-40B4-BE49-F238E27FC236}">
                  <a16:creationId xmlns:a16="http://schemas.microsoft.com/office/drawing/2014/main" id="{7B98AB34-64F9-47E7-8276-E2A50CA0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Tree>
    <p:extLst>
      <p:ext uri="{BB962C8B-B14F-4D97-AF65-F5344CB8AC3E}">
        <p14:creationId xmlns:p14="http://schemas.microsoft.com/office/powerpoint/2010/main" val="131132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25" name="Straight Connector 24">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9"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0"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32" name="Rectangle 31">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00DC7BE8-B819-4865-ACAD-6EE9C9721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oogle Shape;88;p18">
            <a:extLst>
              <a:ext uri="{FF2B5EF4-FFF2-40B4-BE49-F238E27FC236}">
                <a16:creationId xmlns:a16="http://schemas.microsoft.com/office/drawing/2014/main" id="{2DAC7284-94FB-5931-9CBA-DD38DAB48E60}"/>
              </a:ext>
            </a:extLst>
          </p:cNvPr>
          <p:cNvPicPr preferRelativeResize="0">
            <a:picLocks noGrp="1"/>
          </p:cNvPicPr>
          <p:nvPr>
            <p:ph idx="1"/>
          </p:nvPr>
        </p:nvPicPr>
        <p:blipFill>
          <a:blip r:embed="rId2"/>
          <a:srcRect t="6393" r="-2" b="956"/>
          <a:stretch/>
        </p:blipFill>
        <p:spPr>
          <a:xfrm>
            <a:off x="635267" y="579474"/>
            <a:ext cx="10928581" cy="5695466"/>
          </a:xfrm>
          <a:prstGeom prst="rect">
            <a:avLst/>
          </a:prstGeom>
          <a:noFill/>
          <a:ln w="12700">
            <a:noFill/>
          </a:ln>
        </p:spPr>
      </p:pic>
      <p:grpSp>
        <p:nvGrpSpPr>
          <p:cNvPr id="36" name="Group 35">
            <a:extLst>
              <a:ext uri="{FF2B5EF4-FFF2-40B4-BE49-F238E27FC236}">
                <a16:creationId xmlns:a16="http://schemas.microsoft.com/office/drawing/2014/main" id="{3A5523E6-6E10-4D34-BF96-88ADA228C2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7" name="Straight Connector 36">
              <a:extLst>
                <a:ext uri="{FF2B5EF4-FFF2-40B4-BE49-F238E27FC236}">
                  <a16:creationId xmlns:a16="http://schemas.microsoft.com/office/drawing/2014/main" id="{76C47E6C-2429-4AF2-AC95-0FF7F0FCE4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9008EFB-6919-4E9D-8F04-2D7A64AD40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864A9D-4C89-4FB0-AEA3-0BF81EF1D4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D5E8D5-A3BD-4F3F-BBF2-23D23033A4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1" name="Graphic 33">
              <a:extLst>
                <a:ext uri="{FF2B5EF4-FFF2-40B4-BE49-F238E27FC236}">
                  <a16:creationId xmlns:a16="http://schemas.microsoft.com/office/drawing/2014/main" id="{4E89C936-0082-41B0-89AC-C8E2D018A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2" name="Graphic 33">
              <a:extLst>
                <a:ext uri="{FF2B5EF4-FFF2-40B4-BE49-F238E27FC236}">
                  <a16:creationId xmlns:a16="http://schemas.microsoft.com/office/drawing/2014/main" id="{E46C5BB4-19C7-4188-9A95-24E5AD0C8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Tree>
    <p:extLst>
      <p:ext uri="{BB962C8B-B14F-4D97-AF65-F5344CB8AC3E}">
        <p14:creationId xmlns:p14="http://schemas.microsoft.com/office/powerpoint/2010/main" val="103939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6" name="Group 65">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46" name="Straight Connector 45">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6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69" name="Rectangle 68">
            <a:extLst>
              <a:ext uri="{FF2B5EF4-FFF2-40B4-BE49-F238E27FC236}">
                <a16:creationId xmlns:a16="http://schemas.microsoft.com/office/drawing/2014/main" id="{51B63EEE-B5E3-42ED-90DF-2948123C7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7" y="4738"/>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oogle Shape;95;p19">
            <a:extLst>
              <a:ext uri="{FF2B5EF4-FFF2-40B4-BE49-F238E27FC236}">
                <a16:creationId xmlns:a16="http://schemas.microsoft.com/office/drawing/2014/main" id="{2FDA2F8F-E023-2D3B-08A4-BD6ED1CB0116}"/>
              </a:ext>
            </a:extLst>
          </p:cNvPr>
          <p:cNvPicPr preferRelativeResize="0">
            <a:picLocks noGrp="1"/>
          </p:cNvPicPr>
          <p:nvPr>
            <p:ph idx="1"/>
          </p:nvPr>
        </p:nvPicPr>
        <p:blipFill>
          <a:blip r:embed="rId2"/>
          <a:srcRect b="881"/>
          <a:stretch/>
        </p:blipFill>
        <p:spPr>
          <a:xfrm>
            <a:off x="20" y="10"/>
            <a:ext cx="12191979" cy="6857990"/>
          </a:xfrm>
          <a:prstGeom prst="rect">
            <a:avLst/>
          </a:prstGeom>
          <a:noFill/>
        </p:spPr>
      </p:pic>
      <p:grpSp>
        <p:nvGrpSpPr>
          <p:cNvPr id="70" name="Group 69">
            <a:extLst>
              <a:ext uri="{FF2B5EF4-FFF2-40B4-BE49-F238E27FC236}">
                <a16:creationId xmlns:a16="http://schemas.microsoft.com/office/drawing/2014/main" id="{4FDF32A1-6FC1-40DD-BBCC-24AE7E10E7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6" name="Straight Connector 55">
              <a:extLst>
                <a:ext uri="{FF2B5EF4-FFF2-40B4-BE49-F238E27FC236}">
                  <a16:creationId xmlns:a16="http://schemas.microsoft.com/office/drawing/2014/main" id="{4D1AA04A-5D49-4177-87CA-649F208B3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3497BC7-5628-4CFE-AFCE-83F840D1C1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32B82D-075D-4471-9C2B-C1557FF64F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AE17543-DC61-4B2B-9D77-C3B372C14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0" name="Graphic 33">
              <a:extLst>
                <a:ext uri="{FF2B5EF4-FFF2-40B4-BE49-F238E27FC236}">
                  <a16:creationId xmlns:a16="http://schemas.microsoft.com/office/drawing/2014/main" id="{F49071BF-E6F5-4545-9E65-65CE74C68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61" name="Graphic 33">
              <a:extLst>
                <a:ext uri="{FF2B5EF4-FFF2-40B4-BE49-F238E27FC236}">
                  <a16:creationId xmlns:a16="http://schemas.microsoft.com/office/drawing/2014/main" id="{7B98AB34-64F9-47E7-8276-E2A50CA0B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Tree>
    <p:extLst>
      <p:ext uri="{BB962C8B-B14F-4D97-AF65-F5344CB8AC3E}">
        <p14:creationId xmlns:p14="http://schemas.microsoft.com/office/powerpoint/2010/main" val="305343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19" name="Rectangle 18">
            <a:extLst>
              <a:ext uri="{FF2B5EF4-FFF2-40B4-BE49-F238E27FC236}">
                <a16:creationId xmlns:a16="http://schemas.microsoft.com/office/drawing/2014/main" id="{916F6374-2300-41FF-BA7E-22FADCD95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0864D9E-0A0C-482E-86DE-9C4E729C3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38"/>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18D8B-FFA5-2F2E-4425-5FC795C9CCC3}"/>
              </a:ext>
            </a:extLst>
          </p:cNvPr>
          <p:cNvSpPr>
            <a:spLocks noGrp="1"/>
          </p:cNvSpPr>
          <p:nvPr>
            <p:ph type="title"/>
          </p:nvPr>
        </p:nvSpPr>
        <p:spPr>
          <a:xfrm>
            <a:off x="847726" y="579694"/>
            <a:ext cx="3910046" cy="2930269"/>
          </a:xfrm>
        </p:spPr>
        <p:txBody>
          <a:bodyPr vert="horz" lIns="91440" tIns="45720" rIns="91440" bIns="45720" rtlCol="0" anchor="b">
            <a:normAutofit/>
          </a:bodyPr>
          <a:lstStyle/>
          <a:p>
            <a:r>
              <a:rPr lang="en-US" sz="5200" dirty="0"/>
              <a:t>Wireframes </a:t>
            </a:r>
          </a:p>
        </p:txBody>
      </p:sp>
      <p:grpSp>
        <p:nvGrpSpPr>
          <p:cNvPr id="23" name="Group 22">
            <a:extLst>
              <a:ext uri="{FF2B5EF4-FFF2-40B4-BE49-F238E27FC236}">
                <a16:creationId xmlns:a16="http://schemas.microsoft.com/office/drawing/2014/main" id="{859EF20D-5821-4F54-BD14-AB7D16330F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24" name="Straight Connector 23">
              <a:extLst>
                <a:ext uri="{FF2B5EF4-FFF2-40B4-BE49-F238E27FC236}">
                  <a16:creationId xmlns:a16="http://schemas.microsoft.com/office/drawing/2014/main" id="{658C3964-BF34-4211-835A-24B827B779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81337"/>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C498194-83A5-4CCE-AA0B-12C3FE68E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76734"/>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125AC6-B711-4F7C-B0D2-8369A8D67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5171535"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543B8FC-DC9A-4AC0-BF25-85AF5B4944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Google Shape;102;p20">
            <a:extLst>
              <a:ext uri="{FF2B5EF4-FFF2-40B4-BE49-F238E27FC236}">
                <a16:creationId xmlns:a16="http://schemas.microsoft.com/office/drawing/2014/main" id="{C33267F1-2AAB-00DE-F233-3441E6E19DEF}"/>
              </a:ext>
            </a:extLst>
          </p:cNvPr>
          <p:cNvPicPr preferRelativeResize="0">
            <a:picLocks noGrp="1"/>
          </p:cNvPicPr>
          <p:nvPr>
            <p:ph idx="1"/>
          </p:nvPr>
        </p:nvPicPr>
        <p:blipFill>
          <a:blip r:embed="rId2"/>
          <a:stretch>
            <a:fillRect/>
          </a:stretch>
        </p:blipFill>
        <p:spPr>
          <a:xfrm>
            <a:off x="5497075" y="1214593"/>
            <a:ext cx="5714598" cy="4428812"/>
          </a:xfrm>
          <a:prstGeom prst="rect">
            <a:avLst/>
          </a:prstGeom>
          <a:noFill/>
        </p:spPr>
      </p:pic>
    </p:spTree>
    <p:extLst>
      <p:ext uri="{BB962C8B-B14F-4D97-AF65-F5344CB8AC3E}">
        <p14:creationId xmlns:p14="http://schemas.microsoft.com/office/powerpoint/2010/main" val="2904006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2" name="Straight Connector 11">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7"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19" name="Rectangle 18">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 name="Google Shape;115;p22">
            <a:extLst>
              <a:ext uri="{FF2B5EF4-FFF2-40B4-BE49-F238E27FC236}">
                <a16:creationId xmlns:a16="http://schemas.microsoft.com/office/drawing/2014/main" id="{4EF88C88-5F94-8CA9-B403-C6404309098B}"/>
              </a:ext>
            </a:extLst>
          </p:cNvPr>
          <p:cNvPicPr preferRelativeResize="0">
            <a:picLocks noGrp="1"/>
          </p:cNvPicPr>
          <p:nvPr>
            <p:ph idx="1"/>
          </p:nvPr>
        </p:nvPicPr>
        <p:blipFill>
          <a:blip r:embed="rId2">
            <a:alphaModFix/>
          </a:blip>
          <a:srcRect t="119" b="24123"/>
          <a:stretch/>
        </p:blipFill>
        <p:spPr>
          <a:xfrm>
            <a:off x="20" y="10"/>
            <a:ext cx="12191980" cy="6857990"/>
          </a:xfrm>
          <a:prstGeom prst="rect">
            <a:avLst/>
          </a:prstGeom>
          <a:noFill/>
        </p:spPr>
      </p:pic>
      <p:sp>
        <p:nvSpPr>
          <p:cNvPr id="21" name="Rectangle 20">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5634A-9982-47FD-51E9-B42FB4D279EE}"/>
              </a:ext>
            </a:extLst>
          </p:cNvPr>
          <p:cNvSpPr>
            <a:spLocks noGrp="1"/>
          </p:cNvSpPr>
          <p:nvPr>
            <p:ph type="title"/>
          </p:nvPr>
        </p:nvSpPr>
        <p:spPr>
          <a:xfrm>
            <a:off x="6094476" y="1942846"/>
            <a:ext cx="5770281" cy="3617644"/>
          </a:xfrm>
        </p:spPr>
        <p:txBody>
          <a:bodyPr vert="horz" lIns="91440" tIns="45720" rIns="91440" bIns="45720" rtlCol="0" anchor="b">
            <a:normAutofit/>
          </a:bodyPr>
          <a:lstStyle/>
          <a:p>
            <a:pPr algn="r"/>
            <a:r>
              <a:rPr lang="en-US" sz="5200" dirty="0">
                <a:solidFill>
                  <a:srgbClr val="FFFFFF"/>
                </a:solidFill>
              </a:rPr>
              <a:t>System diagram </a:t>
            </a:r>
          </a:p>
        </p:txBody>
      </p:sp>
    </p:spTree>
    <p:extLst>
      <p:ext uri="{BB962C8B-B14F-4D97-AF65-F5344CB8AC3E}">
        <p14:creationId xmlns:p14="http://schemas.microsoft.com/office/powerpoint/2010/main" val="18330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EA58-F90C-FFC9-2804-5CA4E8B710B2}"/>
              </a:ext>
            </a:extLst>
          </p:cNvPr>
          <p:cNvSpPr>
            <a:spLocks noGrp="1"/>
          </p:cNvSpPr>
          <p:nvPr>
            <p:ph type="title"/>
          </p:nvPr>
        </p:nvSpPr>
        <p:spPr/>
        <p:txBody>
          <a:bodyPr anchor="b">
            <a:normAutofit/>
          </a:bodyPr>
          <a:lstStyle/>
          <a:p>
            <a:r>
              <a:rPr lang="en-US" dirty="0"/>
              <a:t>Visual Mock-Up: Homepage</a:t>
            </a:r>
          </a:p>
        </p:txBody>
      </p:sp>
      <p:pic>
        <p:nvPicPr>
          <p:cNvPr id="4" name="Google Shape;122;p23">
            <a:extLst>
              <a:ext uri="{FF2B5EF4-FFF2-40B4-BE49-F238E27FC236}">
                <a16:creationId xmlns:a16="http://schemas.microsoft.com/office/drawing/2014/main" id="{1A43A462-11C4-F24C-9024-B095D6319CF5}"/>
              </a:ext>
            </a:extLst>
          </p:cNvPr>
          <p:cNvPicPr preferRelativeResize="0"/>
          <p:nvPr/>
        </p:nvPicPr>
        <p:blipFill>
          <a:blip r:embed="rId2"/>
          <a:stretch>
            <a:fillRect/>
          </a:stretch>
        </p:blipFill>
        <p:spPr>
          <a:xfrm>
            <a:off x="838201" y="2052885"/>
            <a:ext cx="6827664" cy="4205891"/>
          </a:xfrm>
          <a:prstGeom prst="rect">
            <a:avLst/>
          </a:prstGeom>
          <a:noFill/>
        </p:spPr>
      </p:pic>
    </p:spTree>
    <p:extLst>
      <p:ext uri="{BB962C8B-B14F-4D97-AF65-F5344CB8AC3E}">
        <p14:creationId xmlns:p14="http://schemas.microsoft.com/office/powerpoint/2010/main" val="1406517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A77B55-C3DE-9152-D4C3-89E78C0AD05E}"/>
              </a:ext>
            </a:extLst>
          </p:cNvPr>
          <p:cNvSpPr>
            <a:spLocks noGrp="1"/>
          </p:cNvSpPr>
          <p:nvPr>
            <p:ph type="title"/>
          </p:nvPr>
        </p:nvSpPr>
        <p:spPr>
          <a:xfrm>
            <a:off x="838200" y="727323"/>
            <a:ext cx="3798436" cy="1914277"/>
          </a:xfrm>
        </p:spPr>
        <p:txBody>
          <a:bodyPr vert="horz" lIns="91440" tIns="45720" rIns="91440" bIns="45720" rtlCol="0" anchor="b">
            <a:normAutofit/>
          </a:bodyPr>
          <a:lstStyle/>
          <a:p>
            <a:pPr>
              <a:lnSpc>
                <a:spcPct val="90000"/>
              </a:lnSpc>
            </a:pPr>
            <a:r>
              <a:rPr lang="en-US"/>
              <a:t>Matching Game and features</a:t>
            </a:r>
          </a:p>
        </p:txBody>
      </p:sp>
      <p:sp>
        <p:nvSpPr>
          <p:cNvPr id="31" name="Content Placeholder 30">
            <a:extLst>
              <a:ext uri="{FF2B5EF4-FFF2-40B4-BE49-F238E27FC236}">
                <a16:creationId xmlns:a16="http://schemas.microsoft.com/office/drawing/2014/main" id="{B41CD763-846B-71DE-4917-7504E05636EF}"/>
              </a:ext>
            </a:extLst>
          </p:cNvPr>
          <p:cNvSpPr>
            <a:spLocks noGrp="1"/>
          </p:cNvSpPr>
          <p:nvPr>
            <p:ph idx="1"/>
          </p:nvPr>
        </p:nvSpPr>
        <p:spPr>
          <a:xfrm>
            <a:off x="838200" y="2788920"/>
            <a:ext cx="3798436" cy="3388042"/>
          </a:xfrm>
        </p:spPr>
        <p:txBody>
          <a:bodyPr>
            <a:normAutofit/>
          </a:bodyPr>
          <a:lstStyle/>
          <a:p>
            <a:endParaRPr lang="en-US"/>
          </a:p>
        </p:txBody>
      </p:sp>
      <p:grpSp>
        <p:nvGrpSpPr>
          <p:cNvPr id="38" name="Group 37">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39" name="Straight Connector 38">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Google Shape;129;p24">
            <a:extLst>
              <a:ext uri="{FF2B5EF4-FFF2-40B4-BE49-F238E27FC236}">
                <a16:creationId xmlns:a16="http://schemas.microsoft.com/office/drawing/2014/main" id="{12CED457-79E1-4629-D995-AE34C5BBA57D}"/>
              </a:ext>
            </a:extLst>
          </p:cNvPr>
          <p:cNvPicPr preferRelativeResize="0">
            <a:picLocks/>
          </p:cNvPicPr>
          <p:nvPr/>
        </p:nvPicPr>
        <p:blipFill>
          <a:blip r:embed="rId2"/>
          <a:stretch>
            <a:fillRect/>
          </a:stretch>
        </p:blipFill>
        <p:spPr>
          <a:xfrm>
            <a:off x="5173472" y="1354814"/>
            <a:ext cx="6393301" cy="4171628"/>
          </a:xfrm>
          <a:prstGeom prst="rect">
            <a:avLst/>
          </a:prstGeom>
          <a:noFill/>
        </p:spPr>
      </p:pic>
    </p:spTree>
    <p:extLst>
      <p:ext uri="{BB962C8B-B14F-4D97-AF65-F5344CB8AC3E}">
        <p14:creationId xmlns:p14="http://schemas.microsoft.com/office/powerpoint/2010/main" val="294851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9AD101-BC08-433A-AD99-409B66C2D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E788242-4E16-4277-AC99-8601B722B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CAA7A-1F3B-2A87-0B47-CFFC1C0A56D7}"/>
              </a:ext>
            </a:extLst>
          </p:cNvPr>
          <p:cNvSpPr>
            <a:spLocks noGrp="1"/>
          </p:cNvSpPr>
          <p:nvPr>
            <p:ph type="title"/>
          </p:nvPr>
        </p:nvSpPr>
        <p:spPr>
          <a:xfrm>
            <a:off x="838200" y="727323"/>
            <a:ext cx="3798436" cy="1914277"/>
          </a:xfrm>
        </p:spPr>
        <p:txBody>
          <a:bodyPr anchor="b">
            <a:normAutofit/>
          </a:bodyPr>
          <a:lstStyle/>
          <a:p>
            <a:pPr>
              <a:lnSpc>
                <a:spcPct val="90000"/>
              </a:lnSpc>
            </a:pPr>
            <a:r>
              <a:rPr lang="en-US"/>
              <a:t>Visual Mock-Ups: Sequence memory game</a:t>
            </a:r>
          </a:p>
        </p:txBody>
      </p:sp>
      <p:sp>
        <p:nvSpPr>
          <p:cNvPr id="3" name="Content Placeholder 2">
            <a:extLst>
              <a:ext uri="{FF2B5EF4-FFF2-40B4-BE49-F238E27FC236}">
                <a16:creationId xmlns:a16="http://schemas.microsoft.com/office/drawing/2014/main" id="{B8C06086-22AD-18A3-17DD-D5F17A26AD73}"/>
              </a:ext>
            </a:extLst>
          </p:cNvPr>
          <p:cNvSpPr>
            <a:spLocks noGrp="1"/>
          </p:cNvSpPr>
          <p:nvPr>
            <p:ph idx="1"/>
          </p:nvPr>
        </p:nvSpPr>
        <p:spPr>
          <a:xfrm>
            <a:off x="838200" y="2788920"/>
            <a:ext cx="3798436" cy="3388042"/>
          </a:xfrm>
        </p:spPr>
        <p:txBody>
          <a:bodyPr>
            <a:normAutofit/>
          </a:bodyPr>
          <a:lstStyle/>
          <a:p>
            <a:endParaRPr lang="en-US" dirty="0"/>
          </a:p>
        </p:txBody>
      </p:sp>
      <p:grpSp>
        <p:nvGrpSpPr>
          <p:cNvPr id="42" name="Group 41">
            <a:extLst>
              <a:ext uri="{FF2B5EF4-FFF2-40B4-BE49-F238E27FC236}">
                <a16:creationId xmlns:a16="http://schemas.microsoft.com/office/drawing/2014/main" id="{87CB8D36-9DE0-44D4-B67A-16D4F21213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67689" y="-6437"/>
            <a:ext cx="6399627" cy="6864437"/>
            <a:chOff x="5167689" y="-6437"/>
            <a:chExt cx="6399627" cy="6864437"/>
          </a:xfrm>
        </p:grpSpPr>
        <p:cxnSp>
          <p:nvCxnSpPr>
            <p:cNvPr id="27" name="Straight Connector 26">
              <a:extLst>
                <a:ext uri="{FF2B5EF4-FFF2-40B4-BE49-F238E27FC236}">
                  <a16:creationId xmlns:a16="http://schemas.microsoft.com/office/drawing/2014/main" id="{43B47A15-9292-4357-AA25-E187AC166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66E215-42AC-4D6A-A37F-B0C2E2FB99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DC49225-8670-4B30-BEA8-3CDE3C6DD4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581337"/>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12D652B-23A7-429E-A3E1-62ABA17B8B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67689" y="6276734"/>
              <a:ext cx="639962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4" name="Google Shape;136;p25">
            <a:extLst>
              <a:ext uri="{FF2B5EF4-FFF2-40B4-BE49-F238E27FC236}">
                <a16:creationId xmlns:a16="http://schemas.microsoft.com/office/drawing/2014/main" id="{1AD57030-0856-4B79-53DB-3335EA2D1425}"/>
              </a:ext>
            </a:extLst>
          </p:cNvPr>
          <p:cNvPicPr preferRelativeResize="0">
            <a:picLocks/>
          </p:cNvPicPr>
          <p:nvPr/>
        </p:nvPicPr>
        <p:blipFill>
          <a:blip r:embed="rId2"/>
          <a:stretch>
            <a:fillRect/>
          </a:stretch>
        </p:blipFill>
        <p:spPr>
          <a:xfrm>
            <a:off x="5167689" y="1351009"/>
            <a:ext cx="6392758" cy="4187256"/>
          </a:xfrm>
          <a:prstGeom prst="rect">
            <a:avLst/>
          </a:prstGeom>
          <a:noFill/>
        </p:spPr>
      </p:pic>
    </p:spTree>
    <p:extLst>
      <p:ext uri="{BB962C8B-B14F-4D97-AF65-F5344CB8AC3E}">
        <p14:creationId xmlns:p14="http://schemas.microsoft.com/office/powerpoint/2010/main" val="156452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86392B-328B-90FF-B22B-B687E4C2EADD}"/>
              </a:ext>
            </a:extLst>
          </p:cNvPr>
          <p:cNvSpPr>
            <a:spLocks noGrp="1"/>
          </p:cNvSpPr>
          <p:nvPr>
            <p:ph type="title"/>
          </p:nvPr>
        </p:nvSpPr>
        <p:spPr>
          <a:xfrm>
            <a:off x="838201" y="581336"/>
            <a:ext cx="4076910" cy="5695389"/>
          </a:xfrm>
        </p:spPr>
        <p:txBody>
          <a:bodyPr anchor="ctr">
            <a:normAutofit/>
          </a:bodyPr>
          <a:lstStyle/>
          <a:p>
            <a:r>
              <a:rPr lang="en-US" sz="5200"/>
              <a:t>Project roadmap</a:t>
            </a:r>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DBEEC85B-532D-3203-6FDA-B81CF12B5BFA}"/>
              </a:ext>
            </a:extLst>
          </p:cNvPr>
          <p:cNvGraphicFramePr>
            <a:graphicFrameLocks noGrp="1"/>
          </p:cNvGraphicFramePr>
          <p:nvPr>
            <p:ph idx="1"/>
            <p:extLst>
              <p:ext uri="{D42A27DB-BD31-4B8C-83A1-F6EECF244321}">
                <p14:modId xmlns:p14="http://schemas.microsoft.com/office/powerpoint/2010/main" val="2632441110"/>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408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0"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41"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05933AE9-5B1A-0CCE-ABAA-3C96C7D4B8C2}"/>
              </a:ext>
            </a:extLst>
          </p:cNvPr>
          <p:cNvSpPr>
            <a:spLocks noGrp="1"/>
          </p:cNvSpPr>
          <p:nvPr>
            <p:ph type="title"/>
          </p:nvPr>
        </p:nvSpPr>
        <p:spPr>
          <a:xfrm>
            <a:off x="838200" y="827727"/>
            <a:ext cx="8648158" cy="1495887"/>
          </a:xfrm>
        </p:spPr>
        <p:txBody>
          <a:bodyPr>
            <a:normAutofit/>
          </a:bodyPr>
          <a:lstStyle/>
          <a:p>
            <a:r>
              <a:rPr lang="en-US"/>
              <a:t>Statement of purpose </a:t>
            </a:r>
            <a:endParaRPr lang="en-US" dirty="0"/>
          </a:p>
        </p:txBody>
      </p:sp>
      <p:sp>
        <p:nvSpPr>
          <p:cNvPr id="3" name="Content Placeholder 2">
            <a:extLst>
              <a:ext uri="{FF2B5EF4-FFF2-40B4-BE49-F238E27FC236}">
                <a16:creationId xmlns:a16="http://schemas.microsoft.com/office/drawing/2014/main" id="{D6B606C8-6869-79FB-4EA5-08F7CAA10B9D}"/>
              </a:ext>
            </a:extLst>
          </p:cNvPr>
          <p:cNvSpPr>
            <a:spLocks noGrp="1"/>
          </p:cNvSpPr>
          <p:nvPr>
            <p:ph idx="1"/>
          </p:nvPr>
        </p:nvSpPr>
        <p:spPr>
          <a:xfrm>
            <a:off x="838200" y="2434196"/>
            <a:ext cx="8648158" cy="3430575"/>
          </a:xfrm>
        </p:spPr>
        <p:txBody>
          <a:bodyPr>
            <a:normAutofit/>
          </a:bodyPr>
          <a:lstStyle/>
          <a:p>
            <a:pPr>
              <a:lnSpc>
                <a:spcPct val="100000"/>
              </a:lnSpc>
            </a:pPr>
            <a:r>
              <a:rPr lang="en-US" sz="1700"/>
              <a:t>Create an application that features a collection of games that are both fun and functional</a:t>
            </a:r>
          </a:p>
          <a:p>
            <a:pPr>
              <a:lnSpc>
                <a:spcPct val="100000"/>
              </a:lnSpc>
            </a:pPr>
            <a:r>
              <a:rPr lang="en-US" sz="1700"/>
              <a:t>Design games such as matching card games, sequence memory challenges, and reaction time tests that will not only entertain our users but also provide meaningful benchmarks of human performance</a:t>
            </a:r>
          </a:p>
          <a:p>
            <a:pPr>
              <a:lnSpc>
                <a:spcPct val="100000"/>
              </a:lnSpc>
            </a:pPr>
            <a:r>
              <a:rPr lang="en-US" sz="1700"/>
              <a:t>Our platform will be designed to be accessible for all age groups</a:t>
            </a:r>
          </a:p>
          <a:p>
            <a:pPr>
              <a:lnSpc>
                <a:spcPct val="100000"/>
              </a:lnSpc>
            </a:pPr>
            <a:r>
              <a:rPr lang="en-US" sz="1700"/>
              <a:t>Our platform will be engaging for users with a wide range of interests</a:t>
            </a:r>
          </a:p>
          <a:p>
            <a:pPr>
              <a:lnSpc>
                <a:spcPct val="100000"/>
              </a:lnSpc>
            </a:pPr>
            <a:r>
              <a:rPr lang="en-US" sz="1700"/>
              <a:t>The application will have customization features to allow users to make it the experience they want</a:t>
            </a:r>
          </a:p>
          <a:p>
            <a:pPr>
              <a:lnSpc>
                <a:spcPct val="100000"/>
              </a:lnSpc>
            </a:pPr>
            <a:r>
              <a:rPr lang="en-US" sz="1700"/>
              <a:t>We strive to deliver reliable, smooth gameplay with robust backend logic</a:t>
            </a:r>
          </a:p>
          <a:p>
            <a:pPr>
              <a:lnSpc>
                <a:spcPct val="100000"/>
              </a:lnSpc>
            </a:pPr>
            <a:endParaRPr lang="en-US" sz="1700"/>
          </a:p>
        </p:txBody>
      </p:sp>
    </p:spTree>
    <p:extLst>
      <p:ext uri="{BB962C8B-B14F-4D97-AF65-F5344CB8AC3E}">
        <p14:creationId xmlns:p14="http://schemas.microsoft.com/office/powerpoint/2010/main" val="327796621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30" name="Straight Connector 29">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35"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37" name="Rectangle 3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A cottontail rabbit sitting on the green grasses">
            <a:extLst>
              <a:ext uri="{FF2B5EF4-FFF2-40B4-BE49-F238E27FC236}">
                <a16:creationId xmlns:a16="http://schemas.microsoft.com/office/drawing/2014/main" id="{BA44DD5E-0DBD-5657-3968-55CD27C1E50F}"/>
              </a:ext>
            </a:extLst>
          </p:cNvPr>
          <p:cNvPicPr>
            <a:picLocks noChangeAspect="1"/>
          </p:cNvPicPr>
          <p:nvPr/>
        </p:nvPicPr>
        <p:blipFill>
          <a:blip r:embed="rId2">
            <a:alphaModFix/>
          </a:blip>
          <a:srcRect t="7083" r="-1" b="8625"/>
          <a:stretch/>
        </p:blipFill>
        <p:spPr>
          <a:xfrm>
            <a:off x="1524" y="10"/>
            <a:ext cx="12188952" cy="6857990"/>
          </a:xfrm>
          <a:prstGeom prst="rect">
            <a:avLst/>
          </a:prstGeom>
        </p:spPr>
      </p:pic>
      <p:sp>
        <p:nvSpPr>
          <p:cNvPr id="39" name="Rectangle 38">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298D937-B896-B8B5-A2D0-753955FF8946}"/>
              </a:ext>
            </a:extLst>
          </p:cNvPr>
          <p:cNvSpPr txBox="1">
            <a:spLocks/>
          </p:cNvSpPr>
          <p:nvPr/>
        </p:nvSpPr>
        <p:spPr>
          <a:xfrm>
            <a:off x="838200" y="565846"/>
            <a:ext cx="4826498" cy="3610622"/>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5200" kern="1200">
                <a:solidFill>
                  <a:schemeClr val="tx2">
                    <a:lumMod val="60000"/>
                    <a:lumOff val="40000"/>
                  </a:schemeClr>
                </a:solidFill>
                <a:latin typeface="+mj-lt"/>
                <a:ea typeface="+mj-ea"/>
                <a:cs typeface="+mj-cs"/>
              </a:defRPr>
            </a:lvl1pPr>
          </a:lstStyle>
          <a:p>
            <a:pPr>
              <a:spcAft>
                <a:spcPts val="600"/>
              </a:spcAft>
            </a:pPr>
            <a:r>
              <a:rPr lang="en-US">
                <a:solidFill>
                  <a:srgbClr val="FFFFFF"/>
                </a:solidFill>
              </a:rPr>
              <a:t>Risks and Rabbit Holes</a:t>
            </a:r>
          </a:p>
        </p:txBody>
      </p:sp>
    </p:spTree>
    <p:extLst>
      <p:ext uri="{BB962C8B-B14F-4D97-AF65-F5344CB8AC3E}">
        <p14:creationId xmlns:p14="http://schemas.microsoft.com/office/powerpoint/2010/main" val="381280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9366AD5-1BEE-E46A-F8AF-187AA5B9E64A}"/>
              </a:ext>
            </a:extLst>
          </p:cNvPr>
          <p:cNvSpPr>
            <a:spLocks noGrp="1"/>
          </p:cNvSpPr>
          <p:nvPr>
            <p:ph type="title"/>
          </p:nvPr>
        </p:nvSpPr>
        <p:spPr>
          <a:xfrm>
            <a:off x="838201" y="581337"/>
            <a:ext cx="5716712" cy="2711736"/>
          </a:xfrm>
        </p:spPr>
        <p:txBody>
          <a:bodyPr anchor="b">
            <a:normAutofit/>
          </a:bodyPr>
          <a:lstStyle/>
          <a:p>
            <a:r>
              <a:rPr lang="en-US"/>
              <a:t>Concurrency </a:t>
            </a:r>
            <a:endParaRPr lang="en-US" dirty="0"/>
          </a:p>
        </p:txBody>
      </p:sp>
      <p:sp>
        <p:nvSpPr>
          <p:cNvPr id="5" name="Content Placeholder 4">
            <a:extLst>
              <a:ext uri="{FF2B5EF4-FFF2-40B4-BE49-F238E27FC236}">
                <a16:creationId xmlns:a16="http://schemas.microsoft.com/office/drawing/2014/main" id="{B05839B1-E4EC-D769-0794-C41B0644A129}"/>
              </a:ext>
            </a:extLst>
          </p:cNvPr>
          <p:cNvSpPr>
            <a:spLocks noGrp="1"/>
          </p:cNvSpPr>
          <p:nvPr>
            <p:ph idx="1"/>
          </p:nvPr>
        </p:nvSpPr>
        <p:spPr>
          <a:xfrm>
            <a:off x="838201" y="3429000"/>
            <a:ext cx="5716712" cy="2601285"/>
          </a:xfrm>
        </p:spPr>
        <p:txBody>
          <a:bodyPr>
            <a:normAutofit/>
          </a:bodyPr>
          <a:lstStyle/>
          <a:p>
            <a:r>
              <a:rPr lang="en-US"/>
              <a:t>No one on our team has prior experience in online game development and choosing an idea that will require concurrent sessions and data transfer between users is most likely out of our expertise </a:t>
            </a:r>
          </a:p>
          <a:p>
            <a:r>
              <a:rPr lang="en-US"/>
              <a:t>Additionally, this runs the risk of a bad user experience due to our inability to protect against exploits</a:t>
            </a:r>
            <a:endParaRPr lang="en-US" dirty="0"/>
          </a:p>
        </p:txBody>
      </p:sp>
      <p:grpSp>
        <p:nvGrpSpPr>
          <p:cNvPr id="14" name="Group 13">
            <a:extLst>
              <a:ext uri="{FF2B5EF4-FFF2-40B4-BE49-F238E27FC236}">
                <a16:creationId xmlns:a16="http://schemas.microsoft.com/office/drawing/2014/main" id="{1630E0A4-B4A9-466C-A9CA-2F7FAAB73B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3816" y="-6437"/>
            <a:ext cx="4133553" cy="6864437"/>
            <a:chOff x="7433816" y="-6437"/>
            <a:chExt cx="4133553" cy="6864437"/>
          </a:xfrm>
        </p:grpSpPr>
        <p:cxnSp>
          <p:nvCxnSpPr>
            <p:cNvPr id="15" name="Straight Connector 14">
              <a:extLst>
                <a:ext uri="{FF2B5EF4-FFF2-40B4-BE49-F238E27FC236}">
                  <a16:creationId xmlns:a16="http://schemas.microsoft.com/office/drawing/2014/main" id="{6D1A7D90-D071-42CE-8999-521FE5EB0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5" name="Freeform: Shape 15">
              <a:extLst>
                <a:ext uri="{FF2B5EF4-FFF2-40B4-BE49-F238E27FC236}">
                  <a16:creationId xmlns:a16="http://schemas.microsoft.com/office/drawing/2014/main" id="{88BA3207-8B24-423E-876F-EED4F64F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90199" y="840583"/>
              <a:ext cx="3021199" cy="5189709"/>
            </a:xfrm>
            <a:custGeom>
              <a:avLst/>
              <a:gdLst>
                <a:gd name="connsiteX0" fmla="*/ 1700213 w 3400426"/>
                <a:gd name="connsiteY0" fmla="*/ 5841130 h 5841130"/>
                <a:gd name="connsiteX1" fmla="*/ 0 w 3400426"/>
                <a:gd name="connsiteY1" fmla="*/ 4140917 h 5841130"/>
                <a:gd name="connsiteX2" fmla="*/ 0 w 3400426"/>
                <a:gd name="connsiteY2" fmla="*/ 3536080 h 5841130"/>
                <a:gd name="connsiteX3" fmla="*/ 0 w 3400426"/>
                <a:gd name="connsiteY3" fmla="*/ 3536080 h 5841130"/>
                <a:gd name="connsiteX4" fmla="*/ 0 w 3400426"/>
                <a:gd name="connsiteY4" fmla="*/ 1700213 h 5841130"/>
                <a:gd name="connsiteX5" fmla="*/ 1700213 w 3400426"/>
                <a:gd name="connsiteY5" fmla="*/ 0 h 5841130"/>
                <a:gd name="connsiteX6" fmla="*/ 3400426 w 3400426"/>
                <a:gd name="connsiteY6" fmla="*/ 1700213 h 5841130"/>
                <a:gd name="connsiteX7" fmla="*/ 3400426 w 3400426"/>
                <a:gd name="connsiteY7" fmla="*/ 2305050 h 5841130"/>
                <a:gd name="connsiteX8" fmla="*/ 3400426 w 3400426"/>
                <a:gd name="connsiteY8" fmla="*/ 2305050 h 5841130"/>
                <a:gd name="connsiteX9" fmla="*/ 3400426 w 3400426"/>
                <a:gd name="connsiteY9" fmla="*/ 4140917 h 5841130"/>
                <a:gd name="connsiteX10" fmla="*/ 1700213 w 3400426"/>
                <a:gd name="connsiteY10" fmla="*/ 5841130 h 584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00426" h="5841130">
                  <a:moveTo>
                    <a:pt x="1700213" y="5841130"/>
                  </a:moveTo>
                  <a:cubicBezTo>
                    <a:pt x="761211" y="5841130"/>
                    <a:pt x="0" y="5079919"/>
                    <a:pt x="0" y="4140917"/>
                  </a:cubicBezTo>
                  <a:lnTo>
                    <a:pt x="0" y="3536080"/>
                  </a:lnTo>
                  <a:lnTo>
                    <a:pt x="0" y="3536080"/>
                  </a:lnTo>
                  <a:lnTo>
                    <a:pt x="0" y="1700213"/>
                  </a:lnTo>
                  <a:cubicBezTo>
                    <a:pt x="0" y="761211"/>
                    <a:pt x="761211" y="0"/>
                    <a:pt x="1700213" y="0"/>
                  </a:cubicBezTo>
                  <a:cubicBezTo>
                    <a:pt x="2639215" y="0"/>
                    <a:pt x="3400426" y="761211"/>
                    <a:pt x="3400426" y="1700213"/>
                  </a:cubicBezTo>
                  <a:lnTo>
                    <a:pt x="3400426" y="2305050"/>
                  </a:lnTo>
                  <a:lnTo>
                    <a:pt x="3400426" y="2305050"/>
                  </a:lnTo>
                  <a:lnTo>
                    <a:pt x="3400426" y="4140917"/>
                  </a:lnTo>
                  <a:cubicBezTo>
                    <a:pt x="3400426" y="5079919"/>
                    <a:pt x="2639215" y="5841130"/>
                    <a:pt x="1700213" y="5841130"/>
                  </a:cubicBezTo>
                  <a:close/>
                </a:path>
              </a:pathLst>
            </a:cu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E36E21C5-DC18-4475-9613-1AF97FC0CA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498849"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498F04-5415-4A8B-A069-CF07486ECF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11398" y="3435437"/>
              <a:ext cx="55597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Graphic 8">
              <a:extLst>
                <a:ext uri="{FF2B5EF4-FFF2-40B4-BE49-F238E27FC236}">
                  <a16:creationId xmlns:a16="http://schemas.microsoft.com/office/drawing/2014/main" id="{7536A5CA-5F9D-44C7-87C6-A12CF740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3982" y="0"/>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sp>
          <p:nvSpPr>
            <p:cNvPr id="37" name="Graphic 8">
              <a:extLst>
                <a:ext uri="{FF2B5EF4-FFF2-40B4-BE49-F238E27FC236}">
                  <a16:creationId xmlns:a16="http://schemas.microsoft.com/office/drawing/2014/main" id="{BE6FB307-61DF-42E4-ACB8-4E47813A8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7985885" y="5347397"/>
              <a:ext cx="3021199" cy="1510599"/>
            </a:xfrm>
            <a:custGeom>
              <a:avLst/>
              <a:gdLst>
                <a:gd name="connsiteX0" fmla="*/ 4467225 w 4467225"/>
                <a:gd name="connsiteY0" fmla="*/ 0 h 2233612"/>
                <a:gd name="connsiteX1" fmla="*/ 2233613 w 4467225"/>
                <a:gd name="connsiteY1" fmla="*/ 2233613 h 2233612"/>
                <a:gd name="connsiteX2" fmla="*/ 0 w 4467225"/>
                <a:gd name="connsiteY2" fmla="*/ 0 h 2233612"/>
              </a:gdLst>
              <a:ahLst/>
              <a:cxnLst>
                <a:cxn ang="0">
                  <a:pos x="connsiteX0" y="connsiteY0"/>
                </a:cxn>
                <a:cxn ang="0">
                  <a:pos x="connsiteX1" y="connsiteY1"/>
                </a:cxn>
                <a:cxn ang="0">
                  <a:pos x="connsiteX2" y="connsiteY2"/>
                </a:cxn>
              </a:cxnLst>
              <a:rect l="l" t="t" r="r" b="b"/>
              <a:pathLst>
                <a:path w="4467225" h="2233612">
                  <a:moveTo>
                    <a:pt x="4467225" y="0"/>
                  </a:moveTo>
                  <a:cubicBezTo>
                    <a:pt x="4467225" y="1233583"/>
                    <a:pt x="3467195" y="2233613"/>
                    <a:pt x="2233613" y="2233613"/>
                  </a:cubicBezTo>
                  <a:cubicBezTo>
                    <a:pt x="1000030" y="2233613"/>
                    <a:pt x="0" y="1233583"/>
                    <a:pt x="0" y="0"/>
                  </a:cubicBezTo>
                </a:path>
              </a:pathLst>
            </a:custGeom>
            <a:noFill/>
            <a:ln w="12700" cap="flat">
              <a:solidFill>
                <a:schemeClr val="accent4"/>
              </a:solidFill>
              <a:prstDash val="solid"/>
              <a:miter/>
            </a:ln>
          </p:spPr>
          <p:txBody>
            <a:bodyPr rtlCol="0" anchor="ctr"/>
            <a:lstStyle/>
            <a:p>
              <a:endParaRPr lang="en-US"/>
            </a:p>
          </p:txBody>
        </p:sp>
        <p:cxnSp>
          <p:nvCxnSpPr>
            <p:cNvPr id="21" name="Straight Connector 20">
              <a:extLst>
                <a:ext uri="{FF2B5EF4-FFF2-40B4-BE49-F238E27FC236}">
                  <a16:creationId xmlns:a16="http://schemas.microsoft.com/office/drawing/2014/main" id="{E7C9104A-0B2E-42A7-8F27-CCEFDBA9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3816"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C0EC34-7095-4362-AA58-F572131373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C19E597-F67B-455A-9D77-8B564DC5DB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581337"/>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CFF4279-F451-4DED-87EB-1899D7E4EB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434228" y="6276734"/>
              <a:ext cx="4133088"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20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E6FDE22-1F54-452D-A9BA-1BE9FDB534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24727BA-2777-4823-88E1-1B4B61968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AB0E0E5-A956-4B80-A317-E670B96C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minated server room panel">
            <a:extLst>
              <a:ext uri="{FF2B5EF4-FFF2-40B4-BE49-F238E27FC236}">
                <a16:creationId xmlns:a16="http://schemas.microsoft.com/office/drawing/2014/main" id="{5091AAEA-1789-391D-BB0C-BFE2C87222C4}"/>
              </a:ext>
            </a:extLst>
          </p:cNvPr>
          <p:cNvPicPr>
            <a:picLocks noChangeAspect="1"/>
          </p:cNvPicPr>
          <p:nvPr/>
        </p:nvPicPr>
        <p:blipFill>
          <a:blip r:embed="rId2">
            <a:alphaModFix amt="40000"/>
          </a:blip>
          <a:srcRect t="15540"/>
          <a:stretch/>
        </p:blipFill>
        <p:spPr>
          <a:xfrm>
            <a:off x="20" y="-1"/>
            <a:ext cx="12191980" cy="6873463"/>
          </a:xfrm>
          <a:prstGeom prst="rect">
            <a:avLst/>
          </a:prstGeom>
          <a:ln w="12700">
            <a:noFill/>
          </a:ln>
        </p:spPr>
      </p:pic>
      <p:grpSp>
        <p:nvGrpSpPr>
          <p:cNvPr id="15" name="Group 14">
            <a:extLst>
              <a:ext uri="{FF2B5EF4-FFF2-40B4-BE49-F238E27FC236}">
                <a16:creationId xmlns:a16="http://schemas.microsoft.com/office/drawing/2014/main" id="{B42A1F82-CCEE-4C0C-A877-4479E6E697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710"/>
            <a:chOff x="628366" y="87"/>
            <a:chExt cx="10933011" cy="6864710"/>
          </a:xfrm>
        </p:grpSpPr>
        <p:cxnSp>
          <p:nvCxnSpPr>
            <p:cNvPr id="16" name="Straight Connector 15">
              <a:extLst>
                <a:ext uri="{FF2B5EF4-FFF2-40B4-BE49-F238E27FC236}">
                  <a16:creationId xmlns:a16="http://schemas.microsoft.com/office/drawing/2014/main" id="{DAF6120F-8C25-48EE-B58B-0B1A35301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F55B033-D8E3-4A82-AB0E-173CAD44C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21F3F31-AC49-40C2-9F6E-441F41C575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6" name="Graphic 11">
              <a:extLst>
                <a:ext uri="{FF2B5EF4-FFF2-40B4-BE49-F238E27FC236}">
                  <a16:creationId xmlns:a16="http://schemas.microsoft.com/office/drawing/2014/main" id="{C820DA10-4D21-41E0-9E4D-DA1126254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57" name="Straight Connector 56">
              <a:extLst>
                <a:ext uri="{FF2B5EF4-FFF2-40B4-BE49-F238E27FC236}">
                  <a16:creationId xmlns:a16="http://schemas.microsoft.com/office/drawing/2014/main" id="{77B9E282-7D7D-4E37-A9EA-0FC764361D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7D240B2-CB7B-4C39-9F1B-84F19DD7E8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B17155-CD99-45E3-8E4D-9229AB42A0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4170A671-BB83-72CF-ED89-D5D27025B674}"/>
              </a:ext>
            </a:extLst>
          </p:cNvPr>
          <p:cNvSpPr>
            <a:spLocks noGrp="1"/>
          </p:cNvSpPr>
          <p:nvPr>
            <p:ph type="title"/>
          </p:nvPr>
        </p:nvSpPr>
        <p:spPr>
          <a:xfrm>
            <a:off x="3496547" y="1745130"/>
            <a:ext cx="5105400" cy="2109690"/>
          </a:xfrm>
        </p:spPr>
        <p:txBody>
          <a:bodyPr anchor="b">
            <a:normAutofit/>
          </a:bodyPr>
          <a:lstStyle/>
          <a:p>
            <a:pPr algn="ctr"/>
            <a:r>
              <a:rPr lang="en-US">
                <a:solidFill>
                  <a:srgbClr val="FFFFFF"/>
                </a:solidFill>
              </a:rPr>
              <a:t>Non-local processing</a:t>
            </a:r>
          </a:p>
        </p:txBody>
      </p:sp>
      <p:sp>
        <p:nvSpPr>
          <p:cNvPr id="3" name="Content Placeholder 2">
            <a:extLst>
              <a:ext uri="{FF2B5EF4-FFF2-40B4-BE49-F238E27FC236}">
                <a16:creationId xmlns:a16="http://schemas.microsoft.com/office/drawing/2014/main" id="{CA30762E-5656-92EA-D6CD-17016319F91E}"/>
              </a:ext>
            </a:extLst>
          </p:cNvPr>
          <p:cNvSpPr>
            <a:spLocks noGrp="1"/>
          </p:cNvSpPr>
          <p:nvPr>
            <p:ph idx="1"/>
          </p:nvPr>
        </p:nvSpPr>
        <p:spPr>
          <a:xfrm>
            <a:off x="3496547" y="4105835"/>
            <a:ext cx="5105400" cy="1995420"/>
          </a:xfrm>
        </p:spPr>
        <p:txBody>
          <a:bodyPr>
            <a:normAutofit/>
          </a:bodyPr>
          <a:lstStyle/>
          <a:p>
            <a:pPr algn="ctr">
              <a:lnSpc>
                <a:spcPct val="100000"/>
              </a:lnSpc>
            </a:pPr>
            <a:r>
              <a:rPr lang="en-US" sz="1500">
                <a:solidFill>
                  <a:srgbClr val="FFFFFF"/>
                </a:solidFill>
              </a:rPr>
              <a:t>For UX and feasibility purposes, we want to focus on experiences that can run well locally, and only call home to the server or require serve computation/load when needed instead of every time</a:t>
            </a:r>
          </a:p>
          <a:p>
            <a:pPr algn="ctr">
              <a:lnSpc>
                <a:spcPct val="100000"/>
              </a:lnSpc>
            </a:pPr>
            <a:r>
              <a:rPr lang="en-US" sz="1500">
                <a:solidFill>
                  <a:srgbClr val="FFFFFF"/>
                </a:solidFill>
              </a:rPr>
              <a:t>This allows the user to have a faster, low latency experience </a:t>
            </a:r>
          </a:p>
          <a:p>
            <a:pPr algn="ctr">
              <a:lnSpc>
                <a:spcPct val="100000"/>
              </a:lnSpc>
            </a:pPr>
            <a:r>
              <a:rPr lang="en-US" sz="1500">
                <a:solidFill>
                  <a:srgbClr val="FFFFFF"/>
                </a:solidFill>
              </a:rPr>
              <a:t>This also reduces hosting costs on our side </a:t>
            </a:r>
          </a:p>
          <a:p>
            <a:pPr algn="ctr">
              <a:lnSpc>
                <a:spcPct val="100000"/>
              </a:lnSpc>
            </a:pPr>
            <a:endParaRPr lang="en-US" sz="1500">
              <a:solidFill>
                <a:srgbClr val="FFFFFF"/>
              </a:solidFill>
            </a:endParaRPr>
          </a:p>
        </p:txBody>
      </p:sp>
    </p:spTree>
    <p:extLst>
      <p:ext uri="{BB962C8B-B14F-4D97-AF65-F5344CB8AC3E}">
        <p14:creationId xmlns:p14="http://schemas.microsoft.com/office/powerpoint/2010/main" val="15263310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227E01C-3721-40E1-89B1-A36800C34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2A3EA50C-9047-40D9-AC97-30AFC62E9A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3" name="Group 52">
            <a:extLst>
              <a:ext uri="{FF2B5EF4-FFF2-40B4-BE49-F238E27FC236}">
                <a16:creationId xmlns:a16="http://schemas.microsoft.com/office/drawing/2014/main" id="{A1191C3E-29A4-488E-89F5-8FA0F70742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0269" y="-15381"/>
            <a:ext cx="10933011" cy="6880178"/>
            <a:chOff x="630269" y="-15381"/>
            <a:chExt cx="10933011" cy="6880178"/>
          </a:xfrm>
        </p:grpSpPr>
        <p:cxnSp>
          <p:nvCxnSpPr>
            <p:cNvPr id="54" name="Straight Connector 53">
              <a:extLst>
                <a:ext uri="{FF2B5EF4-FFF2-40B4-BE49-F238E27FC236}">
                  <a16:creationId xmlns:a16="http://schemas.microsoft.com/office/drawing/2014/main" id="{715A68DD-C28F-4D8D-AD04-1D84644164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V="1">
              <a:off x="2193087" y="0"/>
              <a:ext cx="0"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28ADE5-CCDE-4A48-9BC9-387ADD3B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729241" y="3413575"/>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FD6405F-BE54-4E53-9AB3-43E7EAA34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30269"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789F75-CE96-48CA-96F0-0BC5B02BD9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5913"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7FF7548-C939-4C7F-8DA7-AEE171438F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9" name="Graphic 11">
              <a:extLst>
                <a:ext uri="{FF2B5EF4-FFF2-40B4-BE49-F238E27FC236}">
                  <a16:creationId xmlns:a16="http://schemas.microsoft.com/office/drawing/2014/main" id="{5299B37B-E6B7-41B7-BEC0-B0AB139CE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60" name="Straight Connector 59">
              <a:extLst>
                <a:ext uri="{FF2B5EF4-FFF2-40B4-BE49-F238E27FC236}">
                  <a16:creationId xmlns:a16="http://schemas.microsoft.com/office/drawing/2014/main" id="{EC02E633-BBFB-4B84-A702-1F4B65D82B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E7C90C3-09BC-A59C-7B63-704718226F9D}"/>
              </a:ext>
            </a:extLst>
          </p:cNvPr>
          <p:cNvSpPr>
            <a:spLocks noGrp="1"/>
          </p:cNvSpPr>
          <p:nvPr>
            <p:ph type="title"/>
          </p:nvPr>
        </p:nvSpPr>
        <p:spPr>
          <a:xfrm>
            <a:off x="3515360" y="1880805"/>
            <a:ext cx="5313674" cy="1548191"/>
          </a:xfrm>
        </p:spPr>
        <p:txBody>
          <a:bodyPr anchor="b">
            <a:normAutofit/>
          </a:bodyPr>
          <a:lstStyle/>
          <a:p>
            <a:pPr algn="ctr"/>
            <a:r>
              <a:rPr lang="en-US"/>
              <a:t>Complicated UI</a:t>
            </a:r>
          </a:p>
        </p:txBody>
      </p:sp>
      <p:sp>
        <p:nvSpPr>
          <p:cNvPr id="44" name="Content Placeholder 2">
            <a:extLst>
              <a:ext uri="{FF2B5EF4-FFF2-40B4-BE49-F238E27FC236}">
                <a16:creationId xmlns:a16="http://schemas.microsoft.com/office/drawing/2014/main" id="{70FE3E2D-CDB2-2813-4105-56DC9F6C1AC2}"/>
              </a:ext>
            </a:extLst>
          </p:cNvPr>
          <p:cNvSpPr>
            <a:spLocks noGrp="1"/>
          </p:cNvSpPr>
          <p:nvPr>
            <p:ph idx="1"/>
          </p:nvPr>
        </p:nvSpPr>
        <p:spPr>
          <a:xfrm>
            <a:off x="3500832" y="3657600"/>
            <a:ext cx="5313674" cy="2606040"/>
          </a:xfrm>
        </p:spPr>
        <p:txBody>
          <a:bodyPr>
            <a:normAutofit/>
          </a:bodyPr>
          <a:lstStyle/>
          <a:p>
            <a:pPr algn="ctr"/>
            <a:r>
              <a:rPr lang="en-US" b="0" i="0" u="none" strike="noStrike" dirty="0">
                <a:effectLst/>
                <a:latin typeface="Arial" panose="020B0604020202020204" pitchFamily="34" charset="0"/>
              </a:rPr>
              <a:t>We have a talented front end team</a:t>
            </a:r>
            <a:endParaRPr lang="en-US" b="0" i="0" u="none" strike="noStrike">
              <a:effectLst/>
              <a:latin typeface="Arial" panose="020B0604020202020204" pitchFamily="34" charset="0"/>
            </a:endParaRPr>
          </a:p>
          <a:p>
            <a:pPr algn="ctr"/>
            <a:r>
              <a:rPr lang="en-US" b="0" i="0" u="none" strike="noStrike" dirty="0">
                <a:effectLst/>
                <a:latin typeface="Arial" panose="020B0604020202020204" pitchFamily="34" charset="0"/>
              </a:rPr>
              <a:t>We should try not to get too ambitious with our visuals to the point that our backend logic and application stability falls through</a:t>
            </a:r>
            <a:endParaRPr lang="en-US" b="0" i="0" u="none" strike="noStrike">
              <a:effectLst/>
              <a:latin typeface="Arial" panose="020B0604020202020204" pitchFamily="34" charset="0"/>
            </a:endParaRPr>
          </a:p>
          <a:p>
            <a:pPr algn="ctr"/>
            <a:r>
              <a:rPr lang="en-US" dirty="0">
                <a:latin typeface="Arial" panose="020B0604020202020204" pitchFamily="34" charset="0"/>
              </a:rPr>
              <a:t>We should also keep the end user in mind, and consider whether our target audience wants the UI features we are capable of developing or not </a:t>
            </a:r>
            <a:endParaRPr lang="en-US" b="0" i="0" u="none" strike="noStrike">
              <a:effectLst/>
              <a:latin typeface="Arial" panose="020B0604020202020204" pitchFamily="34" charset="0"/>
            </a:endParaRPr>
          </a:p>
          <a:p>
            <a:pPr algn="ctr"/>
            <a:endParaRPr lang="en-US"/>
          </a:p>
        </p:txBody>
      </p:sp>
    </p:spTree>
    <p:extLst>
      <p:ext uri="{BB962C8B-B14F-4D97-AF65-F5344CB8AC3E}">
        <p14:creationId xmlns:p14="http://schemas.microsoft.com/office/powerpoint/2010/main" val="419204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2E0F97-3B68-4A9A-81FD-184E8051D2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A9C0995-256A-4F90-97D6-FB8958A5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73FD2F-C479-74B7-72F6-6501B0AA7524}"/>
              </a:ext>
            </a:extLst>
          </p:cNvPr>
          <p:cNvSpPr>
            <a:spLocks noGrp="1"/>
          </p:cNvSpPr>
          <p:nvPr>
            <p:ph type="title"/>
          </p:nvPr>
        </p:nvSpPr>
        <p:spPr>
          <a:xfrm>
            <a:off x="838201" y="581336"/>
            <a:ext cx="4076910" cy="5695389"/>
          </a:xfrm>
        </p:spPr>
        <p:txBody>
          <a:bodyPr anchor="ctr">
            <a:normAutofit/>
          </a:bodyPr>
          <a:lstStyle/>
          <a:p>
            <a:r>
              <a:rPr lang="en-US" sz="5200"/>
              <a:t>Scalability obsession</a:t>
            </a:r>
          </a:p>
        </p:txBody>
      </p:sp>
      <p:grpSp>
        <p:nvGrpSpPr>
          <p:cNvPr id="13" name="Group 12">
            <a:extLst>
              <a:ext uri="{FF2B5EF4-FFF2-40B4-BE49-F238E27FC236}">
                <a16:creationId xmlns:a16="http://schemas.microsoft.com/office/drawing/2014/main" id="{2C500373-6BCD-49C7-86D2-7DC695C43C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71535" y="-6437"/>
            <a:ext cx="6400800" cy="6864437"/>
            <a:chOff x="5171535" y="-6437"/>
            <a:chExt cx="6400800" cy="6864437"/>
          </a:xfrm>
        </p:grpSpPr>
        <p:cxnSp>
          <p:nvCxnSpPr>
            <p:cNvPr id="14" name="Straight Connector 13">
              <a:extLst>
                <a:ext uri="{FF2B5EF4-FFF2-40B4-BE49-F238E27FC236}">
                  <a16:creationId xmlns:a16="http://schemas.microsoft.com/office/drawing/2014/main" id="{4C05CF5C-D74E-48AF-AAE5-61AEFB2C77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567246"/>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A6A4E3-DB84-4A86-933F-10273F0AEE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6262643"/>
              <a:ext cx="6400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3928F34-C1F4-426C-A393-E2052F48D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71535" y="0"/>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90DE79-7D3C-40C4-926C-026AE2773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60990" y="-6437"/>
              <a:ext cx="5783" cy="68580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91B3213A-0697-9EBD-127D-9F871A22FBF8}"/>
              </a:ext>
            </a:extLst>
          </p:cNvPr>
          <p:cNvGraphicFramePr>
            <a:graphicFrameLocks noGrp="1"/>
          </p:cNvGraphicFramePr>
          <p:nvPr>
            <p:ph idx="1"/>
            <p:extLst>
              <p:ext uri="{D42A27DB-BD31-4B8C-83A1-F6EECF244321}">
                <p14:modId xmlns:p14="http://schemas.microsoft.com/office/powerpoint/2010/main" val="3315591060"/>
              </p:ext>
            </p:extLst>
          </p:nvPr>
        </p:nvGraphicFramePr>
        <p:xfrm>
          <a:off x="5461176" y="788282"/>
          <a:ext cx="5826934" cy="5297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917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10C978-51B5-420C-9A05-C8F194EAC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 y="-597"/>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D34D1C-4E49-4D32-96F1-E49CEBBF8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4E94C6EB-0BD0-4926-909B-CE0EFF459E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7" y="-1"/>
            <a:ext cx="12195239" cy="6857996"/>
            <a:chOff x="1667" y="-1"/>
            <a:chExt cx="12195239" cy="6857996"/>
          </a:xfrm>
        </p:grpSpPr>
        <p:cxnSp>
          <p:nvCxnSpPr>
            <p:cNvPr id="13" name="Straight Connector 12">
              <a:extLst>
                <a:ext uri="{FF2B5EF4-FFF2-40B4-BE49-F238E27FC236}">
                  <a16:creationId xmlns:a16="http://schemas.microsoft.com/office/drawing/2014/main" id="{FD8D9AC5-1A8B-4F43-99E1-1D51CFFCF1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49B524-B22D-40A1-81F7-459441A7E2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906"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CCE87E-3564-469A-9A46-F794A0F94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4C96A98-5EF6-4542-9FA4-86B1D2651A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3BF088B1-D6D6-4925-9B48-5098FF09D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6FA7DFD7-863A-4016-A231-DCB28B20D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B559898D-F017-47BE-9A09-68F254E0CB89}"/>
              </a:ext>
            </a:extLst>
          </p:cNvPr>
          <p:cNvSpPr>
            <a:spLocks noGrp="1"/>
          </p:cNvSpPr>
          <p:nvPr>
            <p:ph type="title"/>
          </p:nvPr>
        </p:nvSpPr>
        <p:spPr>
          <a:xfrm>
            <a:off x="838200" y="827727"/>
            <a:ext cx="8648158" cy="1495887"/>
          </a:xfrm>
        </p:spPr>
        <p:txBody>
          <a:bodyPr>
            <a:normAutofit/>
          </a:bodyPr>
          <a:lstStyle/>
          <a:p>
            <a:r>
              <a:rPr lang="en-US" dirty="0"/>
              <a:t>Leaderboards</a:t>
            </a:r>
          </a:p>
        </p:txBody>
      </p:sp>
      <p:sp>
        <p:nvSpPr>
          <p:cNvPr id="7" name="Content Placeholder 2">
            <a:extLst>
              <a:ext uri="{FF2B5EF4-FFF2-40B4-BE49-F238E27FC236}">
                <a16:creationId xmlns:a16="http://schemas.microsoft.com/office/drawing/2014/main" id="{CEA9378E-F1E8-7A69-67CC-15892B01ADF8}"/>
              </a:ext>
            </a:extLst>
          </p:cNvPr>
          <p:cNvSpPr>
            <a:spLocks noGrp="1"/>
          </p:cNvSpPr>
          <p:nvPr>
            <p:ph idx="1"/>
          </p:nvPr>
        </p:nvSpPr>
        <p:spPr>
          <a:xfrm>
            <a:off x="838200" y="2434196"/>
            <a:ext cx="8648158" cy="3430575"/>
          </a:xfrm>
        </p:spPr>
        <p:txBody>
          <a:bodyPr>
            <a:normAutofit/>
          </a:bodyPr>
          <a:lstStyle/>
          <a:p>
            <a:r>
              <a:rPr lang="en-US"/>
              <a:t>One of the features that our group is really excited to learn about and work on is leaderboards </a:t>
            </a:r>
          </a:p>
          <a:p>
            <a:r>
              <a:rPr lang="en-US"/>
              <a:t>We should keep our expectations realistic. </a:t>
            </a:r>
          </a:p>
          <a:p>
            <a:r>
              <a:rPr lang="en-US"/>
              <a:t>None of us have experience in doing this, so there is a high time/effort risk</a:t>
            </a:r>
          </a:p>
          <a:p>
            <a:r>
              <a:rPr lang="en-US"/>
              <a:t>We have to remember that while simple leaderboards help support the game, complicated leaderboards only add a minimal amount to the user experience</a:t>
            </a:r>
          </a:p>
          <a:p>
            <a:endParaRPr lang="en-US"/>
          </a:p>
        </p:txBody>
      </p:sp>
    </p:spTree>
    <p:extLst>
      <p:ext uri="{BB962C8B-B14F-4D97-AF65-F5344CB8AC3E}">
        <p14:creationId xmlns:p14="http://schemas.microsoft.com/office/powerpoint/2010/main" val="195061518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13" name="Straight Connector 12">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8"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20" name="Rectangle 19">
            <a:extLst>
              <a:ext uri="{FF2B5EF4-FFF2-40B4-BE49-F238E27FC236}">
                <a16:creationId xmlns:a16="http://schemas.microsoft.com/office/drawing/2014/main" id="{55D20674-CF0C-4687-81B6-A613F871A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 name="Picture 5" descr="Red toy person in front of two lines of white figures">
            <a:extLst>
              <a:ext uri="{FF2B5EF4-FFF2-40B4-BE49-F238E27FC236}">
                <a16:creationId xmlns:a16="http://schemas.microsoft.com/office/drawing/2014/main" id="{461685D2-E68E-BACC-C04D-65CCDE0825DB}"/>
              </a:ext>
            </a:extLst>
          </p:cNvPr>
          <p:cNvPicPr>
            <a:picLocks noChangeAspect="1"/>
          </p:cNvPicPr>
          <p:nvPr/>
        </p:nvPicPr>
        <p:blipFill>
          <a:blip r:embed="rId2">
            <a:alphaModFix/>
          </a:blip>
          <a:srcRect t="14449"/>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6C819BFF-25C5-425C-8CD1-789F7A30D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1840754"/>
            <a:ext cx="12188952" cy="501724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BE7EDCE7-C7CC-4117-BFA5-28371F6CF0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8366" y="87"/>
            <a:ext cx="10933011" cy="6864710"/>
            <a:chOff x="628366" y="87"/>
            <a:chExt cx="10933011" cy="6864710"/>
          </a:xfrm>
        </p:grpSpPr>
        <p:cxnSp>
          <p:nvCxnSpPr>
            <p:cNvPr id="25" name="Straight Connector 24">
              <a:extLst>
                <a:ext uri="{FF2B5EF4-FFF2-40B4-BE49-F238E27FC236}">
                  <a16:creationId xmlns:a16="http://schemas.microsoft.com/office/drawing/2014/main" id="{01BF9A84-4250-492A-B39F-69166C656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282750" y="3429044"/>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06F2BD-0E29-4E49-9EF2-299E140070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6688336" y="3429043"/>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3D26ABB-37B3-41BB-BAF9-08BD93609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8366" y="3413532"/>
              <a:ext cx="2585819"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8" name="Graphic 11">
              <a:extLst>
                <a:ext uri="{FF2B5EF4-FFF2-40B4-BE49-F238E27FC236}">
                  <a16:creationId xmlns:a16="http://schemas.microsoft.com/office/drawing/2014/main" id="{BD29C9E9-E384-4D18-B145-6F8278466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2063" y="702002"/>
              <a:ext cx="5759819" cy="6155995"/>
            </a:xfrm>
            <a:custGeom>
              <a:avLst/>
              <a:gdLst>
                <a:gd name="connsiteX0" fmla="*/ 0 w 4320540"/>
                <a:gd name="connsiteY0" fmla="*/ 4617720 h 4617719"/>
                <a:gd name="connsiteX1" fmla="*/ 0 w 4320540"/>
                <a:gd name="connsiteY1" fmla="*/ 4268439 h 4617719"/>
                <a:gd name="connsiteX2" fmla="*/ 0 w 4320540"/>
                <a:gd name="connsiteY2" fmla="*/ 2052352 h 4617719"/>
                <a:gd name="connsiteX3" fmla="*/ 2160270 w 4320540"/>
                <a:gd name="connsiteY3" fmla="*/ 0 h 4617719"/>
                <a:gd name="connsiteX4" fmla="*/ 2160270 w 4320540"/>
                <a:gd name="connsiteY4" fmla="*/ 0 h 4617719"/>
                <a:gd name="connsiteX5" fmla="*/ 4320540 w 4320540"/>
                <a:gd name="connsiteY5" fmla="*/ 2052352 h 4617719"/>
                <a:gd name="connsiteX6" fmla="*/ 4320540 w 4320540"/>
                <a:gd name="connsiteY6" fmla="*/ 2782443 h 4617719"/>
                <a:gd name="connsiteX7" fmla="*/ 4320540 w 4320540"/>
                <a:gd name="connsiteY7" fmla="*/ 4617720 h 4617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0540" h="4617719">
                  <a:moveTo>
                    <a:pt x="0" y="4617720"/>
                  </a:moveTo>
                  <a:lnTo>
                    <a:pt x="0" y="4268439"/>
                  </a:lnTo>
                  <a:lnTo>
                    <a:pt x="0" y="2052352"/>
                  </a:lnTo>
                  <a:cubicBezTo>
                    <a:pt x="0" y="918877"/>
                    <a:pt x="967169" y="0"/>
                    <a:pt x="2160270" y="0"/>
                  </a:cubicBezTo>
                  <a:lnTo>
                    <a:pt x="2160270" y="0"/>
                  </a:lnTo>
                  <a:cubicBezTo>
                    <a:pt x="3353372" y="0"/>
                    <a:pt x="4320540" y="918877"/>
                    <a:pt x="4320540" y="2052352"/>
                  </a:cubicBezTo>
                  <a:lnTo>
                    <a:pt x="4320540" y="2782443"/>
                  </a:lnTo>
                  <a:lnTo>
                    <a:pt x="4320540" y="4617720"/>
                  </a:lnTo>
                </a:path>
              </a:pathLst>
            </a:custGeom>
            <a:noFill/>
            <a:ln w="12700" cap="flat">
              <a:solidFill>
                <a:schemeClr val="accent4"/>
              </a:solidFill>
              <a:prstDash val="solid"/>
              <a:miter/>
            </a:ln>
          </p:spPr>
          <p:txBody>
            <a:bodyPr rtlCol="0" anchor="ctr"/>
            <a:lstStyle/>
            <a:p>
              <a:endParaRPr lang="en-US"/>
            </a:p>
          </p:txBody>
        </p:sp>
        <p:cxnSp>
          <p:nvCxnSpPr>
            <p:cNvPr id="29" name="Straight Connector 28">
              <a:extLst>
                <a:ext uri="{FF2B5EF4-FFF2-40B4-BE49-F238E27FC236}">
                  <a16:creationId xmlns:a16="http://schemas.microsoft.com/office/drawing/2014/main" id="{E4A2578E-82C6-431F-9703-17041C17A4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974010" y="3413529"/>
              <a:ext cx="2587367"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C1B538-DD88-410F-85D9-2DADF89010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2421" y="3435841"/>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FBD890-B8AC-4C60-92CC-2837A0B20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6164" y="3435428"/>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DBDBFA3-6158-1997-FD5B-440E90DC6CF6}"/>
              </a:ext>
            </a:extLst>
          </p:cNvPr>
          <p:cNvSpPr>
            <a:spLocks noGrp="1"/>
          </p:cNvSpPr>
          <p:nvPr>
            <p:ph type="title"/>
          </p:nvPr>
        </p:nvSpPr>
        <p:spPr>
          <a:xfrm>
            <a:off x="3281617" y="3371855"/>
            <a:ext cx="5567743" cy="1476816"/>
          </a:xfrm>
        </p:spPr>
        <p:txBody>
          <a:bodyPr vert="horz" lIns="91440" tIns="45720" rIns="91440" bIns="45720" rtlCol="0" anchor="b">
            <a:normAutofit/>
          </a:bodyPr>
          <a:lstStyle/>
          <a:p>
            <a:pPr algn="ctr"/>
            <a:r>
              <a:rPr lang="en-US">
                <a:solidFill>
                  <a:srgbClr val="FFFFFF"/>
                </a:solidFill>
              </a:rPr>
              <a:t>User personas</a:t>
            </a:r>
          </a:p>
        </p:txBody>
      </p:sp>
      <p:sp>
        <p:nvSpPr>
          <p:cNvPr id="4" name="Text Placeholder 3">
            <a:extLst>
              <a:ext uri="{FF2B5EF4-FFF2-40B4-BE49-F238E27FC236}">
                <a16:creationId xmlns:a16="http://schemas.microsoft.com/office/drawing/2014/main" id="{CA6CC6E9-7231-8067-02C1-50E9906B1A55}"/>
              </a:ext>
            </a:extLst>
          </p:cNvPr>
          <p:cNvSpPr>
            <a:spLocks noGrp="1"/>
          </p:cNvSpPr>
          <p:nvPr>
            <p:ph type="body" idx="1"/>
          </p:nvPr>
        </p:nvSpPr>
        <p:spPr>
          <a:xfrm>
            <a:off x="3281617" y="5121835"/>
            <a:ext cx="5567743" cy="1065939"/>
          </a:xfrm>
        </p:spPr>
        <p:txBody>
          <a:bodyPr vert="horz" lIns="91440" tIns="45720" rIns="91440" bIns="45720" rtlCol="0" anchor="t">
            <a:normAutofit/>
          </a:bodyPr>
          <a:lstStyle/>
          <a:p>
            <a:pPr algn="ctr"/>
            <a:endParaRPr lang="en-US">
              <a:solidFill>
                <a:srgbClr val="FFFFFF"/>
              </a:solidFill>
            </a:endParaRPr>
          </a:p>
        </p:txBody>
      </p:sp>
    </p:spTree>
    <p:extLst>
      <p:ext uri="{BB962C8B-B14F-4D97-AF65-F5344CB8AC3E}">
        <p14:creationId xmlns:p14="http://schemas.microsoft.com/office/powerpoint/2010/main" val="3440146866"/>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926</TotalTime>
  <Words>609</Words>
  <Application>Microsoft Macintosh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Avenir Next LT Pro</vt:lpstr>
      <vt:lpstr>AvenirNext LT Pro Medium</vt:lpstr>
      <vt:lpstr>Footlight MT Light</vt:lpstr>
      <vt:lpstr>ArchVTI</vt:lpstr>
      <vt:lpstr>Group 14</vt:lpstr>
      <vt:lpstr>Statement of purpose </vt:lpstr>
      <vt:lpstr>PowerPoint Presentation</vt:lpstr>
      <vt:lpstr>Concurrency </vt:lpstr>
      <vt:lpstr>Non-local processing</vt:lpstr>
      <vt:lpstr>Complicated UI</vt:lpstr>
      <vt:lpstr>Scalability obsession</vt:lpstr>
      <vt:lpstr>Leaderboards</vt:lpstr>
      <vt:lpstr>User personas</vt:lpstr>
      <vt:lpstr>PowerPoint Presentation</vt:lpstr>
      <vt:lpstr>PowerPoint Presentation</vt:lpstr>
      <vt:lpstr>PowerPoint Presentation</vt:lpstr>
      <vt:lpstr>PowerPoint Presentation</vt:lpstr>
      <vt:lpstr>Wireframes </vt:lpstr>
      <vt:lpstr>System diagram </vt:lpstr>
      <vt:lpstr>Visual Mock-Up: Homepage</vt:lpstr>
      <vt:lpstr>Matching Game and features</vt:lpstr>
      <vt:lpstr>Visual Mock-Ups: Sequence memory game</vt:lpstr>
      <vt:lpstr>Project 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 Mehrotra</dc:creator>
  <cp:lastModifiedBy>Aarush Mehrotra</cp:lastModifiedBy>
  <cp:revision>3</cp:revision>
  <dcterms:created xsi:type="dcterms:W3CDTF">2025-04-27T04:13:38Z</dcterms:created>
  <dcterms:modified xsi:type="dcterms:W3CDTF">2025-04-27T19:40:13Z</dcterms:modified>
</cp:coreProperties>
</file>