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db525b38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db525b3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e038986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e03898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91720e6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91720e6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91720e6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91720e6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db525b3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db525b3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db525b38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db525b38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db525b38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db525b38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db525b38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db525b38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db525b38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db525b38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a4f1391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a4f1391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db525b3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db525b3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db525b38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db525b38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a4f139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a4f139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db525b38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db525b38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db525b38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db525b38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e0389861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e038986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e0389861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e0389861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e0389861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e0389861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db525b38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db525b38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db525b38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db525b38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e0389861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e0389861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db525b38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db525b38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abs/1602.04938" TargetMode="External"/><Relationship Id="rId4" Type="http://schemas.openxmlformats.org/officeDocument/2006/relationships/hyperlink" Target="https://christophm.github.io/interpretable-ml-book/" TargetMode="External"/><Relationship Id="rId11" Type="http://schemas.openxmlformats.org/officeDocument/2006/relationships/hyperlink" Target="https://arxiv.org/abs/1705.07874" TargetMode="External"/><Relationship Id="rId10" Type="http://schemas.openxmlformats.org/officeDocument/2006/relationships/hyperlink" Target="https://people.cs.uchicago.edu/~pff/papers/seg-ijcv.pdf" TargetMode="External"/><Relationship Id="rId9" Type="http://schemas.openxmlformats.org/officeDocument/2006/relationships/hyperlink" Target="https://www.iro.umontreal.ca/~mignotte/IFT6150/Articles/SLIC_Superpixels.pdf" TargetMode="External"/><Relationship Id="rId5" Type="http://schemas.openxmlformats.org/officeDocument/2006/relationships/hyperlink" Target="https://www.spiedigitallibrary.org/conference-proceedings-of-spie/9287/1/An-open-access-thyroid-ultrasound-image-database/10.1117/12.2073532.short?SSO=1" TargetMode="External"/><Relationship Id="rId6" Type="http://schemas.openxmlformats.org/officeDocument/2006/relationships/hyperlink" Target="https://www.sciencedirect.com/science/article/pii/S0957417418300307" TargetMode="External"/><Relationship Id="rId7" Type="http://schemas.openxmlformats.org/officeDocument/2006/relationships/hyperlink" Target="https://arxiv.org/abs/1602.04938" TargetMode="External"/><Relationship Id="rId8" Type="http://schemas.openxmlformats.org/officeDocument/2006/relationships/hyperlink" Target="https://dl.acm.org/doi/abs/10.1145/32360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1602.0493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christophm.github.io/interpretable-ml-book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1602.04938.pdf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Explainable AI for Thyroid Nodule Classification 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86250" y="3786650"/>
            <a:ext cx="510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By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Name :- Shiva Nunemunthala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Roll No. :- 190001041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782000" y="3866500"/>
            <a:ext cx="311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BTP Advisor :- Prof. Kapil Ahuja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Mentor  :- Saurabh Saini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729625" y="2130875"/>
            <a:ext cx="7688100" cy="28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Local surrogate models are interpretable models that are used to explain individual predictions of black box machine learning models.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Surrogate models are trained to approximate the predictions of the underlying black box model.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Instead of training a global surrogate model, LIME focuses on training local surrogate models to explain individual predictions.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729627" y="14044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Local Surrogate Models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ctrTitle"/>
          </p:nvPr>
        </p:nvSpPr>
        <p:spPr>
          <a:xfrm>
            <a:off x="729450" y="1322450"/>
            <a:ext cx="76881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2300"/>
              <a:t>mathematically defining LIME</a:t>
            </a:r>
            <a:endParaRPr sz="2300"/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729625" y="2022050"/>
            <a:ext cx="76881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0000"/>
                </a:solidFill>
              </a:rPr>
              <a:t>explanation(x) = argmin g∈G L(f,g,πx)+Ω(g)</a:t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>
                <a:solidFill>
                  <a:srgbClr val="000000"/>
                </a:solidFill>
              </a:rPr>
              <a:t>x-&gt;instance , g-&gt;type of model (locally weighted LR) , L-&gt;loss function </a:t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>
                <a:solidFill>
                  <a:srgbClr val="000000"/>
                </a:solidFill>
              </a:rPr>
              <a:t>Ω(g) -&gt; Model complexity , try to keep it low, G-&gt;family of possible explanations(all possible LR’s)</a:t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>
                <a:solidFill>
                  <a:srgbClr val="000000"/>
                </a:solidFill>
              </a:rPr>
              <a:t>The proximity measure πx defines how large the neighborhood around instance x is that we consider for the explanation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729450" y="1322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Literature review for extraction of features </a:t>
            </a:r>
            <a:endParaRPr sz="2300"/>
          </a:p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727950" y="1942125"/>
            <a:ext cx="7688100" cy="24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Textural features of ultrasound pictures are used in handcrafted approaches. The accuracy of these algorithms is greatly dependent on the techniques used to extract features.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Thyroid nodule classification has also been proven to be improved by textural properties.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The extraction of features has a significant impact on the classification system's performance.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729450" y="1322450"/>
            <a:ext cx="76881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Literature review for extraction of features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729625" y="1933250"/>
            <a:ext cx="76881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We used two texture exploiting descriptors for extracting features from thyroid ultrasound images.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Histogram of Oriented Texture (HOT) , </a:t>
            </a:r>
            <a:r>
              <a:rPr b="1" lang="en"/>
              <a:t>Pass-Band Discrete Cosine Transform (PB-DCT)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We then used an SVM to classify the images based on TIRADS scores in 2-stages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and Superpixel algorithms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As the first step of our process is to </a:t>
            </a:r>
            <a:r>
              <a:rPr b="1" lang="en" sz="1600"/>
              <a:t>perturbate</a:t>
            </a:r>
            <a:r>
              <a:rPr b="1" lang="en" sz="1600"/>
              <a:t> our sample of interest , There exists few techniques on how to do that , which are a fairly standard techniques in the field of computer vision.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 explored 3-4 such kind of techniques and presenting the two techniques which are getting good results for our problem.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Below shows the description of the 2 techniques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Felzenszwalb’s efficient graph based segmentation</a:t>
            </a:r>
            <a:endParaRPr b="1" sz="1600" u="sng">
              <a:solidFill>
                <a:schemeClr val="hlink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Quickshift image segmentation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SLIC segmentation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" y="846350"/>
            <a:ext cx="27241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61300" y="3584125"/>
            <a:ext cx="310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Enhanced and preprocessed thyroid nodule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97375"/>
            <a:ext cx="27241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4572000" y="3513350"/>
            <a:ext cx="38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Felzenszwalb segmentation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25" y="1387925"/>
            <a:ext cx="2480700" cy="22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670825" y="3886225"/>
            <a:ext cx="24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Quick-shift segmentation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575" y="1449176"/>
            <a:ext cx="2298250" cy="20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3326950" y="3886225"/>
            <a:ext cx="40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SLIC segmentation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700" y="1322625"/>
            <a:ext cx="2550000" cy="22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6573650" y="3771900"/>
            <a:ext cx="17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Perturbed image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Perturbation of segmented image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2078875"/>
            <a:ext cx="76887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After segmenting the sample of interest we generate n-number of perturbations by randomly turning off(masking) each segmentation with a probability ‘p’ . 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To choose best n and p we use trial and error method.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Basically our each perturbed image is a sample from binomial distribution with ‘p’ being the probability of masking each segment.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Above presents an image of perturbation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an interpretable model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As we have a set of n-perturbations , we fed each one to our model and predict its outcome 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 store these outcomes of interest , and we calculate distance from each perturbation from the original image . Here we are using cosine distances to calculate farness .(Intuitive meaning is think of dot product)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Normalize the distances to contain between 0 and 1. Use a kernel function which achieves this.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Fit a interpretable model for the artificially generated data points (our distances) </a:t>
            </a:r>
            <a:endParaRPr b="1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475" y="2030800"/>
            <a:ext cx="4847200" cy="2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7950" y="1331325"/>
            <a:ext cx="76881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is XAI 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7950" y="1959425"/>
            <a:ext cx="76881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Explainable artificial intelligence (XAI) is a set of processes and methods that allows human users to comprehend and trust the results and output created by machine learning algorithm.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XAI is used to describe an AI model its expected impact and potential biases 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It helps characterize model accuracy, fairness, transparency and outcomes in AI-powered decision making.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5339875" y="3822700"/>
            <a:ext cx="320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XAI showing which regions are important , red regions shows the common region which was segmented by radiologist and XAI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106425" y="3972925"/>
            <a:ext cx="39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Yellow region in fig1 is segmented by radiologist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0" y="995550"/>
            <a:ext cx="3795550" cy="25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925" y="916400"/>
            <a:ext cx="32972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r>
              <a:rPr lang="en"/>
              <a:t> in LIME 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Implemented a custom LIME from scratch where you can tune many hyper parameters which can’t be done using a library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Learnt about various image segmentation techniques and used it in LIME.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Tuned various hyper parameters related to segmentation by using grid search .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Used various local  interpretable models to explain a sample of interest .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9450" y="1897775"/>
            <a:ext cx="76887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 will be tuning many hyperparameters such as probability p, number of perturbations n, type of segmentation and its associated parameters , using kernel function etc…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We will be working on improving the performance of Original Classification algorithm by using various dimensionality reduction techniques and reproduce the results with LIME.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Will work on SHAP(SHapley Additive exPlanations) a game theoretic approach to explain the output of any machine learning model.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Will work on Case Based Reasoning(CBR) to increase trustworthiness of our model.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240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"Why Should I Trust You?": Explaining the Predictions of Any Classifier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Interpretable Machine Learning - Christoph Molnar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An open access thyroid ultrasound-image Database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Density-wise two stage mammogram classification using texture exploiting descriptors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"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A Survey of Methods for Explaining Black Box Models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SLIC Superpixels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Efficient Graph-Based Image Segmentation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A Unified Approach to Interpreting Model Predictions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685100" y="1313600"/>
            <a:ext cx="76881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XAI vs Interpretability </a:t>
            </a:r>
            <a:endParaRPr sz="2300"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9625" y="2146075"/>
            <a:ext cx="76881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Interpretability is the extent to which you are able to predict what is going to happen given a change in input or changing those algorithm parameters (aka weights)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Take for an example of linear regression , to understand the output one can go and check the weights assigned to different features used in linear equation to understand why we have got this output - Interpretability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Why a particular feature is assigned more weight than other - XAI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729450" y="1322450"/>
            <a:ext cx="76881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XAI Techniques</a:t>
            </a:r>
            <a:endParaRPr sz="23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9625" y="2039675"/>
            <a:ext cx="76881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As XAI is a rapidly emerging field in AI not much progress has been happened.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Many techniques are classified into Model-Agnostic and Model-dependent methods.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There are some standard approaches for explaining our model such as partial dependence plot(PDP) , Accumulated Local Effects(ALE) plot etc..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729450" y="1322450"/>
            <a:ext cx="76881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XAI Techniques</a:t>
            </a:r>
            <a:endParaRPr sz="2300"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9625" y="2066275"/>
            <a:ext cx="7688100" cy="2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The problem with all the above mentioned is that either the features are interpretable or we are having less features .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After careful elimination of what doesn’t work for our problem we are left with a very few techniques.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/>
              <a:t>Local Interpretable Model Agnostic Explanations is one of them [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1</a:t>
            </a:r>
            <a:r>
              <a:rPr b="1" lang="en"/>
              <a:t>].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91" y="0"/>
            <a:ext cx="46017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824250" y="4398575"/>
            <a:ext cx="43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[2]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Illustration of explainable ai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729450" y="1322450"/>
            <a:ext cx="76881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LIME</a:t>
            </a:r>
            <a:endParaRPr sz="2300"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78600" y="1975775"/>
            <a:ext cx="7688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LIME stands for Local Interpretable Model Agnostic Explanations .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On an higher level , We generate random perturbations of an input and form a dataset and predict the outputs using our given black-box model.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On this new dataset we train an interpretable model such as Linear regression/weighted or k-NN or similar kind of interpretable models.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729450" y="1322450"/>
            <a:ext cx="76881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LIME</a:t>
            </a:r>
            <a:endParaRPr sz="2300"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29625" y="1915550"/>
            <a:ext cx="76881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Weights are weighted by the proximity of the sampled instances to the instance of interest .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Now this learned model is a good approximation of the machine learning models locally , but it does not have to be a good approximation globally (Basically Local Fidelity).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476525" y="4111800"/>
            <a:ext cx="55365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The dashed line is the learned explanation that is locally faithful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[2]</a:t>
            </a:r>
            <a:r>
              <a:rPr lang="en" sz="1400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-18203" l="-36444" r="0" t="0"/>
          <a:stretch/>
        </p:blipFill>
        <p:spPr>
          <a:xfrm>
            <a:off x="186800" y="1252375"/>
            <a:ext cx="5536650" cy="29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6048050" y="1418900"/>
            <a:ext cx="3112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toy example to present intuition for LIME . The black-box model’s complex decision is represented by blue-pink background , which can’t be approximated well by a linear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bold red cross is the instance being explained. LIME samples instances gets predictions and weighs them by the proximity to the instance being explained (represented here by size)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