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2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4"/>
    <p:restoredTop sz="94671"/>
  </p:normalViewPr>
  <p:slideViewPr>
    <p:cSldViewPr snapToGrid="0" snapToObjects="1">
      <p:cViewPr varScale="1">
        <p:scale>
          <a:sx n="88" d="100"/>
          <a:sy n="88" d="100"/>
        </p:scale>
        <p:origin x="2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user/Documents/CSE299/Final%20Gang%20Chart%20For%20Final%20Report%20Hospital%20management%20syste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Gang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'[Final Gang Chart For Final Report Hospital management system.xlsx]Sheet2'!$B$1</c:f>
              <c:strCache>
                <c:ptCount val="1"/>
                <c:pt idx="0">
                  <c:v>Start Time</c:v>
                </c:pt>
              </c:strCache>
            </c:strRef>
          </c:tx>
          <c:spPr>
            <a:noFill/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/>
          </c:spPr>
          <c:invertIfNegative val="0"/>
          <c:cat>
            <c:strRef>
              <c:f>'[Final Gang Chart For Final Report Hospital management system.xlsx]Sheet2'!$A$2:$A$8</c:f>
              <c:strCache>
                <c:ptCount val="7"/>
                <c:pt idx="0">
                  <c:v>Proposal writing</c:v>
                </c:pt>
                <c:pt idx="1">
                  <c:v>Project writing</c:v>
                </c:pt>
                <c:pt idx="2">
                  <c:v>Frontend Design</c:v>
                </c:pt>
                <c:pt idx="3">
                  <c:v>Backend Design</c:v>
                </c:pt>
                <c:pt idx="4">
                  <c:v>Establishing relationship between tables</c:v>
                </c:pt>
                <c:pt idx="5">
                  <c:v>connecting backend &amp; frontend</c:v>
                </c:pt>
                <c:pt idx="6">
                  <c:v>report writing</c:v>
                </c:pt>
              </c:strCache>
            </c:strRef>
          </c:cat>
          <c:val>
            <c:numRef>
              <c:f>'[Final Gang Chart For Final Report Hospital management system.xlsx]Sheet2'!$B$2:$B$8</c:f>
              <c:numCache>
                <c:formatCode>m/d/yy</c:formatCode>
                <c:ptCount val="7"/>
                <c:pt idx="0">
                  <c:v>43624</c:v>
                </c:pt>
                <c:pt idx="1">
                  <c:v>43631</c:v>
                </c:pt>
                <c:pt idx="2">
                  <c:v>43638</c:v>
                </c:pt>
                <c:pt idx="3">
                  <c:v>43652</c:v>
                </c:pt>
                <c:pt idx="4">
                  <c:v>43673</c:v>
                </c:pt>
                <c:pt idx="5">
                  <c:v>43680</c:v>
                </c:pt>
                <c:pt idx="6">
                  <c:v>43695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42-6A46-AF43-1C8F33B3BFDF}"/>
            </c:ext>
          </c:extLst>
        </c:ser>
        <c:ser>
          <c:idx val="1"/>
          <c:order val="1"/>
          <c:tx>
            <c:strRef>
              <c:f>'[Final Gang Chart For Final Report Hospital management system.xlsx]Sheet2'!$C$1</c:f>
              <c:strCache>
                <c:ptCount val="1"/>
                <c:pt idx="0">
                  <c:v>Duration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/>
          </c:spPr>
          <c:invertIfNegative val="0"/>
          <c:cat>
            <c:strRef>
              <c:f>'[Final Gang Chart For Final Report Hospital management system.xlsx]Sheet2'!$A$2:$A$8</c:f>
              <c:strCache>
                <c:ptCount val="7"/>
                <c:pt idx="0">
                  <c:v>Proposal writing</c:v>
                </c:pt>
                <c:pt idx="1">
                  <c:v>Project writing</c:v>
                </c:pt>
                <c:pt idx="2">
                  <c:v>Frontend Design</c:v>
                </c:pt>
                <c:pt idx="3">
                  <c:v>Backend Design</c:v>
                </c:pt>
                <c:pt idx="4">
                  <c:v>Establishing relationship between tables</c:v>
                </c:pt>
                <c:pt idx="5">
                  <c:v>connecting backend &amp; frontend</c:v>
                </c:pt>
                <c:pt idx="6">
                  <c:v>report writing</c:v>
                </c:pt>
              </c:strCache>
            </c:strRef>
          </c:cat>
          <c:val>
            <c:numRef>
              <c:f>'[Final Gang Chart For Final Report Hospital management system.xlsx]Sheet2'!$C$2:$C$8</c:f>
              <c:numCache>
                <c:formatCode>General</c:formatCode>
                <c:ptCount val="7"/>
                <c:pt idx="0">
                  <c:v>7</c:v>
                </c:pt>
                <c:pt idx="1">
                  <c:v>7</c:v>
                </c:pt>
                <c:pt idx="2">
                  <c:v>14</c:v>
                </c:pt>
                <c:pt idx="3">
                  <c:v>21</c:v>
                </c:pt>
                <c:pt idx="4">
                  <c:v>7</c:v>
                </c:pt>
                <c:pt idx="5">
                  <c:v>14</c:v>
                </c:pt>
                <c:pt idx="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42-6A46-AF43-1C8F33B3BF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87273408"/>
        <c:axId val="1101360544"/>
        <c:axId val="0"/>
      </c:bar3DChart>
      <c:catAx>
        <c:axId val="108727340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1360544"/>
        <c:crosses val="autoZero"/>
        <c:auto val="1"/>
        <c:lblAlgn val="ctr"/>
        <c:lblOffset val="100"/>
        <c:noMultiLvlLbl val="0"/>
      </c:catAx>
      <c:valAx>
        <c:axId val="1101360544"/>
        <c:scaling>
          <c:orientation val="minMax"/>
          <c:max val="43701"/>
          <c:min val="43624"/>
        </c:scaling>
        <c:delete val="0"/>
        <c:axPos val="t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m/d/yy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7273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3B9A-0C4E-E044-9A75-8C4030D9F1E9}" type="datetimeFigureOut">
              <a:rPr lang="en-US" smtClean="0"/>
              <a:t>7/4/19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CC0BD-FA2E-2443-902E-4EFDA725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21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3B9A-0C4E-E044-9A75-8C4030D9F1E9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CC0BD-FA2E-2443-902E-4EFDA725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0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3B9A-0C4E-E044-9A75-8C4030D9F1E9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CC0BD-FA2E-2443-902E-4EFDA725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4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3B9A-0C4E-E044-9A75-8C4030D9F1E9}" type="datetimeFigureOut">
              <a:rPr lang="en-US" smtClean="0"/>
              <a:t>7/4/19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CC0BD-FA2E-2443-902E-4EFDA725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6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3B9A-0C4E-E044-9A75-8C4030D9F1E9}" type="datetimeFigureOut">
              <a:rPr lang="en-US" smtClean="0"/>
              <a:t>7/4/19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CC0BD-FA2E-2443-902E-4EFDA725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03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3B9A-0C4E-E044-9A75-8C4030D9F1E9}" type="datetimeFigureOut">
              <a:rPr lang="en-US" smtClean="0"/>
              <a:t>7/4/19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CC0BD-FA2E-2443-902E-4EFDA725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3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3B9A-0C4E-E044-9A75-8C4030D9F1E9}" type="datetimeFigureOut">
              <a:rPr lang="en-US" smtClean="0"/>
              <a:t>7/4/19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CC0BD-FA2E-2443-902E-4EFDA72565E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99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3B9A-0C4E-E044-9A75-8C4030D9F1E9}" type="datetimeFigureOut">
              <a:rPr lang="en-US" smtClean="0"/>
              <a:t>7/4/19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CC0BD-FA2E-2443-902E-4EFDA725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3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3B9A-0C4E-E044-9A75-8C4030D9F1E9}" type="datetimeFigureOut">
              <a:rPr lang="en-US" smtClean="0"/>
              <a:t>7/4/19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CC0BD-FA2E-2443-902E-4EFDA725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2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3B9A-0C4E-E044-9A75-8C4030D9F1E9}" type="datetimeFigureOut">
              <a:rPr lang="en-US" smtClean="0"/>
              <a:t>7/4/19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CC0BD-FA2E-2443-902E-4EFDA725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9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D723B9A-0C4E-E044-9A75-8C4030D9F1E9}" type="datetimeFigureOut">
              <a:rPr lang="en-US" smtClean="0"/>
              <a:t>7/4/19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CC0BD-FA2E-2443-902E-4EFDA725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5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D723B9A-0C4E-E044-9A75-8C4030D9F1E9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AECC0BD-FA2E-2443-902E-4EFDA725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63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8A58-7079-7845-AE28-F453F2CB12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Hospital Management System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10711-5714-A24F-AC75-9E02042AF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2448" y="4389614"/>
            <a:ext cx="4212233" cy="1269780"/>
          </a:xfrm>
        </p:spPr>
        <p:txBody>
          <a:bodyPr>
            <a:normAutofit/>
          </a:bodyPr>
          <a:lstStyle/>
          <a:p>
            <a:r>
              <a:rPr lang="en-US" dirty="0" err="1"/>
              <a:t>MD.Fuadul</a:t>
            </a:r>
            <a:r>
              <a:rPr lang="en-US" dirty="0"/>
              <a:t> Islam(16313555042)</a:t>
            </a:r>
          </a:p>
          <a:p>
            <a:r>
              <a:rPr lang="en-US" dirty="0" err="1"/>
              <a:t>MD.Seragis</a:t>
            </a:r>
            <a:r>
              <a:rPr lang="en-US" dirty="0"/>
              <a:t> Salekin(1632228042)</a:t>
            </a:r>
          </a:p>
          <a:p>
            <a:r>
              <a:rPr lang="en-US" dirty="0" err="1"/>
              <a:t>Farzia</a:t>
            </a:r>
            <a:r>
              <a:rPr lang="en-US" dirty="0"/>
              <a:t> Chowdhury(1522115642)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E66A70-9882-5E48-85A8-256C4D785FE4}"/>
              </a:ext>
            </a:extLst>
          </p:cNvPr>
          <p:cNvSpPr txBox="1"/>
          <p:nvPr/>
        </p:nvSpPr>
        <p:spPr>
          <a:xfrm>
            <a:off x="7191633" y="4485503"/>
            <a:ext cx="417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Faculty: Intisar </a:t>
            </a:r>
            <a:r>
              <a:rPr lang="en-US" b="1" dirty="0" err="1"/>
              <a:t>Tahmid</a:t>
            </a:r>
            <a:r>
              <a:rPr lang="en-US" b="1" dirty="0"/>
              <a:t> </a:t>
            </a:r>
            <a:r>
              <a:rPr lang="en-US" b="1" dirty="0" err="1"/>
              <a:t>Naheen</a:t>
            </a:r>
            <a:r>
              <a:rPr lang="en-US" b="1" dirty="0"/>
              <a:t>(ITN) </a:t>
            </a:r>
            <a:endParaRPr lang="en-US" dirty="0"/>
          </a:p>
          <a:p>
            <a:r>
              <a:rPr lang="en-US" b="1" dirty="0"/>
              <a:t>Section: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7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9C58E-3369-B946-849D-72DF065F9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853" y="1507523"/>
            <a:ext cx="3101548" cy="4176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Website will be created</a:t>
            </a:r>
          </a:p>
          <a:p>
            <a:pPr marL="0" indent="0">
              <a:buNone/>
            </a:pPr>
            <a:r>
              <a:rPr lang="en-US" sz="2600" dirty="0"/>
              <a:t>Foreground</a:t>
            </a:r>
          </a:p>
          <a:p>
            <a:pPr marL="0" indent="0">
              <a:buNone/>
            </a:pPr>
            <a:r>
              <a:rPr lang="en-US" sz="2800" dirty="0"/>
              <a:t>1.HTML</a:t>
            </a:r>
          </a:p>
          <a:p>
            <a:pPr marL="0" indent="0">
              <a:buNone/>
            </a:pPr>
            <a:r>
              <a:rPr lang="en-US" sz="2800" dirty="0"/>
              <a:t>2.CSS</a:t>
            </a:r>
          </a:p>
          <a:p>
            <a:pPr marL="0" indent="0">
              <a:buNone/>
            </a:pPr>
            <a:r>
              <a:rPr lang="en-US" sz="2800" dirty="0"/>
              <a:t>3Bootstraps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7A6FC-5F27-E440-9F7E-A224517D3E19}"/>
              </a:ext>
            </a:extLst>
          </p:cNvPr>
          <p:cNvSpPr txBox="1"/>
          <p:nvPr/>
        </p:nvSpPr>
        <p:spPr>
          <a:xfrm>
            <a:off x="6820931" y="2687874"/>
            <a:ext cx="38182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Background:</a:t>
            </a:r>
          </a:p>
          <a:p>
            <a:r>
              <a:rPr lang="en-US" sz="2800" dirty="0"/>
              <a:t>1.JavaScript</a:t>
            </a:r>
          </a:p>
          <a:p>
            <a:r>
              <a:rPr lang="en-US" sz="2800" dirty="0"/>
              <a:t>2.PHP</a:t>
            </a:r>
          </a:p>
          <a:p>
            <a:r>
              <a:rPr lang="en-US" sz="2800" dirty="0"/>
              <a:t>3.SQL</a:t>
            </a:r>
          </a:p>
        </p:txBody>
      </p:sp>
    </p:spTree>
    <p:extLst>
      <p:ext uri="{BB962C8B-B14F-4D97-AF65-F5344CB8AC3E}">
        <p14:creationId xmlns:p14="http://schemas.microsoft.com/office/powerpoint/2010/main" val="213526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58160C-5E00-A842-BDED-ABDBB82519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651584"/>
              </p:ext>
            </p:extLst>
          </p:nvPr>
        </p:nvGraphicFramePr>
        <p:xfrm>
          <a:off x="1037969" y="951471"/>
          <a:ext cx="9304636" cy="41321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2955">
                  <a:extLst>
                    <a:ext uri="{9D8B030D-6E8A-4147-A177-3AD203B41FA5}">
                      <a16:colId xmlns:a16="http://schemas.microsoft.com/office/drawing/2014/main" val="817195717"/>
                    </a:ext>
                  </a:extLst>
                </a:gridCol>
                <a:gridCol w="1913657">
                  <a:extLst>
                    <a:ext uri="{9D8B030D-6E8A-4147-A177-3AD203B41FA5}">
                      <a16:colId xmlns:a16="http://schemas.microsoft.com/office/drawing/2014/main" val="3518793806"/>
                    </a:ext>
                  </a:extLst>
                </a:gridCol>
                <a:gridCol w="1826070">
                  <a:extLst>
                    <a:ext uri="{9D8B030D-6E8A-4147-A177-3AD203B41FA5}">
                      <a16:colId xmlns:a16="http://schemas.microsoft.com/office/drawing/2014/main" val="3232709124"/>
                    </a:ext>
                  </a:extLst>
                </a:gridCol>
                <a:gridCol w="2526770">
                  <a:extLst>
                    <a:ext uri="{9D8B030D-6E8A-4147-A177-3AD203B41FA5}">
                      <a16:colId xmlns:a16="http://schemas.microsoft.com/office/drawing/2014/main" val="3928742287"/>
                    </a:ext>
                  </a:extLst>
                </a:gridCol>
                <a:gridCol w="1825184">
                  <a:extLst>
                    <a:ext uri="{9D8B030D-6E8A-4147-A177-3AD203B41FA5}">
                      <a16:colId xmlns:a16="http://schemas.microsoft.com/office/drawing/2014/main" val="2335870224"/>
                    </a:ext>
                  </a:extLst>
                </a:gridCol>
              </a:tblGrid>
              <a:tr h="1076422">
                <a:tc>
                  <a:txBody>
                    <a:bodyPr/>
                    <a:lstStyle/>
                    <a:p>
                      <a:pPr algn="just"/>
                      <a:r>
                        <a:rPr lang="en-US" sz="1600" u="sng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sng" dirty="0">
                          <a:effectLst/>
                        </a:rPr>
                        <a:t>Frontend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/>
                      </a:endParaRPr>
                    </a:p>
                    <a:p>
                      <a:pPr algn="just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Vrinda"/>
                        </a:rPr>
                        <a:t>Week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u="sng" dirty="0">
                          <a:effectLst/>
                        </a:rPr>
                        <a:t>Frontend</a:t>
                      </a:r>
                    </a:p>
                    <a:p>
                      <a:pPr algn="just"/>
                      <a:r>
                        <a:rPr lang="en-US" sz="1600" u="sng" dirty="0">
                          <a:effectLst/>
                        </a:rPr>
                        <a:t>Week 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u="sng" dirty="0">
                          <a:effectLst/>
                        </a:rPr>
                        <a:t>Backend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u="sng" dirty="0">
                          <a:effectLst/>
                        </a:rPr>
                        <a:t>Backend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7202775"/>
                  </a:ext>
                </a:extLst>
              </a:tr>
              <a:tr h="882068">
                <a:tc>
                  <a:txBody>
                    <a:bodyPr/>
                    <a:lstStyle/>
                    <a:p>
                      <a:pPr algn="just"/>
                      <a:r>
                        <a:rPr lang="en-US" sz="1600" u="sng">
                          <a:effectLst/>
                        </a:rPr>
                        <a:t>Farzia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 Admission Form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Medical Advise by the Specialist Form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667278"/>
                  </a:ext>
                </a:extLst>
              </a:tr>
              <a:tr h="1076422">
                <a:tc>
                  <a:txBody>
                    <a:bodyPr/>
                    <a:lstStyle/>
                    <a:p>
                      <a:pPr algn="just"/>
                      <a:r>
                        <a:rPr lang="en-US" sz="1600" u="sng">
                          <a:effectLst/>
                        </a:rPr>
                        <a:t>Salekin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 Admission Receipt Form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Doctors Information Form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7963519"/>
                  </a:ext>
                </a:extLst>
              </a:tr>
              <a:tr h="1005748">
                <a:tc>
                  <a:txBody>
                    <a:bodyPr/>
                    <a:lstStyle/>
                    <a:p>
                      <a:pPr algn="just"/>
                      <a:r>
                        <a:rPr lang="en-US" sz="1600" u="sng">
                          <a:effectLst/>
                        </a:rPr>
                        <a:t>Fuad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Patient Investigation Form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Nurses Information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Form,Medicine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Entry Form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2157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87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EBD620-6723-7B48-8463-50F1822C4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3" y="830943"/>
            <a:ext cx="10203542" cy="57394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781F53-ED77-264F-8317-3323DEE0D0D2}"/>
              </a:ext>
            </a:extLst>
          </p:cNvPr>
          <p:cNvSpPr txBox="1"/>
          <p:nvPr/>
        </p:nvSpPr>
        <p:spPr>
          <a:xfrm>
            <a:off x="3164115" y="174171"/>
            <a:ext cx="439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Website Fronted Design Using Photoshop</a:t>
            </a:r>
          </a:p>
        </p:txBody>
      </p:sp>
    </p:spTree>
    <p:extLst>
      <p:ext uri="{BB962C8B-B14F-4D97-AF65-F5344CB8AC3E}">
        <p14:creationId xmlns:p14="http://schemas.microsoft.com/office/powerpoint/2010/main" val="2809796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F97C1F8-E90B-DE40-A643-A7B6FDEDE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150" y="2368378"/>
            <a:ext cx="325394" cy="3253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5B665C-D3FB-DD40-A640-2B2744811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777" y="2827636"/>
            <a:ext cx="325394" cy="3253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5014741-4F69-664F-930A-E06B16655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307" y="2827636"/>
            <a:ext cx="325394" cy="325394"/>
          </a:xfrm>
          <a:prstGeom prst="rect">
            <a:avLst/>
          </a:prstGeom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4F72A5D-1C71-724A-B9EC-B360969763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040788"/>
              </p:ext>
            </p:extLst>
          </p:nvPr>
        </p:nvGraphicFramePr>
        <p:xfrm>
          <a:off x="1186249" y="1359330"/>
          <a:ext cx="9724767" cy="4806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161813A-4776-A84D-8694-2ADE53F6E5A3}"/>
              </a:ext>
            </a:extLst>
          </p:cNvPr>
          <p:cNvSpPr txBox="1"/>
          <p:nvPr/>
        </p:nvSpPr>
        <p:spPr>
          <a:xfrm>
            <a:off x="5302518" y="302012"/>
            <a:ext cx="200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Gang Chart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3709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{61E70565-EBB8-E845-9392-3EE0F5F1F395}tf10001120</Template>
  <TotalTime>56</TotalTime>
  <Words>99</Words>
  <Application>Microsoft Macintosh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Gill Sans MT</vt:lpstr>
      <vt:lpstr>Times New Roman</vt:lpstr>
      <vt:lpstr>Vrinda</vt:lpstr>
      <vt:lpstr>Parcel</vt:lpstr>
      <vt:lpstr>Hospital Management System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Fuadul Islam</dc:creator>
  <cp:lastModifiedBy>Fuadul Islam</cp:lastModifiedBy>
  <cp:revision>7</cp:revision>
  <dcterms:created xsi:type="dcterms:W3CDTF">2019-06-29T02:52:10Z</dcterms:created>
  <dcterms:modified xsi:type="dcterms:W3CDTF">2019-07-04T08:50:37Z</dcterms:modified>
</cp:coreProperties>
</file>