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4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4D1A06-4C31-4594-883A-B76C23921223}" type="datetime">
              <a:rPr b="0" lang="en-US" sz="1400" spc="-1" strike="noStrike">
                <a:solidFill>
                  <a:srgbClr val="b13f9a"/>
                </a:solidFill>
                <a:latin typeface="Franklin Gothic Book"/>
              </a:rPr>
              <a:t>7/25/19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4464F56D-9776-4222-A6E3-BE91F584D151}" type="slidenum">
              <a:rPr b="0" lang="en-US" sz="1400" spc="-1" strike="noStrike">
                <a:solidFill>
                  <a:srgbClr val="ffffff"/>
                </a:solidFill>
                <a:latin typeface="Franklin Gothic Medium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Medium"/>
              </a:rPr>
              <a:t>Click to edit </a:t>
            </a:r>
            <a:r>
              <a:rPr b="0" lang="en-US" sz="4000" spc="-1" strike="noStrike">
                <a:solidFill>
                  <a:srgbClr val="ffffff"/>
                </a:solidFill>
                <a:latin typeface="Franklin Gothic Medium"/>
              </a:rPr>
              <a:t>Master title </a:t>
            </a:r>
            <a:r>
              <a:rPr b="0" lang="en-US" sz="4000" spc="-1" strike="noStrike">
                <a:solidFill>
                  <a:srgbClr val="ffffff"/>
                </a:solidFill>
                <a:latin typeface="Franklin Gothic Medium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258772-FF98-41A7-B5C6-FECA0A2A6E73}" type="datetime">
              <a:rPr b="0" lang="en-US" sz="1400" spc="-1" strike="noStrike">
                <a:solidFill>
                  <a:srgbClr val="b13f9a"/>
                </a:solidFill>
                <a:latin typeface="Franklin Gothic Book"/>
              </a:rPr>
              <a:t>7/25/19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76134331-5C66-4550-AEB4-FBB2F3F31267}" type="slidenum">
              <a:rPr b="0" lang="en-US" sz="1400" spc="-1" strike="noStrike">
                <a:solidFill>
                  <a:srgbClr val="ffffff"/>
                </a:solidFill>
                <a:latin typeface="Franklin Gothic Medium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ac66bb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d8afb8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de6c36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de6c36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Medium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Franklin Gothic Medium"/>
              </a:rPr>
              <a:t>Shopmart Shopping Center 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523880" y="3124080"/>
            <a:ext cx="5866920" cy="2228400"/>
          </a:xfrm>
          <a:prstGeom prst="rect">
            <a:avLst/>
          </a:prstGeom>
          <a:ln>
            <a:noFill/>
          </a:ln>
        </p:spPr>
      </p:pic>
    </p:spTree>
  </p:cSld>
  <p:transition>
    <p:wedg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5800" y="5335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Time- Plan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838080" y="1828800"/>
          <a:ext cx="7772040" cy="273780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Serial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Navigation Bar (Front-End)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Advertisement part (Front-End)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Login Interface For all Item (Front-End), Admin Interface, Footer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Build Up Web Front End For Homepage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Admin (Database), Buyer Interface (Database), Carrier (Database)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Back-End I, Back-End II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Task 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Black-End III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Gantt Chart 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609480" y="1523880"/>
            <a:ext cx="7955280" cy="44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Home Page Services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4400" y="1447920"/>
            <a:ext cx="777204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Product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Advertise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International Shop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Links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14400" y="2522520"/>
            <a:ext cx="6898320" cy="387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Owner Login interface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31520" y="2011680"/>
            <a:ext cx="7446960" cy="41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Buyer Login Interface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31520" y="2012040"/>
            <a:ext cx="7446960" cy="41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Advertise Login Interface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82640" y="1920240"/>
            <a:ext cx="7446960" cy="41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Carrier Login Interface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82640" y="1920600"/>
            <a:ext cx="7446960" cy="41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     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Features 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Pre–Order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option.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Carrier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job sector.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Buyer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can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track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the product.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Free login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for all items.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                   </a:t>
            </a: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Advantage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Trade scope for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Businessman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Carrier will get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Max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profit.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Foreign product order without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master card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b83d68"/>
              </a:buClr>
              <a:buSzPct val="85000"/>
              <a:buFont typeface="Wingdings" charset="2"/>
              <a:buChar char=""/>
            </a:pP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Buyer will get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link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 for </a:t>
            </a:r>
            <a:r>
              <a:rPr b="1" lang="en-US" sz="2600" spc="-1" strike="noStrike">
                <a:solidFill>
                  <a:srgbClr val="000000"/>
                </a:solidFill>
                <a:latin typeface="Franklin Gothic Book"/>
              </a:rPr>
              <a:t>live track</a:t>
            </a:r>
            <a:r>
              <a:rPr b="0" lang="en-US" sz="26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400" y="1295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b13f9a"/>
                </a:solidFill>
                <a:latin typeface="Franklin Gothic Medium"/>
              </a:rPr>
              <a:t>Budget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838080" y="2819520"/>
          <a:ext cx="7772040" cy="1482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Cost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Web Domain &amp; Hosting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BDT 3000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Marketing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BDT 20000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Total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BDT 23,000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</TotalTime>
  <Application>LibreOffice/6.2.5.2$Linux_X86_64 LibreOffice_project/20$Build-2</Application>
  <Words>170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2019-06-14T14:50:14Z</dcterms:created>
  <dc:creator>Mallim Empire</dc:creator>
  <dc:description/>
  <dc:language>en-US</dc:language>
  <cp:lastModifiedBy/>
  <dcterms:modified xsi:type="dcterms:W3CDTF">2019-07-25T00:34:05Z</dcterms:modified>
  <cp:revision>22</cp:revision>
  <dc:subject/>
  <dc:title>Shopmart Shopping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