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2.png" ContentType="image/png"/>
  <Override PartName="/ppt/media/image1.png" ContentType="image/png"/>
  <Override PartName="/ppt/media/image3.png" ContentType="image/png"/>
  <Override PartName="/ppt/media/image4.png" ContentType="image/png"/>
  <Override PartName="/ppt/media/image9.jpeg" ContentType="image/jpeg"/>
  <Override PartName="/ppt/media/image5.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74320" y="2463120"/>
            <a:ext cx="8602920" cy="5309640"/>
          </a:xfrm>
          <a:prstGeom prst="rect">
            <a:avLst/>
          </a:prstGeom>
        </p:spPr>
        <p:txBody>
          <a:bodyPr lIns="0" rIns="0" tIns="0" bIns="0" anchor="ctr">
            <a:sp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74320" y="2463120"/>
            <a:ext cx="8602920" cy="5309640"/>
          </a:xfrm>
          <a:prstGeom prst="rect">
            <a:avLst/>
          </a:prstGeom>
        </p:spPr>
        <p:txBody>
          <a:bodyPr lIns="0" rIns="0" tIns="0" bIns="0" anchor="ctr">
            <a:sp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4320" y="2463120"/>
            <a:ext cx="8602920" cy="1145160"/>
          </a:xfrm>
          <a:prstGeom prst="rect">
            <a:avLst/>
          </a:prstGeom>
        </p:spPr>
        <p:txBody>
          <a:bodyPr lIns="0" rIns="0" tIns="0" bIns="0" anchor="ctr">
            <a:spAutoFit/>
          </a:bodyPr>
          <a:p>
            <a:pPr algn="ctr"/>
            <a:endParaRPr b="0" lang="en-CA"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0" name="CustomShape 1"/>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CA" sz="4400" spc="-1" strike="noStrike">
                <a:latin typeface="Arial"/>
              </a:rPr>
              <a:t>Click to edit </a:t>
            </a:r>
            <a:r>
              <a:rPr b="0" lang="en-CA" sz="4400" spc="-1" strike="noStrike">
                <a:latin typeface="Arial"/>
              </a:rPr>
              <a:t>the title text </a:t>
            </a:r>
            <a:r>
              <a:rPr b="0" lang="en-CA" sz="4400" spc="-1" strike="noStrike">
                <a:latin typeface="Arial"/>
              </a:rPr>
              <a:t>format</a:t>
            </a:r>
            <a:endParaRPr b="0" lang="en-CA"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39" name="CustomShape 1" hidden="1"/>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0" name="CustomShape 2"/>
          <p:cNvSpPr/>
          <p:nvPr/>
        </p:nvSpPr>
        <p:spPr>
          <a:xfrm>
            <a:off x="-5040" y="2058840"/>
            <a:ext cx="9146160" cy="1828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 name="PlaceHolder 3"/>
          <p:cNvSpPr>
            <a:spLocks noGrp="1"/>
          </p:cNvSpPr>
          <p:nvPr>
            <p:ph type="title"/>
          </p:nvPr>
        </p:nvSpPr>
        <p:spPr>
          <a:xfrm>
            <a:off x="274320" y="2463120"/>
            <a:ext cx="8602920" cy="1145160"/>
          </a:xfrm>
          <a:prstGeom prst="rect">
            <a:avLst/>
          </a:prstGeom>
        </p:spPr>
        <p:txBody>
          <a:bodyPr lIns="0" rIns="0" tIns="0" bIns="0" anchor="ctr">
            <a:spAutoFit/>
          </a:bodyPr>
          <a:p>
            <a:r>
              <a:rPr b="0" lang="en-CA" sz="1800" spc="-1" strike="noStrike">
                <a:latin typeface="Arial"/>
              </a:rPr>
              <a:t>Click to edit the title text format</a:t>
            </a:r>
            <a:endParaRPr b="0" lang="en-CA" sz="1800" spc="-1" strike="noStrike">
              <a:latin typeface="Arial"/>
            </a:endParaRPr>
          </a:p>
        </p:txBody>
      </p:sp>
      <p:sp>
        <p:nvSpPr>
          <p:cNvPr id="42"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09480" y="1523880"/>
            <a:ext cx="7771680" cy="1508040"/>
          </a:xfrm>
          <a:prstGeom prst="rect">
            <a:avLst/>
          </a:prstGeom>
          <a:noFill/>
          <a:ln>
            <a:noFill/>
          </a:ln>
        </p:spPr>
        <p:style>
          <a:lnRef idx="0"/>
          <a:fillRef idx="0"/>
          <a:effectRef idx="0"/>
          <a:fontRef idx="minor"/>
        </p:style>
        <p:txBody>
          <a:bodyPr lIns="90000" rIns="90000" tIns="45000" bIns="45000" anchor="ctr">
            <a:normAutofit/>
          </a:bodyPr>
          <a:p>
            <a:pPr algn="ctr">
              <a:lnSpc>
                <a:spcPct val="85000"/>
              </a:lnSpc>
            </a:pPr>
            <a:br/>
            <a:br/>
            <a:br/>
            <a:r>
              <a:rPr b="0" lang="en-CA" sz="4000" spc="-1" strike="noStrike" cap="all">
                <a:solidFill>
                  <a:srgbClr val="2c2c2c"/>
                </a:solidFill>
                <a:latin typeface="Corbel"/>
              </a:rPr>
              <a:t>Team Dexter </a:t>
            </a:r>
            <a:endParaRPr b="0" lang="en-CA" sz="4000" spc="-1" strike="noStrike">
              <a:latin typeface="Arial"/>
            </a:endParaRPr>
          </a:p>
        </p:txBody>
      </p:sp>
      <p:sp>
        <p:nvSpPr>
          <p:cNvPr id="80"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199"/>
              </a:spcBef>
              <a:spcAft>
                <a:spcPts val="201"/>
              </a:spcAft>
            </a:pPr>
            <a:endParaRPr b="0" lang="en-CA" sz="1800" spc="-1" strike="noStrike">
              <a:latin typeface="Arial"/>
            </a:endParaRPr>
          </a:p>
          <a:p>
            <a:pPr algn="ctr">
              <a:lnSpc>
                <a:spcPct val="90000"/>
              </a:lnSpc>
              <a:spcBef>
                <a:spcPts val="1199"/>
              </a:spcBef>
              <a:spcAft>
                <a:spcPts val="201"/>
              </a:spcAft>
            </a:pPr>
            <a:endParaRPr b="0" lang="en-CA" sz="1800" spc="-1" strike="noStrike">
              <a:latin typeface="Arial"/>
            </a:endParaRPr>
          </a:p>
          <a:p>
            <a:pPr algn="ctr">
              <a:lnSpc>
                <a:spcPct val="90000"/>
              </a:lnSpc>
              <a:spcBef>
                <a:spcPts val="1199"/>
              </a:spcBef>
              <a:spcAft>
                <a:spcPts val="201"/>
              </a:spcAft>
            </a:pPr>
            <a:endParaRPr b="0" lang="en-CA" sz="1800" spc="-1" strike="noStrike">
              <a:latin typeface="Arial"/>
            </a:endParaRPr>
          </a:p>
          <a:p>
            <a:pPr algn="ctr">
              <a:lnSpc>
                <a:spcPct val="90000"/>
              </a:lnSpc>
              <a:spcBef>
                <a:spcPts val="1199"/>
              </a:spcBef>
              <a:spcAft>
                <a:spcPts val="201"/>
              </a:spcAft>
            </a:pPr>
            <a:endParaRPr b="0" lang="en-CA" sz="1800" spc="-1" strike="noStrike">
              <a:latin typeface="Arial"/>
            </a:endParaRPr>
          </a:p>
          <a:p>
            <a:pPr marL="182880" indent="-182160" algn="ctr">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Md. Tanvir Hossain</a:t>
            </a:r>
            <a:endParaRPr b="0" lang="en-CA" sz="2200" spc="-1" strike="noStrike">
              <a:latin typeface="Arial"/>
            </a:endParaRPr>
          </a:p>
          <a:p>
            <a:pPr marL="182880" indent="-182160" algn="ctr">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Tarak Mahmud </a:t>
            </a:r>
            <a:endParaRPr b="0" lang="en-CA" sz="2200" spc="-1" strike="noStrike">
              <a:latin typeface="Arial"/>
            </a:endParaRPr>
          </a:p>
          <a:p>
            <a:pPr marL="182880" indent="-182160" algn="ctr">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Moddasir Ahmed</a:t>
            </a: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Seller Interface </a:t>
            </a:r>
            <a:endParaRPr b="0" lang="en-CA" sz="4000" spc="-1" strike="noStrike">
              <a:latin typeface="Arial"/>
            </a:endParaRPr>
          </a:p>
        </p:txBody>
      </p:sp>
      <p:sp>
        <p:nvSpPr>
          <p:cNvPr id="102"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ffffff"/>
                </a:solidFill>
                <a:latin typeface="Corbel"/>
              </a:rPr>
              <a:t>Product Add </a:t>
            </a:r>
            <a:r>
              <a:rPr b="0" lang="en-CA" sz="2200" spc="-1" strike="noStrike">
                <a:solidFill>
                  <a:srgbClr val="ffffff"/>
                </a:solidFill>
                <a:latin typeface="Corbel"/>
              </a:rPr>
              <a:t>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pic>
        <p:nvPicPr>
          <p:cNvPr id="103" name="" descr=""/>
          <p:cNvPicPr/>
          <p:nvPr/>
        </p:nvPicPr>
        <p:blipFill>
          <a:blip r:embed="rId1"/>
          <a:srcRect l="0" t="12594" r="0" b="0"/>
          <a:stretch/>
        </p:blipFill>
        <p:spPr>
          <a:xfrm>
            <a:off x="432000" y="2376000"/>
            <a:ext cx="8252280" cy="4054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Buyer Interface </a:t>
            </a:r>
            <a:endParaRPr b="0" lang="en-CA" sz="4000" spc="-1" strike="noStrike">
              <a:latin typeface="Arial"/>
            </a:endParaRPr>
          </a:p>
        </p:txBody>
      </p:sp>
      <p:sp>
        <p:nvSpPr>
          <p:cNvPr id="105"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ffffff"/>
                </a:solidFill>
                <a:latin typeface="Corbel"/>
              </a:rPr>
              <a:t>Buyer Product Order Form </a:t>
            </a:r>
            <a:r>
              <a:rPr b="0" lang="en-CA" sz="2200" spc="-1" strike="noStrike">
                <a:solidFill>
                  <a:srgbClr val="ffffff"/>
                </a:solidFill>
                <a:latin typeface="Corbel"/>
              </a:rPr>
              <a:t>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pic>
        <p:nvPicPr>
          <p:cNvPr id="106" name="" descr=""/>
          <p:cNvPicPr/>
          <p:nvPr/>
        </p:nvPicPr>
        <p:blipFill>
          <a:blip r:embed="rId1"/>
          <a:srcRect l="2059" t="12594" r="0" b="6166"/>
          <a:stretch/>
        </p:blipFill>
        <p:spPr>
          <a:xfrm>
            <a:off x="559080" y="2520000"/>
            <a:ext cx="7720920" cy="3600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Carrier Interface </a:t>
            </a:r>
            <a:endParaRPr b="0" lang="en-CA" sz="4000" spc="-1" strike="noStrike">
              <a:latin typeface="Arial"/>
            </a:endParaRPr>
          </a:p>
        </p:txBody>
      </p:sp>
      <p:sp>
        <p:nvSpPr>
          <p:cNvPr id="108"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000000"/>
                </a:solidFill>
                <a:latin typeface="Corbel"/>
              </a:rPr>
              <a:t>Carrier Dashboard </a:t>
            </a:r>
            <a:r>
              <a:rPr b="0" lang="en-CA" sz="2200" spc="-1" strike="noStrike">
                <a:solidFill>
                  <a:srgbClr val="ffffff"/>
                </a:solidFill>
                <a:latin typeface="Corbel"/>
              </a:rPr>
              <a:t>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pic>
        <p:nvPicPr>
          <p:cNvPr id="109" name="" descr=""/>
          <p:cNvPicPr/>
          <p:nvPr/>
        </p:nvPicPr>
        <p:blipFill>
          <a:blip r:embed="rId1"/>
          <a:srcRect l="0" t="12594" r="0" b="0"/>
          <a:stretch/>
        </p:blipFill>
        <p:spPr>
          <a:xfrm>
            <a:off x="504000" y="2592000"/>
            <a:ext cx="8059320" cy="3960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Features </a:t>
            </a:r>
            <a:endParaRPr b="0" lang="en-CA" sz="4000" spc="-1" strike="noStrike">
              <a:latin typeface="Arial"/>
            </a:endParaRPr>
          </a:p>
        </p:txBody>
      </p:sp>
      <p:sp>
        <p:nvSpPr>
          <p:cNvPr id="111"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182880" indent="-182160">
              <a:lnSpc>
                <a:spcPct val="90000"/>
              </a:lnSpc>
              <a:spcBef>
                <a:spcPts val="1199"/>
              </a:spcBef>
              <a:spcAft>
                <a:spcPts val="201"/>
              </a:spcAft>
              <a:buClr>
                <a:srgbClr val="ffffff"/>
              </a:buClr>
              <a:buFont typeface="Wingdings" charset="2"/>
              <a:buChar char=""/>
            </a:pPr>
            <a:r>
              <a:rPr b="1" lang="en-CA" sz="2200" spc="-1" strike="noStrike">
                <a:solidFill>
                  <a:srgbClr val="ffffff"/>
                </a:solidFill>
                <a:latin typeface="Corbel"/>
              </a:rPr>
              <a:t> </a:t>
            </a:r>
            <a:r>
              <a:rPr b="1" lang="en-CA" sz="2200" spc="-1" strike="noStrike">
                <a:solidFill>
                  <a:srgbClr val="ffffff"/>
                </a:solidFill>
                <a:latin typeface="Corbel"/>
              </a:rPr>
              <a:t>Pre–Order </a:t>
            </a:r>
            <a:r>
              <a:rPr b="0" lang="en-CA" sz="2200" spc="-1" strike="noStrike">
                <a:solidFill>
                  <a:srgbClr val="ffffff"/>
                </a:solidFill>
                <a:latin typeface="Corbel"/>
              </a:rPr>
              <a:t>option.</a:t>
            </a:r>
            <a:endParaRPr b="0" lang="en-CA" sz="2200" spc="-1" strike="noStrike">
              <a:latin typeface="Arial"/>
            </a:endParaRPr>
          </a:p>
          <a:p>
            <a:pPr marL="182880" indent="-182160">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 </a:t>
            </a:r>
            <a:r>
              <a:rPr b="1" lang="en-CA" sz="2200" spc="-1" strike="noStrike">
                <a:solidFill>
                  <a:srgbClr val="ffffff"/>
                </a:solidFill>
                <a:latin typeface="Corbel"/>
              </a:rPr>
              <a:t>Carrier</a:t>
            </a:r>
            <a:r>
              <a:rPr b="0" lang="en-CA" sz="2200" spc="-1" strike="noStrike">
                <a:solidFill>
                  <a:srgbClr val="ffffff"/>
                </a:solidFill>
                <a:latin typeface="Corbel"/>
              </a:rPr>
              <a:t> job sector.</a:t>
            </a:r>
            <a:endParaRPr b="0" lang="en-CA" sz="2200" spc="-1" strike="noStrike">
              <a:latin typeface="Arial"/>
            </a:endParaRPr>
          </a:p>
          <a:p>
            <a:pPr marL="182880" indent="-182160">
              <a:lnSpc>
                <a:spcPct val="90000"/>
              </a:lnSpc>
              <a:spcBef>
                <a:spcPts val="1199"/>
              </a:spcBef>
              <a:spcAft>
                <a:spcPts val="201"/>
              </a:spcAft>
              <a:buClr>
                <a:srgbClr val="ffffff"/>
              </a:buClr>
              <a:buFont typeface="Wingdings" charset="2"/>
              <a:buChar char=""/>
            </a:pPr>
            <a:r>
              <a:rPr b="1" lang="en-CA" sz="2200" spc="-1" strike="noStrike">
                <a:solidFill>
                  <a:srgbClr val="ffffff"/>
                </a:solidFill>
                <a:latin typeface="Corbel"/>
              </a:rPr>
              <a:t> </a:t>
            </a:r>
            <a:r>
              <a:rPr b="1" lang="en-CA" sz="2200" spc="-1" strike="noStrike">
                <a:solidFill>
                  <a:srgbClr val="ffffff"/>
                </a:solidFill>
                <a:latin typeface="Corbel"/>
              </a:rPr>
              <a:t>Buyer </a:t>
            </a:r>
            <a:r>
              <a:rPr b="0" lang="en-CA" sz="2200" spc="-1" strike="noStrike">
                <a:solidFill>
                  <a:srgbClr val="ffffff"/>
                </a:solidFill>
                <a:latin typeface="Corbel"/>
              </a:rPr>
              <a:t>can </a:t>
            </a:r>
            <a:r>
              <a:rPr b="1" lang="en-CA" sz="2200" spc="-1" strike="noStrike">
                <a:solidFill>
                  <a:srgbClr val="ffffff"/>
                </a:solidFill>
                <a:latin typeface="Corbel"/>
              </a:rPr>
              <a:t>track</a:t>
            </a:r>
            <a:r>
              <a:rPr b="0" lang="en-CA" sz="2200" spc="-1" strike="noStrike">
                <a:solidFill>
                  <a:srgbClr val="ffffff"/>
                </a:solidFill>
                <a:latin typeface="Corbel"/>
              </a:rPr>
              <a:t> the product.</a:t>
            </a:r>
            <a:endParaRPr b="0" lang="en-CA" sz="2200" spc="-1" strike="noStrike">
              <a:latin typeface="Arial"/>
            </a:endParaRPr>
          </a:p>
          <a:p>
            <a:pPr marL="182880" indent="-182160">
              <a:lnSpc>
                <a:spcPct val="90000"/>
              </a:lnSpc>
              <a:spcBef>
                <a:spcPts val="1199"/>
              </a:spcBef>
              <a:spcAft>
                <a:spcPts val="201"/>
              </a:spcAft>
              <a:buClr>
                <a:srgbClr val="ffffff"/>
              </a:buClr>
              <a:buFont typeface="Wingdings" charset="2"/>
              <a:buChar char=""/>
            </a:pPr>
            <a:r>
              <a:rPr b="1" lang="en-CA" sz="2200" spc="-1" strike="noStrike">
                <a:solidFill>
                  <a:srgbClr val="ffffff"/>
                </a:solidFill>
                <a:latin typeface="Corbel"/>
              </a:rPr>
              <a:t> </a:t>
            </a:r>
            <a:r>
              <a:rPr b="1" lang="en-CA" sz="2200" spc="-1" strike="noStrike">
                <a:solidFill>
                  <a:srgbClr val="ffffff"/>
                </a:solidFill>
                <a:latin typeface="Corbel"/>
              </a:rPr>
              <a:t>Free login</a:t>
            </a:r>
            <a:r>
              <a:rPr b="0" lang="en-CA" sz="2200" spc="-1" strike="noStrike">
                <a:solidFill>
                  <a:srgbClr val="ffffff"/>
                </a:solidFill>
                <a:latin typeface="Corbel"/>
              </a:rPr>
              <a:t> for all items.</a:t>
            </a: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Advantage</a:t>
            </a:r>
            <a:endParaRPr b="0" lang="en-CA" sz="4000" spc="-1" strike="noStrike">
              <a:latin typeface="Arial"/>
            </a:endParaRPr>
          </a:p>
        </p:txBody>
      </p:sp>
      <p:sp>
        <p:nvSpPr>
          <p:cNvPr id="113"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182880" indent="-182160">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 </a:t>
            </a:r>
            <a:r>
              <a:rPr b="0" lang="en-CA" sz="2200" spc="-1" strike="noStrike">
                <a:solidFill>
                  <a:srgbClr val="ffffff"/>
                </a:solidFill>
                <a:latin typeface="Corbel"/>
              </a:rPr>
              <a:t>Trade scope for </a:t>
            </a:r>
            <a:r>
              <a:rPr b="1" lang="en-CA" sz="2200" spc="-1" strike="noStrike">
                <a:solidFill>
                  <a:srgbClr val="ffffff"/>
                </a:solidFill>
                <a:latin typeface="Corbel"/>
              </a:rPr>
              <a:t>Businessman</a:t>
            </a:r>
            <a:r>
              <a:rPr b="0" lang="en-CA" sz="2200" spc="-1" strike="noStrike">
                <a:solidFill>
                  <a:srgbClr val="ffffff"/>
                </a:solidFill>
                <a:latin typeface="Corbel"/>
              </a:rPr>
              <a:t>.</a:t>
            </a:r>
            <a:endParaRPr b="0" lang="en-CA" sz="2200" spc="-1" strike="noStrike">
              <a:latin typeface="Arial"/>
            </a:endParaRPr>
          </a:p>
          <a:p>
            <a:pPr marL="182880" indent="-182160">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 </a:t>
            </a:r>
            <a:r>
              <a:rPr b="0" lang="en-CA" sz="2200" spc="-1" strike="noStrike">
                <a:solidFill>
                  <a:srgbClr val="ffffff"/>
                </a:solidFill>
                <a:latin typeface="Corbel"/>
              </a:rPr>
              <a:t>Carrier will get </a:t>
            </a:r>
            <a:r>
              <a:rPr b="1" lang="en-CA" sz="2200" spc="-1" strike="noStrike">
                <a:solidFill>
                  <a:srgbClr val="ffffff"/>
                </a:solidFill>
                <a:latin typeface="Corbel"/>
              </a:rPr>
              <a:t>Max</a:t>
            </a:r>
            <a:r>
              <a:rPr b="0" lang="en-CA" sz="2200" spc="-1" strike="noStrike">
                <a:solidFill>
                  <a:srgbClr val="ffffff"/>
                </a:solidFill>
                <a:latin typeface="Corbel"/>
              </a:rPr>
              <a:t> profit.</a:t>
            </a:r>
            <a:endParaRPr b="0" lang="en-CA" sz="2200" spc="-1" strike="noStrike">
              <a:latin typeface="Arial"/>
            </a:endParaRPr>
          </a:p>
          <a:p>
            <a:pPr marL="182880" indent="-182160">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 </a:t>
            </a:r>
            <a:r>
              <a:rPr b="0" lang="en-CA" sz="2200" spc="-1" strike="noStrike">
                <a:solidFill>
                  <a:srgbClr val="ffffff"/>
                </a:solidFill>
                <a:latin typeface="Corbel"/>
              </a:rPr>
              <a:t>Foreign product order without </a:t>
            </a:r>
            <a:r>
              <a:rPr b="1" lang="en-CA" sz="2200" spc="-1" strike="noStrike">
                <a:solidFill>
                  <a:srgbClr val="ffffff"/>
                </a:solidFill>
                <a:latin typeface="Corbel"/>
              </a:rPr>
              <a:t>master card</a:t>
            </a:r>
            <a:r>
              <a:rPr b="0" lang="en-CA" sz="2200" spc="-1" strike="noStrike">
                <a:solidFill>
                  <a:srgbClr val="ffffff"/>
                </a:solidFill>
                <a:latin typeface="Corbel"/>
              </a:rPr>
              <a:t>.</a:t>
            </a:r>
            <a:endParaRPr b="0" lang="en-CA" sz="2200" spc="-1" strike="noStrike">
              <a:latin typeface="Arial"/>
            </a:endParaRPr>
          </a:p>
          <a:p>
            <a:pPr marL="182880" indent="-182160">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 </a:t>
            </a:r>
            <a:r>
              <a:rPr b="0" lang="en-CA" sz="2200" spc="-1" strike="noStrike">
                <a:solidFill>
                  <a:srgbClr val="ffffff"/>
                </a:solidFill>
                <a:latin typeface="Corbel"/>
              </a:rPr>
              <a:t>Buyer will get </a:t>
            </a:r>
            <a:r>
              <a:rPr b="1" lang="en-CA" sz="2200" spc="-1" strike="noStrike">
                <a:solidFill>
                  <a:srgbClr val="ffffff"/>
                </a:solidFill>
                <a:latin typeface="Corbel"/>
              </a:rPr>
              <a:t>link</a:t>
            </a:r>
            <a:r>
              <a:rPr b="0" lang="en-CA" sz="2200" spc="-1" strike="noStrike">
                <a:solidFill>
                  <a:srgbClr val="ffffff"/>
                </a:solidFill>
                <a:latin typeface="Corbel"/>
              </a:rPr>
              <a:t> for </a:t>
            </a:r>
            <a:r>
              <a:rPr b="1" lang="en-CA" sz="2200" spc="-1" strike="noStrike">
                <a:solidFill>
                  <a:srgbClr val="ffffff"/>
                </a:solidFill>
                <a:latin typeface="Corbel"/>
              </a:rPr>
              <a:t>live track</a:t>
            </a:r>
            <a:r>
              <a:rPr b="0" lang="en-CA" sz="2200" spc="-1" strike="noStrike">
                <a:solidFill>
                  <a:srgbClr val="ffffff"/>
                </a:solidFill>
                <a:latin typeface="Corbel"/>
              </a:rPr>
              <a:t>.</a:t>
            </a: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5800" y="533520"/>
            <a:ext cx="7771680" cy="114228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Budget</a:t>
            </a:r>
            <a:endParaRPr b="0" lang="en-CA" sz="4000" spc="-1" strike="noStrike">
              <a:latin typeface="Arial"/>
            </a:endParaRPr>
          </a:p>
        </p:txBody>
      </p:sp>
      <p:graphicFrame>
        <p:nvGraphicFramePr>
          <p:cNvPr id="115" name="Table 2"/>
          <p:cNvGraphicFramePr/>
          <p:nvPr/>
        </p:nvGraphicFramePr>
        <p:xfrm>
          <a:off x="838080" y="2819520"/>
          <a:ext cx="7772040" cy="1482840"/>
        </p:xfrm>
        <a:graphic>
          <a:graphicData uri="http://schemas.openxmlformats.org/drawingml/2006/table">
            <a:tbl>
              <a:tblPr/>
              <a:tblGrid>
                <a:gridCol w="3886200"/>
                <a:gridCol w="3886200"/>
              </a:tblGrid>
              <a:tr h="370800">
                <a:tc>
                  <a:txBody>
                    <a:bodyPr>
                      <a:noAutofit/>
                    </a:bodyPr>
                    <a:p>
                      <a:pPr>
                        <a:lnSpc>
                          <a:spcPct val="100000"/>
                        </a:lnSpc>
                      </a:pPr>
                      <a:r>
                        <a:rPr b="1" lang="en-CA" sz="1800" spc="-1" strike="noStrike">
                          <a:solidFill>
                            <a:srgbClr val="ffffff"/>
                          </a:solidFill>
                          <a:latin typeface="Corbel"/>
                        </a:rPr>
                        <a:t>Item</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oAutofit/>
                    </a:bodyPr>
                    <a:p>
                      <a:pPr>
                        <a:lnSpc>
                          <a:spcPct val="100000"/>
                        </a:lnSpc>
                      </a:pPr>
                      <a:r>
                        <a:rPr b="1" lang="en-CA" sz="1800" spc="-1" strike="noStrike">
                          <a:solidFill>
                            <a:srgbClr val="ffffff"/>
                          </a:solidFill>
                          <a:latin typeface="Corbel"/>
                        </a:rPr>
                        <a:t>Cost</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r>
              <a:tr h="370800">
                <a:tc>
                  <a:txBody>
                    <a:bodyPr>
                      <a:noAutofit/>
                    </a:bodyPr>
                    <a:p>
                      <a:pPr>
                        <a:lnSpc>
                          <a:spcPct val="100000"/>
                        </a:lnSpc>
                      </a:pPr>
                      <a:r>
                        <a:rPr b="0" lang="en-CA" sz="1800" spc="-1" strike="noStrike">
                          <a:solidFill>
                            <a:srgbClr val="2c2c2c"/>
                          </a:solidFill>
                          <a:latin typeface="Corbel"/>
                        </a:rPr>
                        <a:t>Web Domain &amp; Hosting</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oAutofit/>
                    </a:bodyPr>
                    <a:p>
                      <a:pPr>
                        <a:lnSpc>
                          <a:spcPct val="100000"/>
                        </a:lnSpc>
                      </a:pPr>
                      <a:r>
                        <a:rPr b="0" lang="en-CA" sz="1800" spc="-1" strike="noStrike">
                          <a:solidFill>
                            <a:srgbClr val="2c2c2c"/>
                          </a:solidFill>
                          <a:latin typeface="Corbel"/>
                        </a:rPr>
                        <a:t>BDT 3000</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r>
              <a:tr h="370800">
                <a:tc>
                  <a:txBody>
                    <a:bodyPr>
                      <a:noAutofit/>
                    </a:bodyPr>
                    <a:p>
                      <a:pPr>
                        <a:lnSpc>
                          <a:spcPct val="100000"/>
                        </a:lnSpc>
                      </a:pPr>
                      <a:r>
                        <a:rPr b="0" lang="en-CA" sz="1800" spc="-1" strike="noStrike">
                          <a:solidFill>
                            <a:srgbClr val="2c2c2c"/>
                          </a:solidFill>
                          <a:latin typeface="Corbel"/>
                        </a:rPr>
                        <a:t>Marketing</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c>
                  <a:txBody>
                    <a:bodyPr>
                      <a:noAutofit/>
                    </a:bodyPr>
                    <a:p>
                      <a:pPr>
                        <a:lnSpc>
                          <a:spcPct val="100000"/>
                        </a:lnSpc>
                      </a:pPr>
                      <a:r>
                        <a:rPr b="0" lang="en-CA" sz="1800" spc="-1" strike="noStrike">
                          <a:solidFill>
                            <a:srgbClr val="2c2c2c"/>
                          </a:solidFill>
                          <a:latin typeface="Corbel"/>
                        </a:rPr>
                        <a:t>BDT 20000</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r>
              <a:tr h="370800">
                <a:tc>
                  <a:txBody>
                    <a:bodyPr>
                      <a:noAutofit/>
                    </a:bodyPr>
                    <a:p>
                      <a:pPr>
                        <a:lnSpc>
                          <a:spcPct val="100000"/>
                        </a:lnSpc>
                      </a:pPr>
                      <a:r>
                        <a:rPr b="1" lang="en-CA" sz="1800" spc="-1" strike="noStrike">
                          <a:solidFill>
                            <a:srgbClr val="2c2c2c"/>
                          </a:solidFill>
                          <a:latin typeface="Corbel"/>
                        </a:rPr>
                        <a:t>Total</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oAutofit/>
                    </a:bodyPr>
                    <a:p>
                      <a:pPr>
                        <a:lnSpc>
                          <a:spcPct val="100000"/>
                        </a:lnSpc>
                      </a:pPr>
                      <a:r>
                        <a:rPr b="1" lang="en-CA" sz="1800" spc="-1" strike="noStrike">
                          <a:solidFill>
                            <a:srgbClr val="2c2c2c"/>
                          </a:solidFill>
                          <a:latin typeface="Corbel"/>
                        </a:rPr>
                        <a:t>BDT 23,000</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Gantt Chart </a:t>
            </a:r>
            <a:endParaRPr b="0" lang="en-CA" sz="4000" spc="-1" strike="noStrike">
              <a:latin typeface="Arial"/>
            </a:endParaRPr>
          </a:p>
        </p:txBody>
      </p:sp>
      <p:pic>
        <p:nvPicPr>
          <p:cNvPr id="117" name="Content Placeholder 3" descr=""/>
          <p:cNvPicPr/>
          <p:nvPr/>
        </p:nvPicPr>
        <p:blipFill>
          <a:blip r:embed="rId1"/>
          <a:stretch/>
        </p:blipFill>
        <p:spPr>
          <a:xfrm>
            <a:off x="609480" y="1523880"/>
            <a:ext cx="7954920" cy="44139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Future Work</a:t>
            </a:r>
            <a:endParaRPr b="0" lang="en-CA" sz="4000" spc="-1" strike="noStrike">
              <a:latin typeface="Arial"/>
            </a:endParaRPr>
          </a:p>
        </p:txBody>
      </p:sp>
      <p:sp>
        <p:nvSpPr>
          <p:cNvPr id="119"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pPr>
            <a:r>
              <a:rPr b="0" lang="en-CA" sz="2200" spc="-1" strike="noStrike">
                <a:solidFill>
                  <a:srgbClr val="ffffff"/>
                </a:solidFill>
                <a:latin typeface="Corbel"/>
              </a:rPr>
              <a:t>We missed a very special tool which we want to add in the future. The tool is all about product live tracking. We already added tracking system but we want to add live tracing system, which will be the very first time of Bangladesh. The live tracking feature will show the live location of your goodies. You don’t need to worry about your product or don’t need to wait to long for this. </a:t>
            </a: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Conclusion</a:t>
            </a:r>
            <a:endParaRPr b="0" lang="en-CA" sz="4000" spc="-1" strike="noStrike">
              <a:latin typeface="Arial"/>
            </a:endParaRPr>
          </a:p>
        </p:txBody>
      </p:sp>
      <p:sp>
        <p:nvSpPr>
          <p:cNvPr id="121"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182880" indent="-182160">
              <a:lnSpc>
                <a:spcPct val="90000"/>
              </a:lnSpc>
              <a:spcBef>
                <a:spcPts val="1199"/>
              </a:spcBef>
              <a:spcAft>
                <a:spcPts val="201"/>
              </a:spcAft>
              <a:buClr>
                <a:srgbClr val="ffffff"/>
              </a:buClr>
              <a:buFont typeface="Wingdings" charset="2"/>
              <a:buChar char=""/>
            </a:pPr>
            <a:r>
              <a:rPr b="0" lang="en-CA" sz="2200" spc="-1" strike="noStrike">
                <a:solidFill>
                  <a:srgbClr val="ffffff"/>
                </a:solidFill>
                <a:latin typeface="Corbel"/>
              </a:rPr>
              <a:t>People who uses the online e-commerce website are around 21-30 ages. They are the most targeted audience in the market. They love to do shopping on the online website. Online shopping and e-commerce website are important part of the present life. There are several opportunities for online shopping websites and it is designed and processed in the quick, secure and qualitative way. We are trying to add all kind of new features in our website. We will always try to improve our website at near future.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74320" y="2166480"/>
            <a:ext cx="8602920" cy="1738800"/>
          </a:xfrm>
          <a:prstGeom prst="rect">
            <a:avLst/>
          </a:prstGeom>
          <a:noFill/>
          <a:ln>
            <a:noFill/>
          </a:ln>
        </p:spPr>
        <p:style>
          <a:lnRef idx="0"/>
          <a:fillRef idx="0"/>
          <a:effectRef idx="0"/>
          <a:fontRef idx="minor"/>
        </p:style>
        <p:txBody>
          <a:bodyPr lIns="90000" rIns="90000" tIns="45000" bIns="45000" anchor="ctr">
            <a:noAutofit/>
          </a:bodyPr>
          <a:p>
            <a:pPr algn="ctr">
              <a:lnSpc>
                <a:spcPct val="80000"/>
              </a:lnSpc>
            </a:pPr>
            <a:r>
              <a:rPr b="0" lang="en-CA" sz="6000" spc="-1" strike="noStrike" cap="all">
                <a:solidFill>
                  <a:srgbClr val="099bdd"/>
                </a:solidFill>
                <a:latin typeface="Corbel"/>
              </a:rPr>
              <a:t>Thank  you</a:t>
            </a:r>
            <a:endParaRPr b="0" lang="en-CA" sz="6000" spc="-1" strike="noStrike">
              <a:latin typeface="Arial"/>
            </a:endParaRPr>
          </a:p>
        </p:txBody>
      </p:sp>
      <p:sp>
        <p:nvSpPr>
          <p:cNvPr id="123" name="CustomShape 2"/>
          <p:cNvSpPr/>
          <p:nvPr/>
        </p:nvSpPr>
        <p:spPr>
          <a:xfrm>
            <a:off x="1143000" y="3970440"/>
            <a:ext cx="6857280" cy="130860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199"/>
              </a:spcBef>
              <a:spcAft>
                <a:spcPts val="201"/>
              </a:spcAft>
            </a:pPr>
            <a:r>
              <a:rPr b="0" lang="en-CA" sz="2000" spc="-1" strike="noStrike">
                <a:solidFill>
                  <a:srgbClr val="ffffff"/>
                </a:solidFill>
                <a:latin typeface="Corbel"/>
              </a:rPr>
              <a:t>End</a:t>
            </a:r>
            <a:endParaRPr b="0" lang="en-CA"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Introduction</a:t>
            </a:r>
            <a:endParaRPr b="0" lang="en-CA" sz="4000" spc="-1" strike="noStrike">
              <a:latin typeface="Arial"/>
            </a:endParaRPr>
          </a:p>
        </p:txBody>
      </p:sp>
      <p:sp>
        <p:nvSpPr>
          <p:cNvPr id="82"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pPr>
            <a:r>
              <a:rPr b="0" lang="en-CA" sz="2200" spc="-1" strike="noStrike">
                <a:solidFill>
                  <a:srgbClr val="ffffff"/>
                </a:solidFill>
                <a:latin typeface="Corbel"/>
              </a:rPr>
              <a:t>In this modern era online shopping market has lots of influence over all the people. Middle age people loves to buy lots of things from online. Now days the scenario of the market is changing and demand of online shopping has increased a lot. Explosion of e-commerce has changed the buying patterns and preferences of customers. Today almost every big company has adopted these technologies to increases sales, to make branding all over the globe. It has made easier for the user to buy and seller to promote his product by giving his product a proper view of his products.</a:t>
            </a: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55880" y="2057400"/>
            <a:ext cx="8602920" cy="1738800"/>
          </a:xfrm>
          <a:prstGeom prst="rect">
            <a:avLst/>
          </a:prstGeom>
          <a:noFill/>
          <a:ln>
            <a:noFill/>
          </a:ln>
        </p:spPr>
        <p:style>
          <a:lnRef idx="0"/>
          <a:fillRef idx="0"/>
          <a:effectRef idx="0"/>
          <a:fontRef idx="minor"/>
        </p:style>
        <p:txBody>
          <a:bodyPr lIns="90000" rIns="90000" tIns="45000" bIns="45000" anchor="ctr">
            <a:noAutofit/>
          </a:bodyPr>
          <a:p>
            <a:pPr algn="ctr">
              <a:lnSpc>
                <a:spcPct val="80000"/>
              </a:lnSpc>
            </a:pPr>
            <a:r>
              <a:rPr b="0" lang="en-CA" sz="6000" spc="-1" strike="noStrike" cap="all">
                <a:solidFill>
                  <a:srgbClr val="2c2c2c"/>
                </a:solidFill>
                <a:latin typeface="Corbel"/>
              </a:rPr>
              <a:t> </a:t>
            </a:r>
            <a:r>
              <a:rPr b="0" lang="en-CA" sz="6000" spc="-1" strike="noStrike" cap="all">
                <a:solidFill>
                  <a:srgbClr val="acb20c"/>
                </a:solidFill>
                <a:latin typeface="Corbel"/>
              </a:rPr>
              <a:t>Shopmart</a:t>
            </a:r>
            <a:r>
              <a:rPr b="0" lang="en-CA" sz="6000" spc="-1" strike="noStrike" cap="all">
                <a:solidFill>
                  <a:srgbClr val="2c2c2c"/>
                </a:solidFill>
                <a:latin typeface="Corbel"/>
              </a:rPr>
              <a:t> </a:t>
            </a:r>
            <a:r>
              <a:rPr b="0" lang="en-CA" sz="6000" spc="-1" strike="noStrike" cap="all">
                <a:solidFill>
                  <a:srgbClr val="2a6099"/>
                </a:solidFill>
                <a:latin typeface="Corbel"/>
              </a:rPr>
              <a:t>Shopping</a:t>
            </a:r>
            <a:r>
              <a:rPr b="0" lang="en-CA" sz="6000" spc="-1" strike="noStrike" cap="all">
                <a:solidFill>
                  <a:srgbClr val="2c2c2c"/>
                </a:solidFill>
                <a:latin typeface="Corbel"/>
              </a:rPr>
              <a:t> </a:t>
            </a:r>
            <a:r>
              <a:rPr b="0" lang="en-CA" sz="6000" spc="-1" strike="noStrike" cap="all">
                <a:solidFill>
                  <a:srgbClr val="cccccc"/>
                </a:solidFill>
                <a:latin typeface="Corbel"/>
              </a:rPr>
              <a:t>Center </a:t>
            </a:r>
            <a:endParaRPr b="0" lang="en-CA" sz="6000" spc="-1" strike="noStrike">
              <a:latin typeface="Arial"/>
            </a:endParaRPr>
          </a:p>
        </p:txBody>
      </p:sp>
      <p:pic>
        <p:nvPicPr>
          <p:cNvPr id="84" name="Picture 3" descr=""/>
          <p:cNvPicPr/>
          <p:nvPr/>
        </p:nvPicPr>
        <p:blipFill>
          <a:blip r:embed="rId1"/>
          <a:stretch/>
        </p:blipFill>
        <p:spPr>
          <a:xfrm>
            <a:off x="1523880" y="3962520"/>
            <a:ext cx="5866560" cy="2228040"/>
          </a:xfrm>
          <a:prstGeom prst="rect">
            <a:avLst/>
          </a:prstGeom>
          <a:ln>
            <a:noFill/>
          </a:ln>
        </p:spPr>
      </p:pic>
    </p:spTree>
  </p:cSld>
  <p:transition>
    <p:wedg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Project ideas</a:t>
            </a:r>
            <a:endParaRPr b="0" lang="en-CA" sz="4000" spc="-1" strike="noStrike">
              <a:latin typeface="Arial"/>
            </a:endParaRPr>
          </a:p>
        </p:txBody>
      </p:sp>
      <p:sp>
        <p:nvSpPr>
          <p:cNvPr id="86"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pPr>
            <a:r>
              <a:rPr b="0" lang="en-CA" sz="2200" spc="-1" strike="noStrike">
                <a:solidFill>
                  <a:srgbClr val="ffffff"/>
                </a:solidFill>
                <a:latin typeface="Corbel"/>
              </a:rPr>
              <a:t>Shopmart Shopping is basically an ecommerce Website where we can buy and sell goodies. We also can buy foreign products via foreign site. We can make live Product tracking. This is also a freelancing website for biker and cyclist where they can earn money from this site.</a:t>
            </a: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tools</a:t>
            </a:r>
            <a:endParaRPr b="0" lang="en-CA" sz="4000" spc="-1" strike="noStrike">
              <a:latin typeface="Arial"/>
            </a:endParaRPr>
          </a:p>
        </p:txBody>
      </p:sp>
      <p:sp>
        <p:nvSpPr>
          <p:cNvPr id="88"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ffffff"/>
                </a:solidFill>
                <a:latin typeface="Corbel"/>
              </a:rPr>
              <a:t>HTML, CSS, SQLITE, PYTHON  (Flask).</a:t>
            </a:r>
            <a:endParaRPr b="0" lang="en-CA" sz="2200" spc="-1" strike="noStrike">
              <a:latin typeface="Arial"/>
            </a:endParaRPr>
          </a:p>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ffffff"/>
                </a:solidFill>
                <a:latin typeface="Corbel"/>
              </a:rPr>
              <a:t>PowerPoint.</a:t>
            </a:r>
            <a:endParaRPr b="0" lang="en-CA" sz="2200" spc="-1" strike="noStrike">
              <a:latin typeface="Arial"/>
            </a:endParaRPr>
          </a:p>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ffffff"/>
                </a:solidFill>
                <a:latin typeface="Corbel"/>
              </a:rPr>
              <a:t>GitHub, Trello, Slack.</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Register Interface</a:t>
            </a:r>
            <a:endParaRPr b="0" lang="en-CA" sz="4000" spc="-1" strike="noStrike">
              <a:latin typeface="Arial"/>
            </a:endParaRPr>
          </a:p>
        </p:txBody>
      </p:sp>
      <p:sp>
        <p:nvSpPr>
          <p:cNvPr id="90"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000000"/>
                </a:solidFill>
                <a:latin typeface="Corbel"/>
              </a:rPr>
              <a:t>Login as an Authenticated User before have to Register here.</a:t>
            </a:r>
            <a:r>
              <a:rPr b="0" lang="en-CA" sz="2200" spc="-1" strike="noStrike">
                <a:solidFill>
                  <a:srgbClr val="ffffff"/>
                </a:solidFill>
                <a:latin typeface="Corbel"/>
              </a:rPr>
              <a:t>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pic>
        <p:nvPicPr>
          <p:cNvPr id="91" name="" descr=""/>
          <p:cNvPicPr/>
          <p:nvPr/>
        </p:nvPicPr>
        <p:blipFill>
          <a:blip r:embed="rId1"/>
          <a:srcRect l="1270" t="12790" r="0" b="5969"/>
          <a:stretch/>
        </p:blipFill>
        <p:spPr>
          <a:xfrm>
            <a:off x="792000" y="2805840"/>
            <a:ext cx="7632000" cy="3530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Login Interface </a:t>
            </a:r>
            <a:endParaRPr b="0" lang="en-CA" sz="4000" spc="-1" strike="noStrike">
              <a:latin typeface="Arial"/>
            </a:endParaRPr>
          </a:p>
        </p:txBody>
      </p:sp>
      <p:sp>
        <p:nvSpPr>
          <p:cNvPr id="93"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000000"/>
                </a:solidFill>
                <a:latin typeface="Corbel"/>
              </a:rPr>
              <a:t>Login as an Authenticated User.</a:t>
            </a:r>
            <a:r>
              <a:rPr b="0" lang="en-CA" sz="2200" spc="-1" strike="noStrike">
                <a:solidFill>
                  <a:srgbClr val="ffffff"/>
                </a:solidFill>
                <a:latin typeface="Corbel"/>
              </a:rPr>
              <a:t>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pic>
        <p:nvPicPr>
          <p:cNvPr id="94" name="" descr=""/>
          <p:cNvPicPr/>
          <p:nvPr/>
        </p:nvPicPr>
        <p:blipFill>
          <a:blip r:embed="rId1"/>
          <a:srcRect l="1270" t="16993" r="0" b="5969"/>
          <a:stretch/>
        </p:blipFill>
        <p:spPr>
          <a:xfrm>
            <a:off x="685080" y="2809800"/>
            <a:ext cx="7875360" cy="3454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Admin Interface </a:t>
            </a:r>
            <a:endParaRPr b="0" lang="en-CA" sz="4000" spc="-1" strike="noStrike">
              <a:latin typeface="Arial"/>
            </a:endParaRPr>
          </a:p>
        </p:txBody>
      </p:sp>
      <p:sp>
        <p:nvSpPr>
          <p:cNvPr id="96"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ffffff"/>
                </a:solidFill>
                <a:latin typeface="Corbel"/>
              </a:rPr>
              <a:t>Admin Dashboard </a:t>
            </a:r>
            <a:r>
              <a:rPr b="0" lang="en-CA" sz="2200" spc="-1" strike="noStrike">
                <a:solidFill>
                  <a:srgbClr val="ffffff"/>
                </a:solidFill>
                <a:latin typeface="Corbel"/>
              </a:rPr>
              <a:t>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pic>
        <p:nvPicPr>
          <p:cNvPr id="97" name="" descr=""/>
          <p:cNvPicPr/>
          <p:nvPr/>
        </p:nvPicPr>
        <p:blipFill>
          <a:blip r:embed="rId1"/>
          <a:srcRect l="0" t="12790" r="0" b="0"/>
          <a:stretch/>
        </p:blipFill>
        <p:spPr>
          <a:xfrm>
            <a:off x="476640" y="2586600"/>
            <a:ext cx="8235360" cy="40374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noAutofit/>
          </a:bodyPr>
          <a:p>
            <a:pPr>
              <a:lnSpc>
                <a:spcPct val="85000"/>
              </a:lnSpc>
            </a:pPr>
            <a:r>
              <a:rPr b="0" lang="en-CA" sz="4000" spc="-1" strike="noStrike" cap="all">
                <a:solidFill>
                  <a:srgbClr val="099bdd"/>
                </a:solidFill>
                <a:latin typeface="Corbel"/>
              </a:rPr>
              <a:t>       </a:t>
            </a:r>
            <a:r>
              <a:rPr b="0" lang="en-CA" sz="4000" spc="-1" strike="noStrike" cap="all">
                <a:solidFill>
                  <a:srgbClr val="099bdd"/>
                </a:solidFill>
                <a:latin typeface="Corbel"/>
              </a:rPr>
              <a:t>Seller Interface </a:t>
            </a:r>
            <a:endParaRPr b="0" lang="en-CA" sz="4000" spc="-1" strike="noStrike">
              <a:latin typeface="Arial"/>
            </a:endParaRPr>
          </a:p>
        </p:txBody>
      </p:sp>
      <p:sp>
        <p:nvSpPr>
          <p:cNvPr id="99"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noAutofit/>
          </a:bodyPr>
          <a:p>
            <a:pPr marL="457200" indent="-456480">
              <a:lnSpc>
                <a:spcPct val="90000"/>
              </a:lnSpc>
              <a:spcBef>
                <a:spcPts val="1199"/>
              </a:spcBef>
              <a:spcAft>
                <a:spcPts val="201"/>
              </a:spcAft>
              <a:buClr>
                <a:srgbClr val="ffffff"/>
              </a:buClr>
              <a:buFont typeface="Corbel"/>
              <a:buAutoNum type="arabicPeriod"/>
            </a:pPr>
            <a:r>
              <a:rPr b="0" lang="en-CA" sz="2200" spc="-1" strike="noStrike">
                <a:solidFill>
                  <a:srgbClr val="000000"/>
                </a:solidFill>
                <a:latin typeface="Corbel"/>
              </a:rPr>
              <a:t>Seller Dashboard </a:t>
            </a:r>
            <a:r>
              <a:rPr b="0" lang="en-CA" sz="2200" spc="-1" strike="noStrike">
                <a:solidFill>
                  <a:srgbClr val="ffffff"/>
                </a:solidFill>
                <a:latin typeface="Corbel"/>
              </a:rPr>
              <a:t> </a:t>
            </a: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a:p>
            <a:pPr>
              <a:lnSpc>
                <a:spcPct val="90000"/>
              </a:lnSpc>
              <a:spcBef>
                <a:spcPts val="1199"/>
              </a:spcBef>
              <a:spcAft>
                <a:spcPts val="201"/>
              </a:spcAft>
            </a:pPr>
            <a:endParaRPr b="0" lang="en-CA" sz="2200" spc="-1" strike="noStrike">
              <a:latin typeface="Arial"/>
            </a:endParaRPr>
          </a:p>
        </p:txBody>
      </p:sp>
      <p:pic>
        <p:nvPicPr>
          <p:cNvPr id="100" name="" descr=""/>
          <p:cNvPicPr/>
          <p:nvPr/>
        </p:nvPicPr>
        <p:blipFill>
          <a:blip r:embed="rId1"/>
          <a:srcRect l="783" t="12603" r="0" b="4759"/>
          <a:stretch/>
        </p:blipFill>
        <p:spPr>
          <a:xfrm>
            <a:off x="432000" y="2592000"/>
            <a:ext cx="8303760" cy="3888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TM03090430[[fn=Banded]]</Template>
  <TotalTime>287</TotalTime>
  <Application>LibreOffice/6.2.6.2$Linux_X86_64 LibreOffice_project/20$Build-2</Application>
  <Words>511</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2019-06-14T14:50:14Z</dcterms:created>
  <dc:creator>Mallim Empire</dc:creator>
  <dc:description/>
  <dc:language>en-CA</dc:language>
  <cp:lastModifiedBy/>
  <dcterms:modified xsi:type="dcterms:W3CDTF">2019-09-02T14:09:17Z</dcterms:modified>
  <cp:revision>38</cp:revision>
  <dc:subject/>
  <dc:title>Shopmart Shopping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