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4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619B-0067-4E42-B179-90305B0C9D74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69CD281-5F4B-4858-8270-B65BA9A93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449304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3" y="1396721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3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1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619B-0067-4E42-B179-90305B0C9D74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D281-5F4B-4858-8270-B65BA9A93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1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619B-0067-4E42-B179-90305B0C9D74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D281-5F4B-4858-8270-B65BA9A93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619B-0067-4E42-B179-90305B0C9D74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D281-5F4B-4858-8270-B65BA9A93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4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9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619B-0067-4E42-B179-90305B0C9D74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1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2341476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9CD281-5F4B-4858-8270-B65BA9A93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619B-0067-4E42-B179-90305B0C9D74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D281-5F4B-4858-8270-B65BA9A93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1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619B-0067-4E42-B179-90305B0C9D74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D281-5F4B-4858-8270-B65BA9A93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619B-0067-4E42-B179-90305B0C9D74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D281-5F4B-4858-8270-B65BA9A93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619B-0067-4E42-B179-90305B0C9D74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D281-5F4B-4858-8270-B65BA9A93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9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619B-0067-4E42-B179-90305B0C9D74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D281-5F4B-4858-8270-B65BA9A93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619B-0067-4E42-B179-90305B0C9D74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9CD281-5F4B-4858-8270-B65BA9A93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0" y="4650475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6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9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1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51619B-0067-4E42-B179-90305B0C9D74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69CD281-5F4B-4858-8270-B65BA9A93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 Shopmart Shopping Center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Dropshipping-Business-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24200"/>
            <a:ext cx="5867400" cy="222885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Home Page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Product </a:t>
            </a:r>
            <a:r>
              <a:rPr lang="en-US" b="1" dirty="0" smtClean="0"/>
              <a:t>Advertise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International Shop </a:t>
            </a:r>
            <a:r>
              <a:rPr lang="en-US" b="1" dirty="0" smtClean="0"/>
              <a:t>Links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Professional-Computer-Shop-Mobile-Ecommerce-Website-Desig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90800"/>
            <a:ext cx="59436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Owner Login interface</a:t>
            </a:r>
            <a:endParaRPr lang="en-US" dirty="0"/>
          </a:p>
        </p:txBody>
      </p:sp>
      <p:pic>
        <p:nvPicPr>
          <p:cNvPr id="4" name="Picture 3" descr="login_page_o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61722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Buyer Login Interface</a:t>
            </a:r>
            <a:endParaRPr lang="en-US" dirty="0"/>
          </a:p>
        </p:txBody>
      </p:sp>
      <p:pic>
        <p:nvPicPr>
          <p:cNvPr id="4" name="Picture 3" descr="login_page_o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61722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Advertise Login Interface</a:t>
            </a:r>
            <a:endParaRPr lang="en-US" dirty="0"/>
          </a:p>
        </p:txBody>
      </p:sp>
      <p:pic>
        <p:nvPicPr>
          <p:cNvPr id="4" name="Picture 3" descr="login_page_o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05000"/>
            <a:ext cx="5181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Carrier Login Interface</a:t>
            </a:r>
            <a:endParaRPr lang="en-US" dirty="0"/>
          </a:p>
        </p:txBody>
      </p:sp>
      <p:pic>
        <p:nvPicPr>
          <p:cNvPr id="4" name="Picture 3" descr="login_page_o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52600"/>
            <a:ext cx="5181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 Pre–Order </a:t>
            </a:r>
            <a:r>
              <a:rPr lang="en-US" dirty="0" smtClean="0"/>
              <a:t>option.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 smtClean="0"/>
              <a:t>Carrier</a:t>
            </a:r>
            <a:r>
              <a:rPr lang="en-US" dirty="0" smtClean="0"/>
              <a:t> job sector.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 Buyer </a:t>
            </a:r>
            <a:r>
              <a:rPr lang="en-US" dirty="0" smtClean="0"/>
              <a:t>can </a:t>
            </a:r>
            <a:r>
              <a:rPr lang="en-US" b="1" dirty="0" smtClean="0"/>
              <a:t>track</a:t>
            </a:r>
            <a:r>
              <a:rPr lang="en-US" dirty="0" smtClean="0"/>
              <a:t> the product.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 Free login</a:t>
            </a:r>
            <a:r>
              <a:rPr lang="en-US" dirty="0" smtClean="0"/>
              <a:t> for all items.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Trade scope for </a:t>
            </a:r>
            <a:r>
              <a:rPr lang="en-US" b="1" dirty="0" smtClean="0"/>
              <a:t>Businessman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Carrier will get </a:t>
            </a:r>
            <a:r>
              <a:rPr lang="en-US" b="1" dirty="0" smtClean="0"/>
              <a:t>Max</a:t>
            </a:r>
            <a:r>
              <a:rPr lang="en-US" dirty="0" smtClean="0"/>
              <a:t> profit.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Foreign product order without </a:t>
            </a:r>
            <a:r>
              <a:rPr lang="en-US" b="1" dirty="0" smtClean="0"/>
              <a:t>master card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Buyer will get </a:t>
            </a:r>
            <a:r>
              <a:rPr lang="en-US" b="1" dirty="0" smtClean="0"/>
              <a:t>link</a:t>
            </a:r>
            <a:r>
              <a:rPr lang="en-US" dirty="0" smtClean="0"/>
              <a:t> for </a:t>
            </a:r>
            <a:r>
              <a:rPr lang="en-US" b="1" dirty="0" smtClean="0"/>
              <a:t>live track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Developing Tools</a:t>
            </a:r>
            <a:endParaRPr lang="en-US" dirty="0"/>
          </a:p>
        </p:txBody>
      </p:sp>
      <p:pic>
        <p:nvPicPr>
          <p:cNvPr id="4" name="Picture 3" descr="bootstrap-illust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52600"/>
            <a:ext cx="6172200" cy="2295525"/>
          </a:xfrm>
          <a:prstGeom prst="rect">
            <a:avLst/>
          </a:prstGeom>
        </p:spPr>
      </p:pic>
      <p:pic>
        <p:nvPicPr>
          <p:cNvPr id="5" name="Picture 4" descr="XAMPP-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4267200"/>
            <a:ext cx="3429000" cy="1447800"/>
          </a:xfrm>
          <a:prstGeom prst="rect">
            <a:avLst/>
          </a:prstGeom>
        </p:spPr>
      </p:pic>
      <p:pic>
        <p:nvPicPr>
          <p:cNvPr id="6" name="Picture 5" descr="php-illust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267200"/>
            <a:ext cx="3962400" cy="14859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181</TotalTime>
  <Words>89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 Shopmart Shopping Center </vt:lpstr>
      <vt:lpstr>         Home Page Services</vt:lpstr>
      <vt:lpstr>        Owner Login interface</vt:lpstr>
      <vt:lpstr>          Buyer Login Interface</vt:lpstr>
      <vt:lpstr>      Advertise Login Interface</vt:lpstr>
      <vt:lpstr>         Carrier Login Interface</vt:lpstr>
      <vt:lpstr>                     Features </vt:lpstr>
      <vt:lpstr>                   Advantage</vt:lpstr>
      <vt:lpstr>              Developing Tools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Shopmart Shopping system</dc:title>
  <dc:creator>Mallim Empire</dc:creator>
  <cp:lastModifiedBy>Mallim Empire</cp:lastModifiedBy>
  <cp:revision>19</cp:revision>
  <dcterms:created xsi:type="dcterms:W3CDTF">2019-06-14T14:50:14Z</dcterms:created>
  <dcterms:modified xsi:type="dcterms:W3CDTF">2019-06-15T16:59:12Z</dcterms:modified>
</cp:coreProperties>
</file>