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107" d="100"/>
          <a:sy n="107" d="100"/>
        </p:scale>
        <p:origin x="234" y="7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4/18/2024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3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1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8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5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50565</TotalTime>
  <Words>9180</Words>
  <Application>Microsoft Office PowerPoint</Application>
  <PresentationFormat>Widescreen</PresentationFormat>
  <Paragraphs>1791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2461</cp:revision>
  <cp:lastPrinted>2022-10-19T02:08:05Z</cp:lastPrinted>
  <dcterms:created xsi:type="dcterms:W3CDTF">2018-10-05T16:35:28Z</dcterms:created>
  <dcterms:modified xsi:type="dcterms:W3CDTF">2024-04-19T05:07:50Z</dcterms:modified>
  <cp:category/>
</cp:coreProperties>
</file>