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1"/>
  </p:notesMasterIdLst>
  <p:handoutMasterIdLst>
    <p:handoutMasterId r:id="rId62"/>
  </p:handoutMasterIdLst>
  <p:sldIdLst>
    <p:sldId id="2727" r:id="rId2"/>
    <p:sldId id="2519" r:id="rId3"/>
    <p:sldId id="2520" r:id="rId4"/>
    <p:sldId id="2811" r:id="rId5"/>
    <p:sldId id="2756" r:id="rId6"/>
    <p:sldId id="2553" r:id="rId7"/>
    <p:sldId id="2757" r:id="rId8"/>
    <p:sldId id="2554" r:id="rId9"/>
    <p:sldId id="2758" r:id="rId10"/>
    <p:sldId id="2628" r:id="rId11"/>
    <p:sldId id="2759" r:id="rId12"/>
    <p:sldId id="2629" r:id="rId13"/>
    <p:sldId id="2555" r:id="rId14"/>
    <p:sldId id="2760" r:id="rId15"/>
    <p:sldId id="2627" r:id="rId16"/>
    <p:sldId id="2761" r:id="rId17"/>
    <p:sldId id="2715" r:id="rId18"/>
    <p:sldId id="2762" r:id="rId19"/>
    <p:sldId id="2732" r:id="rId20"/>
    <p:sldId id="2630" r:id="rId21"/>
    <p:sldId id="2415" r:id="rId22"/>
    <p:sldId id="2702" r:id="rId23"/>
    <p:sldId id="2416" r:id="rId24"/>
    <p:sldId id="1818" r:id="rId25"/>
    <p:sldId id="2720" r:id="rId26"/>
    <p:sldId id="2420" r:id="rId27"/>
    <p:sldId id="2763" r:id="rId28"/>
    <p:sldId id="2692" r:id="rId29"/>
    <p:sldId id="2725" r:id="rId30"/>
    <p:sldId id="2733" r:id="rId31"/>
    <p:sldId id="2666" r:id="rId32"/>
    <p:sldId id="2461" r:id="rId33"/>
    <p:sldId id="2736" r:id="rId34"/>
    <p:sldId id="1858" r:id="rId35"/>
    <p:sldId id="2822" r:id="rId36"/>
    <p:sldId id="2439" r:id="rId37"/>
    <p:sldId id="2735" r:id="rId38"/>
    <p:sldId id="2548" r:id="rId39"/>
    <p:sldId id="2764" r:id="rId40"/>
    <p:sldId id="2717" r:id="rId41"/>
    <p:sldId id="2418" r:id="rId42"/>
    <p:sldId id="2672" r:id="rId43"/>
    <p:sldId id="2633" r:id="rId44"/>
    <p:sldId id="2428" r:id="rId45"/>
    <p:sldId id="2719" r:id="rId46"/>
    <p:sldId id="2425" r:id="rId47"/>
    <p:sldId id="2813" r:id="rId48"/>
    <p:sldId id="2534" r:id="rId49"/>
    <p:sldId id="2539" r:id="rId50"/>
    <p:sldId id="2818" r:id="rId51"/>
    <p:sldId id="2742" r:id="rId52"/>
    <p:sldId id="2814" r:id="rId53"/>
    <p:sldId id="2703" r:id="rId54"/>
    <p:sldId id="2755" r:id="rId55"/>
    <p:sldId id="2817" r:id="rId56"/>
    <p:sldId id="2816" r:id="rId57"/>
    <p:sldId id="2820" r:id="rId58"/>
    <p:sldId id="2589" r:id="rId59"/>
    <p:sldId id="274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47" autoAdjust="0"/>
    <p:restoredTop sz="97532"/>
  </p:normalViewPr>
  <p:slideViewPr>
    <p:cSldViewPr snapToGrid="0" snapToObjects="1">
      <p:cViewPr varScale="1">
        <p:scale>
          <a:sx n="83" d="100"/>
          <a:sy n="83" d="100"/>
        </p:scale>
        <p:origin x="30" y="273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4/19/2024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4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14284 4384 24927 0,'0'0'2224'0,"4"-7"-1776"0,1 5-448 0,-3-4 0 0,2 4 2144 0,-4 0 352 0,0 2 64 0,4-3 0 0,-2 1-880 0,5-6-176 0,-1 3-32 0,-2 1-16 0,1 2-752 0,5-2-128 0,-5 4-48 0,5-2 0 0,-5 4-368 0,5 2-160 0,3-2 128 0,-13-2-128 0,0 0 0 0,0 0 0 0,0 0 0 0,0 0 0 0,62 58 0 0,-62-58 0 0,0 0 0 0,0 0 0 0,17 55 0 0,-17-38 0 0,-2-4-128 0,-2 2 128 0,-1 0 0 0,-1 4 288 0,-7-1-48 0,0 3-16 0,1 0 16 0,-3-1 0 0,-2 3 0 0,0-1 0 0,4-1-240 0,-6 0 0 0,4-2 0 0,2-4 0 0,2-2 1600 0,-2-4 256 0,3-1 64 0,1-5 16 0,0-3-3328 0,1-3-656 0,1-5-144 0,-3-1-32 0,5-1 1712 0,-1-7 320 0,-2 1 192 0,1-3-192 0,3 0 192 0,-1-5 0 0,1-1 0 0,-2-1-128 0,2 0 128 0,4 1 0 0,-3 3 0 0,1-1 0 0,2-1 0 0,0-3 224 0,2 3-48 0,5-2-16 0,-1 1 32 0,7-1 0 0,-4-1 0 0,6 1 0 0,0 7-192 0,-1-5 0 0,1 1 0 0,3 3 0 0,-1-3 0 0,0-1 0 15,2 9 0-15,-2-4 0 0,2 6 0 0,-4 1 0 16,2 3 0-16,-6 3 0 0,4 3 0 0,-2 3-144 15,-13 0 144-15,0 0-208 16,0 0-560-16,0 0-128 0,0 0 0 0,81 9-11104 16,-81-9-2208-16</inkml:trace>
  <inkml:trace contextRef="#ctx0" brushRef="#br0" timeOffset="754.42">14673 3967 27647 0,'0'0'2448'0,"-4"0"-1952"0,4 4-496 0,0-4 0 0,-2 2 2224 0,2 1 336 0,-1 1 80 0,-1 7 16 0,-4 6-928 0,-2 6-192 0,-1 5-48 16,3 4 0-16,-7-2-608 0,6 4-128 0,-3 4-32 0,-3-1 0 0,2 6-80 0,-2 1-32 0,3 4 0 0,-5 7 0 0,0 7-160 0,-2 7-16 0,-3 9-16 0,-3 4 0 0,-1-1-192 0,-1-2-32 0,5-8-16 0,-3-7 0 0,2 0-176 0,-1 0 0 0,1 7 0 0,-1-7 0 0,7-2 0 0,0-3 0 0,0-3 0 0,5-11 0 0,1-4-240 0,-1-7-16 0,1-6-16 0,3-3 0 0,4-10-112 0,1-2-32 0,1-5 0 0,0-1 0 0,0-7-192 0,3 0-32 0,3-4-16 0,0-1 0 0,-3-5-240 0,7-5-64 0,1 0 0 0</inkml:trace>
  <inkml:trace contextRef="#ctx0" brushRef="#br0" timeOffset="1001.95">14568 5019 32255 0,'-6'4'1424'0,"2"-4"304"15,4 2-1392-15,-5 0-336 0,5 0 0 0,0 2 0 0,-4 1 2000 0,4 1 336 0,0 9 64 0,-6 7 16 16,6 3-1296-16,0 5-256 0,0 2-48 0,2 0-16 16,2 0-224-16,0 0-64 0,-2-2 0 0,5-2 0 15,-7-28-80-15,0 0-32 0,25 64 0 0,-25-64 0 16,0 0-112-16,0 0-32 0,0 0 0 0,0 0 0 15,80 37-128-15,-63-42-128 16,0-10 192-16,-2-2-192 0,0 0 0 0,-2-7 0 16,-1 5 0-16,1-8 0 0,-2 1 0 0,2-4-176 15,-1-2 0-15,1-5 0 0,-2-1-144 0,-3 2-16 16,-3 6-16-16,-5 2 0 0,0 4 144 0,-5 3 16 0,-5 4 16 0,1 2 0 16,-6 6 176-16,0-1 0 0,-4 3 0 0,0 5 0 15,4 2 0-15,-4 0 0 0,4 2 0 0,-2-1 0 16,6 7 0-16,-4 0-160 0,6-3 160 0,-1 5 0 15,6-7-384-15,-1 3 48 0,5 3 0 0,0-3 0 32,0 0-288-32,5-1-48 0,1-1-16 0,3 0-18368 0</inkml:trace>
  <inkml:trace contextRef="#ctx0" brushRef="#br0" timeOffset="1435.49">15342 4525 25791 0,'4'-20'1152'0,"-2"10"224"0,1-3-1104 0,-3 4-272 0,0 7 0 0,-3-4 0 0,3 2 2528 0,-2-1 448 0,-2-5 96 0,-2 1 0 0,1-1-1120 0,-5 3-224 0,-3 5-64 0,0 2 0 0,2 6-832 0,-4 3-160 0,0 4-32 0,-4 6-16 0,2 4-176 0,0 3-16 0,-5 8-16 0,7 0 0 0,-4 3-112 0,4 4-32 0,0 6 0 0,2 0 0 0,3 0 0 0,4-1 0 0,6 1 0 0,-3-10 0 0,3-37 0 0,7 70 0 0,-7-70 0 0,21 65 0 0,-21-65-96 0,0 0-32 0,0 0 0 0,81 59 0 0,-81-59-144 0,0 0 0 0,96 0 0 0,-96 0 0 0,73-21-256 0,-34 8-96 0,3-8-16 0,-7 4 0 0,3-2-304 0,0-1-64 16,-5-3-16-16,1 3 0 0,-4-5-208 0,2 6-32 0,-4 1-16 0,-1 3-18464 15</inkml:trace>
  <inkml:trace contextRef="#ctx0" brushRef="#br0" timeOffset="28432.56">23504 5585 3679 0,'0'0'320'16,"0"0"-320"-16,0 0 0 0,0 0 0 0,0-4 848 0,0 2 112 0,0 1 0 0,0-5 16 0,0 0 608 0,0-3 112 0,0-1 32 0,0 1 0 0,0 0 832 0,0 3 160 0,2-3 32 0,-2 3 16 0,4 2 64 0,-4-1 16 0,0-3 0 0,0 2 0 0,1 3-864 0,1 1-192 0,0-6-16 0,2 3-16 0,-2 3-896 0,2-2-176 0,-4 0-48 0,3 2 0 0,3 2-256 0,-2-3-48 0,1 3-16 0,1 3 0 0,-6-3-96 0,0 0-32 0,0 0 0 0,0 0 0 0,0 0-192 0,0 0 176 0,0 0-176 0,81 40 160 16,-81-40-160-16,0 0 0 0,0 0 0 0,0 0 0 0,0 0 0 0,0 0 0 0,0 0 0 0,58 62 0 15,-58-62 0-15,0 15 128 0,-4-6-128 0,2 1 0 16,-5-1 192-16,-1 1-32 0,-1 1-16 0,0-4 0 16,-5 3-144-16,3-3 192 15,-2 1-192-15,-2-5 192 0,0 3-192 0,2 0 0 0,-8-1 0 0,4-1 0 16,2-2 0-16,0-2-192 0,0 0 32 0,2-2 16 15,2-2-128-15,1-1-32 0,1-1 0 0,-1-3 0 16,10-1 16-16,-3-5 0 0,6 2 0 0,-1-2 0 16,2 2 144-16,5-2 144 15,1-6-208-15,1-5 80 0,6 0 128 0,-2-1 0 0,0 1 0 0,0 2-128 16,2-1 128-16,-2-3-192 16,4 0 192-16,0-2-192 0,1 2 64 0,-1-1 0 0,0 5 0 0,2-4 0 15,-3 5-64-15,1 2 0 0,0 1 0 0,0 1 0 16,-4 4-80-16,0 4-32 0,-6 1 0 0,-9 10 0 15,0 0 304-15,0 0 0 0,0 0 0 0,0 0 0 16,0 0 0-16,0 0 304 0,0 0-48 0,0 0 0 16,30 62 128-16,-32-39 32 0,-7 5 0 0,2 8 0 15,-1 5 48-15,-5 6 16 0,-2 6 0 0,0 5 0 16,-2 2 32-16,-4 2 16 0,2 0 0 0,-5 2 0 16,1-2 48-16,3-2 16 0,-3-5 0 0,-1 7 0 0,-3 9-96 0,-1-3-32 0,4 3 0 0,-2-7 0 31,5-6-192-31,6-7-32 0,-2-6-16 0,6-7 0 15,1-4-224-15,1-6 0 0,3-8 0 0,1-3 0 16,3-5-240-16,0-3-80 0,2-3-32 0,0-4 0 16,2-2-144-1,0-2-16-15,-1-4-16 0,5-3 0 0,-2-3 800 0,1-3 176 0,3-2 16 0,1-1 16 16,-3-1-1696-16,3-4-352 0,1 1-64 0,-1-3-16 16,1 1 432-16,-1-1 96 0,2 3 16 0,4-1-16880 15</inkml:trace>
  <inkml:trace contextRef="#ctx0" brushRef="#br0" timeOffset="28798">23707 6017 23039 0,'-6'15'1024'0,"2"-5"192"0,-1-1-960 0,5 1-256 0,-4-5 0 0,4-1 0 16,-4 5 3776-16,2 6 720 0,2 12 144 0,-3 8 32 0,1 5-2432 0,2-1-464 0,0-1-112 0,0-38 0 0,7 54-496 0,-7-54-80 0,0 0-32 0,0 0 0 0,0 0-544 0,0 0-96 0,75 42-32 0,-75-42 0 0,34-21-384 0,-15 4 0 0,2-2 0 0,-2-1 0 0,-1-5-256 0,1-1-96 0,-4 0-16 0,-2 1 0 0,-3 3-112 0,-1 1-32 0,-3-3 0 0,-1 7 0 0,-5 2 176 0,-5 1 16 0,-3 3 16 0,1 2 0 0,-3 3 304 0,-3 0-128 0,2 3 128 0,-2 3 0 0,-2 0 0 0,-4 0 0 0,0 0 0 0,4 3 0 0,0-1 0 0,2 2-128 0,0-4 128 0,3 2 0 0,5-2-384 0,3 0 16 0,-2 4 16 0,-2-4 0 0,6 0-224 0,0 0-64 0,0 0 0 0,0 0 0 0,0 0-800 0,0 0-160 0</inkml:trace>
  <inkml:trace contextRef="#ctx0" brushRef="#br0" timeOffset="29549.27">24222 5269 16575 0,'0'-2'1472'0,"0"-1"-1168"15,0 3-304-15,0 0 0 0,0 0 2864 0,-2 0 512 16,2 0 96-16,-4 0 32 0,4 0-96 0,-6 3-16 15,3 5 0-15,-3 5 0 0,2 6-2048 0,1 5-400 16,1 10-96-16,-6 8-16 0,6 8 48 0,-3 7 0 16,1 1 0-16,-6 6 0 0,5 0-16 0,-3 0 0 0,1-10 0 0,-1 6 0 15,3 4-96-15,-1-4-32 16,6-1 0-16,0-11 0 0,0-4-432 0,0-44-96 0,15 62-16 0,-15-62 0 16,0 0-336-16,0 0-80 15,0 0-16-15,30 58 0 0,-22-58-352 0,-3-6-80 0,1-3-16 0,0-1 0 16,1-6-32-16,-1-1-16 0,-3-8 0 0,3-3 0 15,-6 4 176-15,4-5 48 0,-4-3 0 0,2 2 0 0,-2 8 304 0,4-3 64 16,-4-1 16-16,3-2 0 0,3-2 128 0,0 7 0 16,-1-1 128-16,3 5-128 0,-3 4 352 0,1 6 0 15,0 3 0-15,-3 4 0 0,-3 2-16 0,0 0 0 16,0 0 0-16,0 0 0 16,0 0 32-16,0 0 0 0,0 0 0 0,47 72 0 15,-47-72-16-15,0 0 0 0,21 65 0 0,-21-65 0 16,0 0-80-16,23 68-16 0,-23-68 0 0,0 0 0 15,18 56-112-15,-18-56-16 0,0 0-128 0,15 53 192 0,-15-53-192 0,0 0-128 16,0 0 128-16,19 54-208 16,-19-54-240-16,0 0-32 15,0 0-16-15,0 0 0 0,0 0-352 0,0 0-80 0,0 0-16 0,0 0 0 16,0 0-304-16,0 0-64 0,0 0-16 0,0 0-18128 0</inkml:trace>
  <inkml:trace contextRef="#ctx0" brushRef="#br0" timeOffset="30669.77">24746 5912 11967 0,'0'0'1072'0,"-2"0"-864"0,2 0-208 0,0-4 0 0,0 4 2176 0,0-2 384 0,0-1 64 0,-4-1 32 0,3-2 928 0,-1-5 192 0,2 2 48 0,-2-1 0 0,2-1-1776 0,-4 0-336 0,2-1-80 0,2 3-16 0,0-2-912 0,0 3-192 0,-4-1-48 0,4-1 0 0,0 3-192 0,-5-1-32 0,5 5-16 0,-4 3 0 0,-2-4-48 0,3 4-16 0,-7 4 0 0,5-3 0 0,-5 7 0 0,1 1 0 0,-1 1 0 0,-3 1 0 0,6 2 32 0,-3 0 0 0,1 2 0 0,1 2 0 0,-1 6 112 0,1 5 16 0,-1 6 16 0,0 3 0 0,-1 3 48 0,5-2 0 0,3-5 0 0,2-4 0 15,0-29-80-15,9 48-16 0,-9-48 0 0,0 0 0 16,0 0-128-16,0 0-32 16,0 0 0-16,0 0 0 0,90 15-128 0,-76-30 0 0,1-3 144 0,0-5-144 15,-2 2 0-15,2-3 0 0,0 0 0 0,-6-5 0 16,4 5-288-16,-1-4 32 0,1-6 0 16,2 0 0-16,-4-7-64 0,2 1 0 0,0-3 0 0,-3 0 0 15,-3-2 32-15,1-2 0 16,-2-2 0-16,-3 2 0 0,-3 4 48 0,0-4 16 0,0 2 0 0,-3-4 0 15,-1 7 224-15,2 5-176 0,-4 7 176 0,2-2-160 16,4 5 160-16,-5 9 0 0,5-1 0 0,-4 4-128 16,-2 5 128-16,3 5 0 0,-1 3 0 0,2 4 0 15,-5 0 256-15,1 3 16 0,0 7 16 0,1 3 0 16,1 2 112-16,-2 5 32 0,2 8 0 0,-1 6 0 16,5 5 16-16,-4 4 16 0,0 10 0 0,2 3 0 15,-3 2 48-15,1 4 16 0,4-2 0 0,-6-7 0 0,6-8 64 16,-3 0 16-16,6 1 0 0,-1-1 0 15,-2-47-336-15,15 76-64 0,-15-76-16 0,27 69 0 16,-27-69-368-16,0 0-80 0,50 79 0 0,-50-79-16 31,0 0-608-31,60 56-112 0,-60-56-32 0,0 0 0 0,0 0 0 0,83 21 0 0,-83-21 0 16,0 0 0 0,57-17 0-16,-57 17 0 0,33-26 0 0,-33 26-18368 0</inkml:trace>
  <inkml:trace contextRef="#ctx0" brushRef="#br0" timeOffset="31922.01">23611 6728 7359 0,'0'-2'656'0,"0"0"-528"0,4 2-128 0,-4-4 0 0,0 4 1584 0,0-4 272 0,5 3 64 0,-1-9 16 0,2-3 928 0,-1-2 176 0,1 2 32 0,2-2 16 0,-3 3-128 0,1 3-16 0,1 0-16 0,-5-3 0 0,4 3-1024 0,-2 0-208 0,-1 5-32 0,3-4-16 0,-2 3-624 0,-4-1-128 0,5 4-32 0,-1 2 0 0,2-2-160 0,-6 2-48 0,0 0 0 0,0 0 0 0,0 0-288 0,0 0-64 0,0 0-16 0,62 53 0 0,-62-53-160 0,0 0-128 0,0 0 144 0,0 0-144 0,30 71 0 0,-30-71 0 0,0 0 0 0,4 49 0 0,-8-30 0 0,-2-4 0 0,1 2 0 0,-5-2 0 0,1-2 0 0,-1-2-192 15,-3-1 48-15,2-1 0 0,2-5-128 0,-6 2-32 16,5-6 0-16,-3 0 0 0,4 0 0 0,-1-6 0 16,1-2 0-16,-2-3 0 0,1 2-16 0,5-6-16 15,-5 2 0-15,6-6 0 0,-1-4-48 0,1-3 0 16,0 1 0-16,4-3 0 0,4-4 80 0,0 6 16 16,1-2 0-16,5 3 0 0,-1-1 160 0,2 4 128 15,3 1-192-15,-3 4 192 0,6 0 0 0,-2 2 0 0,-4 4 0 16,6 1 0-16,-6 1 256 0,-11 9 48 0,0 0 16 0,0 0 0 15,0 0-16-15,72-6 0 0,-72 6 0 0,0 0 0 0,0 0-48 0,0 0-16 16,0 0 0-16,62 62 0 16,-62-62-16-16,0 0 0 0,13 51 0 0,-13-51 0 0,0 0 48 0,2 51 16 15,-6-27 0-15,-2 4 0 0,1-1 64 0,-5 1 16 16,-5 10 0-16,0 1 0 0,-4-1 96 0,3-5 32 16,-5 11 0-16,-2-1 0 0,3 4-96 0,-9 2-16 0,5-6 0 0,0 0 0 15,3-7-192-15,2 0-64 0,0-3 0 0,1-3 0 16,8-7-128-16,1 1 0 0,-1-5 0 0,5-4 0 47,-1 0-416-47,-1-2-16 0,5-7 0 0,2 3 0 0,-4-9-144 0,4 2-16 0,0-2-16 0,0-2 0 15,4-3-128-15,-4-5-32 0,5-3 0 0,5-2 0 16,-1-7-192-16,6 1-64 0,0-7 0 0,4 0-18112 16</inkml:trace>
  <inkml:trace contextRef="#ctx0" brushRef="#br0" timeOffset="32213">23870 6979 35935 0,'-3'14'1600'0,"1"-9"320"0,-2 1-1536 0,4 0-384 0,0-3 0 0,-4 1 0 0,4 2 1696 0,-2 7 272 0,-1 4 48 0,1 9 16 0,0 0-576 0,0 1-112 0,2-27-32 0,2 43 0 0,-2-43-336 0,0 0-64 0,0 0-16 0,22 58 0 0,-22-58-448 0,0 0-80 0,0 0-32 0,0 0 0 0,0 0-336 0,0 0 0 0,83 0 0 0,-66-13 128 0,0 2-288 0,0-6-48 0,0 0-16 0,0 0 0 0,-6 2-144 0,2 0-16 0,-4-4-16 0,-3 4 0 0,-2 2 80 0,-2-2 0 0,-4 4 16 0,2-2 0 0,-8 1 64 0,1 3 16 0,3-1 0 0,-5 1 0 0,-1 2-32 0,-5-1-16 0,0 4 0 0,2-3 0 0,0 5-32 0,2-4 0 0,1 2 0 0,5 4 0 0,-5-3-160 0,6 3-48 0,-1-2 0 0,1 2 0 15,4 0-112-15,-2 0-16 0,4 0-16 0,2 0 0 16,-4 2-1136-16,5-2-240 15</inkml:trace>
  <inkml:trace contextRef="#ctx0" brushRef="#br0" timeOffset="35035.97">24370 6538 22111 0,'0'-4'1968'0,"0"2"-1584"0,0-2-384 0,0 3 0 0,0 1 2048 0,0 0 336 0,0-4 64 15,0-2 16-15,0 1-64 0,0 1-16 0,0-2 0 0,4 4 0 0,-4 2-1296 0,2 0-256 0,2 0-48 0,-1 2-16 0,-3-2-64 0,0 0-32 0,0 0 0 0,0 0 0 0,0 0-48 0,17 53-16 0,-17-53 0 0,0 0 0 0,8 54-192 0,-8-54-32 0,0 55-16 0,-4-20 0 0,2 1-48 0,-2 2 0 0,-1-1 0 0,-3 1 0 0,3 1-128 0,-1-5-48 0,2 0 0 0,-1-4 0 0,1-4-144 0,0-1 0 0,2-8 0 0,2-17 0 0,0 28-416 0,0-21-16 0,0-7 0 0,0 0 0 16,0 0-144-16,0 0-48 0,0 0 0 0,11-15 0 15,-3 4 112-15,-6-4 32 0,5-2 0 0,-1-2 0 0,0 1 192 0,-1-1 32 0,3-4 16 0,-3 3 0 16,1-3 240-16,2 2 0 0,-3 3 0 0,1-1-144 16,1 4 144-16,-1 2 128 0,0 1-128 0,-1-1 176 0,3 4 128 0,-6-1 16 15,5 5 16-15,-7 5 0 0,0 0-16 0,0 0 0 16,0 0 0-16,0 0 0 0,0 0-16 0,0 0-16 16,0 0 0-16,0 0 0 0,40 66 0 0,-40-66 0 15,0 0 0-15,11 62 0 0,-11-62-80 0,9 45-16 16,-9-45 0-16,8 41 0 0,-8-41-192 0,0 0 144 15,9 55-144-15,-9-55 128 0,0 0-128 0,0 0-256 0,10 46 64 0,-10-46 16 32,0 0-528-32,0 0-96 0,0 0-32 0,0 0 0 15,0 0-336-15,0 0-80 0</inkml:trace>
  <inkml:trace contextRef="#ctx0" brushRef="#br0" timeOffset="35821.75">24793 6696 14735 0,'0'0'1312'0,"-4"0"-1056"0,4 0-256 0,-2 0 0 0,2 0 2784 0,0 0 496 0,-3 3 112 0,1-1 0 0,0 4 256 0,0 2 32 0,-4 5 16 0,6 4 0 0,-3 5-2272 0,3-1-448 0,0 5-80 0,-4 0-32 0,4 4-144 0,0 1-16 0,0 1-16 0,0-6 0 0,4-2-144 0,-4-3-32 0,0-21 0 0,0 0 0 0,0 0-256 0,18 47-64 0,-18-47-16 0,0 0 0 0,0 0-176 0,0 0 0 0,0 0 0 0,0 0 0 0,40-25 0 0,-31 10-224 0,1-1 48 0,-1-1 16 0,-3 0-176 0,3 2-48 0,1-6 0 0,-1 2 0 0,-3 0-64 0,3-3-32 0,0 1 0 0,4-1 0 0,-7 1 112 0,4 2 32 0,-5 0 0 0,-1 4 0 16,2 2 192-16,-3 2 144 0,-1 3-192 0,2 3 192 0,-4 3 0 0,0 0 0 15,0 0 128-15,-4 4-128 0,4 2 432 0,-2 1-16 16,2 5 0-16,0 3 0 0,-3-4 0 0,3 4 0 0,0 8 0 15,-2-2 0-15,2 0-80 0,0 5-16 0,0-3 0 0,0 1 0 16,0-22-48-16,5 46-16 0,-5-46 0 0,6 37 0 16,-6-37-96-16,0 0-32 0,0 0 0 0,0 0 0 15,0 0-272-15,0 0-64 16,0 0-16-16,0 0 0 16,0 0-576-16,0 0-112 0,73 23-32 0,-73-23 0 15,0 0-528-15,38-29-96 0</inkml:trace>
  <inkml:trace contextRef="#ctx0" brushRef="#br0" timeOffset="47408.65">26291 7239 22111 0,'0'0'1968'0,"0"-2"-1584"0,0 0-384 0,0 0 0 0,0 2 2240 0,0 0 352 0,0-7 80 0,2 1 16 0,1-3 32 0,3-3 16 0,2-1 0 0,-1 2 0 0,3 2-1568 0,-1-1-304 0,0 1-64 0,5 3-16 0,-5 2-208 0,-9 4-64 0,0 0 0 0,0 0 0 0,0 0-256 0,0 0-64 0,0 0-16 0,0 0 0 0,0 0-48 0,0 0 0 0,68 47 0 0,-72-32 0 0,0 0 64 0,2-1 16 0,-7 1 0 0,3 0 0 0,-1 0-48 0,-3 0-16 0,1-2 0 0,-2-4 0 0,1 3-144 0,1-5 0 0,-3-1 0 0,3-3 0 16,0 3-192-16,-1-10-64 0,1 4 0 0,-1-5-16 47,5-1-160-47,-5-7-16 0,1 0-16 0,2-4 0 15,1-8-32-15,4 1 0 0,-2-2 0 0,4-3 0 0,4-3 80 0,2-1 16 0,-1-3 0 0,5 2 0 16,-1 4 192-16,4-4 32 0,2 0 16 0,4-1 0 16,-8 10 160-16,8-1 0 0,0-2 0 0,0 3 128 15,0 1 128-15,5 1 48 0,-5 5 0 0,5 3 0 16,-24 15 80-16,0 0 0 0,55-23 16 0,-55 23 0 0,0 0-16 0,0 0-16 15,0 0 0-15,0 0 0 16,80 41 16-16,-80-41 16 0,0 0 0 0,23 55 0 0,-23-55 112 0,6 51 0 0,-4-25 16 0,-4 6 0 16,-4-2 96-16,-1 4 16 0,-3 3 0 0,-5 3 0 15,0 1-64-15,0 4-16 0,-4-3 0 0,-3 3 0 16,1 5-144-16,-7 3-32 0,0 0 0 0,-1 5 0 16,3 4-192-16,-2-2-32 15,4 0-16-15,-1-5 0 0,6-6-144 0,4-4 0 0,6-6 0 0,-1-7 0 16,7-2 0-16,-1-9-192 0,2-4 32 0,4-8 16 15,2-3-416-15,-1-6-80 0,3-8 0 0,3-3-16 32,3-4-176-32,1-4-48 0,0-9 0 0,-2 4 0 15,3-1-80-15,1-1 0 0,-2-6-16 0,7-2 0 16,-1-2-240-16,0 1-64 0,-4 6 0 0,4-1-17984 0</inkml:trace>
  <inkml:trace contextRef="#ctx0" brushRef="#br0" timeOffset="47698.2">26614 7425 21423 0,'-15'21'464'0,"9"-14"112"0,6-1 0 0,-3-1 32 0,3-5-480 0,0 2-128 0,-6 6 0 0,2 3 0 16,-1 6 4528-16,-3 4 880 0,1 7 176 0,-1 0 48 16,2-2-3456-16,3 6-704 0,3-4-128 0,0-3-16 15,0-25-144-15,3 49-32 0,-3-49 0 0,0 0 0 0,0 0-240 0,29 60-48 16,-29-60-16-16,0 0 0 0,0 0-432 0,0 0-96 0,0 0 0 0,73 15-16 31,-73-15-304-31,0 0-256 0,39-25 64 0,-39 25 0 0,23-22-80 0,-10 9-16 0,-4-2 0 0,-1 0 0 31,0 3-112-31,-3 1-32 0,-1 0 0 0,-2 1 0 16,2-1-80-16,-8 4 0 0,2 1-16 16,-2-2 0-16,0 3 64 0,3 1 16 0,-7 2 0 0,0-3 0 15,1 1-80-15,-4 2-16 0,1-2 0 0,1-1 0 16,0 1 0-16,-1-2 0 0,1 2 0 0,3-3 0 16,-1 1-160-16,1 1-48 0,2-1 0 0,2 0-11840 15,2 3-2368-15</inkml:trace>
  <inkml:trace contextRef="#ctx0" brushRef="#br0" timeOffset="48269.13">27244 7588 26719 0,'-6'0'1184'0,"2"-3"240"0,2 1-1136 0,1-2-288 15,-1 4 0-15,2-4 0 0,0 0 2288 0,0-1 400 16,0-1 64-16,-4-7 32 16,2 2-1312-16,2-4-256 0,-4 2-48 0,-1 1-16 15,5 3-576-15,-8-2-128 0,1 3-32 0,-3-1 0 16,1 3 48-16,-1 2 16 0,1 1 0 0,-4 1 0 16,3 4-96-16,-1 1-32 0,2 1 0 0,-1 2 0 15,5-1-144-15,-5 5-16 0,3 3-16 0,1 4 0 0,-5 2-48 0,7 3-128 16,-2-1 192-16,-1 7-64 0,5-4 64 0,-2 5 0 15,4-1 0-15,0-4 0 0,4-3 48 16,-4 1 16-16,0-22 0 0,0 0 0 0,0 0 0 0,0 0 16 16,0 0 0-16,0 0 0 0,0 0-80 0,83 10 0 15,-70-29-16-15,4-2 0 0,-4 1-176 0,2-3 0 16,-2 1 0-16,2-8 128 0,4-4-352 0,-4-2-80 0,4-2-16 0,0-1 0 31,-1 0-304-31,-3-3-64 0,4 3-16 0,-7-1 0 0,3-7 0 0,-2 4 0 0,0-4 0 0,-6 4 0 0,1 3 288 0,-2 5 48 16,-3 3 16-16,-3 4 0 0,-3 7 352 0,3 2 0 15,-6 0 0-15,0 8 0 16,3 2 512-16,-7 5 80 16,4 4 16-16,-3 4 0 0,5 1 128 0,-5 7 32 15,0 4 0-15,-1 3 0 0,1 6-160 0,-1 1-32 16,3 6 0-16,3-2 0 0,-2 4-64 0,3 3-32 16,3 5 0-16,3 1 0 0,-3 2-16 0,6 4 0 15,0 2 0-15,3-2 0 0,-5-6 112 0,-4-43 32 16,21 79 0-16,-21-79 0 0,28 79-320 0,-28-79-64 0,34 58-16 0,-34-58 0 31,0 0-928-31,0 0-192 0,80 47-48 0,-80-47 0 0,0 0-176 0,55-11-32 0,-55 11-16 0,41-21 0 16,-41 21-304-16,43-30-64 0</inkml:trace>
  <inkml:trace contextRef="#ctx0" brushRef="#br0" timeOffset="52084.14">26417 8391 10127 0,'0'0'896'0,"0"-4"-704"0,0 2-192 0,0 2 0 0,0-2 1856 0,0 0 320 0,0-3 80 0,0-3 16 0,4-3 400 0,-4-4 80 0,1 2 0 0,3-6 16 0,0 0-656 0,2 4-128 0,-1 0-16 0,-1 0-16 0,2 2-448 0,-1 0-96 0,3 2 0 0,-3 1-16 0,-1 1-592 0,-2 3-112 0,2 6-32 0,-2 0 0 0,1 2-64 0,1 4-16 0,-2 1 0 0,2 3 0 0,0-1-128 0,-4 0-48 0,0-9 0 0,0 0 0 0,0 0-176 0,0 0-32 0,30 68-16 0,-30-68 0 0,0 0-176 0,0 0 0 0,0 0 0 0,22 58 128 0,-22-47-128 0,0 1 0 0,-4-1 0 0,-1 2 0 0,-3-2 0 0,-3 3 0 16,-4 1 0-16,-4-2 0 0,2 2 0 0,-3 4 0 15,-1-10 0-15,2 0 0 0,-3-3 0 0,1 0 0 16,2-3 0-16,0-6 0 0,4-1 0 0,2-2 0 16,2-3 0-16,3-2 0 0,6-4-272 0,-1-6 16 15,3 4 0-15,5-7 0 0,5-1-48 0,3 3 0 16,6-8 0-16,-4 1 0 15,4 3 96-15,5 0 16 0,0-2 0 0,1-1 0 0,3-1 192 0,0 2-192 16,-3 4 192-16,3-1-192 16,-4 3 192-16,-3 3 0 0,1 4 0 0,-22 15-144 0,29-15 144 0,-29 15 0 15,0 0 0-15,0 0 0 0,0 0 1024 0,0 0 192 16,0 0 48-16,24 62 0 16,-31-41-1472-16,-1 5-304 15,-1 4-48-15,-5 6-16 0,5-1 896 0,-6 3 160 0,0 7 32 0,2 2 16 0,-2-4-80 0,0 0-32 16,2 6 0-16,-6-5 0 0,4 1-80 0,0-2-16 15,-4-2 0-15,4-1 0 0,-4-1-128 0,4 2-48 0,-4-3 0 0,1-2 0 16,3-1-144-16,-2-1 0 0,2 0 144 0,0 0-144 0,-1-6 0 0,1 2 0 31,2-2 0-31,2-3 0 0,2-6 0 0,-1-2 0 0,3-4 0 0,1-4 0 0,2-3-192 0,2-3-64 16,2-3-16-16,0-5 0 16,4 1-384-16,2-5-80 0,-1-6-16 0,9 0 0 15,-3-8-272-15,4-3-48 0,7-4-16 0,3-4-19008 0</inkml:trace>
  <inkml:trace contextRef="#ctx0" brushRef="#br0" timeOffset="52384.73">26565 8737 9215 0,'-5'9'816'0,"1"-1"-656"0,0-1-160 0,2-1 0 0,-2-1 5264 0,1-1 1024 0,1 2 208 0,-2 7 32 0,-2 0-2688 0,3 8-560 0,-3 7-96 0,6-4-32 0,0-1-1632 0,0-23-336 0,0 0-64 0,15 54-16 0,-15-54-432 0,0 0-96 0,0 0 0 0,0 0-16 0,0 0-272 0,0 0-48 0,81 32-16 0,-81-32 0 0,0 0-224 0,0 0 0 0,69-13 0 0,-69 13 0 0,0 0 0 0,42-19 0 0,-42 19 0 0,19-15 0 0,-14 6 0 0,1 0-240 0,1-1 80 0,-7-3 16 0,0 2-144 0,0 1-32 0,0-5 0 0,-3 2 0 16,-1 0-128-16,-2-2-16 0,1 0-16 0,-3 0 0 0,0 0-64 0,-1-2-16 0,0 6 0 0,-1 1 0 0,1-1 928 0,0 3 176 31,-5 3 32-31,3 5 16 15,2-4-1552-15,-4 4-320 0,7 4-64 0,-4-4-16 0,5 4 784 0,1 1 176 16,-2-1 16-16,6 2 16 16,-3-1-624-16,3 1-128 0,0-6-32 0,0 0-16064 0</inkml:trace>
  <inkml:trace contextRef="#ctx0" brushRef="#br0" timeOffset="52889.92">27046 8425 4607 0,'0'0'400'0,"0"0"-400"16,0 0 0-16,0 0 0 0,0 0 4496 0,-3 0 816 0,3 0 176 0,0 0 16 16,0 0-720-16,3 3-160 0,-3 3-16 0,0-6-16 15,0 0-2992-15,0 0-576 0,0 49-128 0,0-49-32 16,-5 43-48-16,5-43-16 0,-10 58 0 0,3-26 0 15,-1 2-96-15,5-4-32 0,-3 0 0 0,6-30 0 16,-10 51-192-16,10-51-32 16,0 0-16-16,6 53 0 0,-6-53-224 0,0 0-32 15,0 0-16-15,0 0 0 0,0 0-160 0,0 0 0 16,0 0 0-16,0 0 0 16,81 24 0-16,-62-33 0 0,1-6 0 0,-1-4-176 0,6-2-64 0,-3-1-16 0,3-3 0 0,-1-3 0 31,0-2-208-31,1 2-48 0,-3 0-16 0,-5-1 0 15,0 5 16-15,-2 1 16 0,-5 1 0 0,-1 3 0 0,0 6 176 0,-7-2 16 0,2 2 16 0,-4 3 0 16,0 5 288-16,0 1-160 0,-4 2 160 0,2 2-128 16,-5 2 272-16,1 5 64 15,1-1 16-15,-1 5 0 0,-1 2 112 0,1 1 32 0,2 1 0 0,2-4 0 16,-1 6-32-16,3-17 0 0,0 0 0 0,-6 51 0 0,6-51-144 0,0 0-16 16,6 64-16-16,-6-64 0 15,0 0-32-15,9 63 0 0,-9-63 0 0,0 0 0 16,0 0-128-16,28 74 192 0,-28-74-192 0,0 0 192 15,0 0-192-15,0 0-256 0,0 0 64 0,68 47 16 32,-68-47-320-32,0 0-64 0,0 0-16 0,52-15 0 15,-52 15-160-15,34-27-32 0,-34 27-16 0,45-32-19536 0</inkml:trace>
  <inkml:trace contextRef="#ctx0" brushRef="#br0" timeOffset="57771.95">23660 9082 26719 0,'0'-3'2368'0,"0"-1"-1888"0,0 2-480 0,0 2 0 0,4-4 2272 0,-4 2 352 0,3-1 80 0,-1-3 16 0,4-2-1008 0,1-3-208 0,3 2-32 0,1-1-16 0,2 5-784 0,-3 1-160 0,-10 4-16 0,0 0-16 0,0 0-32 0,0 0 0 0,0 0 0 0,0 0 0 0,0 0-64 0,0 0 0 0,73 53-16 0,-73-53 0 0,0 0-160 0,0 0-16 0,0 0-16 0,0 0 0 0,13 67-176 0,-20-54 128 0,-1 2-128 0,-1 0 128 0,-1-1-128 0,1-5 0 0,-1-1 0 0,1 1 0 0,-4-2 0 0,-4 1 0 0,0-1 0 0,2-5 0 0,-4 0-160 0,4-2-64 0,0-4-16 0,0-5 0 16,6 3-208-16,-1-3-32 0,-3-6-16 0,8-6 0 15,-5-1 32-15,6-1 0 0,3-1 0 0,1-4 0 0,5 3 80 0,-1-5 0 16,5 8 16-16,6-3 0 0,-3 1 160 0,1 5 16 0,0 0 16 0,2 0 0 31,0 4 176-31,4 0 0 0,-4 2 0 0,4 2-128 0,-4 0 128 0,-2 3 0 0,2 2 0 0,0 3 0 16,-15 3 0-16,0 0 192 0,0 0-32 0,0 0-16 15,0 0 144-15,0 0 32 0,0 0 0 0,0 0 0 16,56 67 48-16,-56-67 16 0,0 38 0 0,0-21 0 16,0 0 32-16,0 0 16 0,0 9 0 0,-4 0 0 0,1 6-80 0,1 2-16 31,-6 0 0-31,3 0 0 0,-5 3-144 0,-1 3-16 0,-2 7-16 0,-6 5 0 0,4 3-160 0,-8-4 0 16,3-6 0-16,-3 4 0 0,3 1 0 0,-5-1 0 31,1 4 0-31,-1-10 0 0,8-4 0 0,2-1 0 0,0-4 0 0,6-4 0 15,0-6-192-15,-1-7-80 16,5-5-16-16,1-5 0 0,2-7-352 0,4-4-80 0,2-7-16 0,5-6 0 16,0-4-592-16,6-7-112 0</inkml:trace>
  <inkml:trace contextRef="#ctx0" brushRef="#br0" timeOffset="58070.63">23818 9447 21183 0,'-6'9'1888'0,"-1"3"-1504"15,5-7-384-15,-2 1 0 16,2 1 3648-16,-2 3 672 0,-1 9 128 0,-9 11 32 16,3 9-2048-16,2 6-384 0,1-3-96 0,6-9-16 15,2-1-976-15,0-32-208 0,0 0-48 0,0 0 0 0,0 0-288 0,0 0-64 16,0 0-16-16,62 59 0 0,-62-59-208 0,0 0-128 16,51-23 128-16,-34 8-128 15,0-2 0-15,0-5 0 0,-2-1-160 0,-4-3 160 0,6-1-432 0,-7 1 32 16,-1 2 0-16,-2-3 0 0,1 3 0 0,-8 3 0 15,0 2 0-15,0 6 0 0,-8 2 144 0,1 2 48 16,-2 3 0-16,-5 0 0 0,3 4 80 0,-2 4 128 16,0 0-208-16,-2 2 80 0,3-2-48 0,-1 2 0 0,4-1 0 0,-4 3 0 15,5-2-144-15,1 1-16 0,5-3-16 0,2 0 0 32,0 4-512-32,0-4-96 0,2 0-32 0,-2-2-16672 0</inkml:trace>
  <inkml:trace contextRef="#ctx0" brushRef="#br0" timeOffset="58522.32">24306 9693 14735 0,'0'4'1312'0,"2"-4"-1056"0,2 0-256 0,-4-2 0 0,2 0 3328 0,0-4 592 16,3 3 128-16,5-10 32 0,-1-6-688 0,8-4-144 15,0-3-32-15,2-4 0 0,-4 0-2224 0,0 0-448 16,0-2-96-16,0-2 0 16,-2 2-272-16,0 0-48 0,-2 0-128 0,-1 4 192 0,3-6-192 0,-4 0-192 15,-3 2 48-15,0 2 0 16,-1 2-272-16,-1 0-48 0,-4 2-16 0,-4-3 0 15,-1 1-432-15,-1 4-96 0,-3 1-16 0,3 4 0 16,-3 1 496-16,-1 1 80 0,1 0 32 0,-1 6 0 16,5 1 560-16,-5 6 112 0,7 2 32 0,-3 2 0 0,-1 6 544 0,1-2 128 15,0 3 0-15,1 3 16 0,1-3-352 0,0 8-80 16,-2 4-16-16,1 6 0 0,-1 3-48 0,2 6-16 16,-1 5 0-16,1 4 0 0,-2 4-64 0,3 0-16 15,3 4 0-15,-6-4 0 0,6-2-64 0,-4-4-32 16,4-1 0-16,0-3 0 0,0-37-160 0,6 68-128 15,-6-68 144-15,13 56-144 0,-13-56 0 0,0 0 0 0,0 0 0 0,39 78 0 16,-39-78-208-16,0 0-144 0,0 0-32 0,0 0 0 31,81 37-432-31,-81-37-80 0,0 0-32 0,72-7-11840 0,-72 7-2368 0</inkml:trace>
  <inkml:trace contextRef="#ctx0" brushRef="#br0" timeOffset="59070.51">24928 9477 911 0,'-2'-9'0'0,"2"3"0"0,-3 0 0 0,3-1 0 0,-4 3 4752 0,4-2 880 0,-2 1 160 0,2-5 32 0,-6-8-720 0,3-3-160 0,-3-2-16 0,-1 5-16 0,1 3-3312 0,0 5-672 0,-3 1-128 0,1 3-32 0,3 6-352 0,-5 2-80 0,5 6-16 0,-5 1 0 0,1 6-176 0,-1 0-144 0,5 8 192 0,-5-3-192 0,1 5 128 0,3 3-128 0,-1 4 0 0,-1 3 0 0,1-3 128 0,1 2-128 0,2-4 144 0,3 0-144 0,-3-1 224 0,4-3-48 0,0-26-16 0,0 0 0 0,5 49-32 0,-5-49 0 0,0 0 0 0,0 0 0 15,0 0-128-15,0 0 128 0,0 0-128 0,57-25 128 16,-46 3-128-16,2-5 0 0,2-1 0 0,0 0 0 15,-1 0-448-15,1-4 48 16,0-2 0-16,1-2 0 16,0 3-160-16,-5-7-16 0,6-1-16 0,-6 1 0 15,2-3-208-15,-3 6-32 0,-5-1-16 0,5 0 0 16,-5 5-304-16,-1-1-48 0,-4 2-16 0,0 4 0 0,0 5 928 0,-4 8 288 0,2 0-160 0,-7 6 160 16,5-1 1024-16,-5 6 304 0,3 2 48 0,1 8 16 15,-3-4-432-15,2 6-96 0,1 1-16 0,1 2 0 16,-2 6-288-16,1 4-64 0,1 1-16 0,-2 8 0 15,-1 4-32-15,5 0-16 0,-2 4 0 0,0 1 0 16,2 8-96-16,2 2-16 0,-3 0 0 0,3-2 0 16,0-2 48-16,0 0 0 0,0 4 0 0,0-4 0 15,3-2 0-15,-3-43 0 0,16 89 0 0,-16-89 0 0,20 65-368 0,-20-65 0 16,0 0 0-16,42 62 0 16,-42-62-656-16,0 0-48 0,0 0-16 0,0 0 0 15,88 23-304-15,-88-23-48 0,41-15-16 0,-16-2-18480 0</inkml:trace>
  <inkml:trace contextRef="#ctx0" brushRef="#br0" timeOffset="67416.48">23774 10202 11055 0,'4'-3'976'0,"-4"1"-784"0,2 0-192 0,-2 0 0 0,4 2 2576 0,-4 0 480 0,0 0 80 0,4-4 32 0,-2 2 912 0,1-1 176 0,7 1 32 0,-7 0 16 0,-3 2-2560 0,0 0-512 0,0 0-96 0,0 0-32 0,0 0-576 0,0 0-112 0,0 0-32 0,0 0 0 0,0 0-176 0,83 15-32 0,-79-11-16 0,-4-4 0 0,0 0-32 0,0 0 0 0,0 0 0 0,0 0 0 0,0 0 32 0,11 50 0 0,-16-40 0 0,1-1 0 0,-2 2-160 0,-3-1 160 0,3-1-160 0,-3 1 160 0,-1-1-160 0,1-3 0 0,-1-1 0 0,1-1 0 0,0-2-256 0,-3 0-16 0,5-2-16 0,-4 0 0 0,1-4-48 0,-3-2-16 0,2 3 0 0,1-7 0 0,1 1-96 0,0-2 0 0,1-1-16 0,6-3 0 0,-2-3-240 15,3 1-32-15,1-2-16 0,1-4 0 0,3 3 240 0,2-3 64 0,-1 4 0 0,3 2 0 0,1 2 448 0,-3 2 0 0,3-2 128 0,-3 6-128 0,3-1 592 0,1 1 16 0,-1 1 0 0,1 7 0 0,-10 1-128 0,0 0-32 0,0 0 0 0,0 0 0 0,0 0-192 0,0 0-32 0,80 11-16 0,-80-11 0 0,0 0 16 0,0 0 0 0,0 0 0 0,0 0 0 16,53 60-16-16,-53-60 0 16,0 0 0-16,0 0 0 0,17 60-16 0,-17-43 0 0,4-2 0 0,-8 4 0 15,2 5 64-15,-2 1 16 0,-1 7 0 0,-5 0 0 16,5 0-16-16,-8-1-16 0,-1 9 0 0,-1-2 0 0,4-7 0 0,-2 5 0 31,-6 4 0-31,0-1 0 0,-1 2-96 0,1-3-16 0,0 1 0 0,0-3 0 0,4-4-128 0,0-4 0 16,2-3 0-16,2-6 0 0,1-4 0 0,3-4 0 15,-1-2 0-15,5-1 0 16,-3-6 0-16,-2 1-256 16,7-3 64-16,1-3 16 0,-4-3-144 0,4-3-16 15,4-3-16-15,-4-1 0 16,1-6-224-16,7 1-32 0,-2-3-16 0,3-2 0 16,0 3-784-16,6 3-144 0</inkml:trace>
  <inkml:trace contextRef="#ctx0" brushRef="#br0" timeOffset="67718.27">23861 10578 6447 0,'0'4'576'16,"0"0"-576"-16,0 1 0 0,0-5 0 0,0 4 4160 0,0 2 704 16,-4 3 160-16,4 2 32 0,0 8-496 0,0 4-80 15,0 1-32-15,0-24 0 0,8 49-2848 0,-8-49-576 16,9 47-128-16,-9-47 0 0,0 0-256 0,25 60-32 16,-25-60-16-16,0 0 0 15,0 0-272-15,0 0-64 0,0 0-16 0,71 45 0 0,-71-45-240 0,0 0 144 0,0 0-144 16,49-22 128-16,-40 12-128 0,2-1 0 0,-1 0 0 0,-1-4 0 31,1 0 0-31,-1-4-192 0,-5 2 64 0,1-2 128 0,-1 2-304 0,2 0 64 16,-6 1 16-16,0-1 0 0,0 3 0 0,-4 1 0 15,2 6 0-15,-2-3 0 0,-1 7 32 0,-3-7 16 16,3 5 0-16,-1 1 0 0,-3 0-32 0,-1 2-16 0,1 4 0 16,-2 2 0-16,1-2-32 0,1 1 0 0,1 3 0 0,3 2 0 15,-1-3-48-15,-2 1-16 0,7 1 0 0,-3-5 0 31,2 2-848-31,2-2-176 0,2-2-48 0,-8 7-15648 0</inkml:trace>
  <inkml:trace contextRef="#ctx0" brushRef="#br0" timeOffset="68405.73">24355 10749 13823 0,'0'6'1216'0,"0"-6"-960"0,0 0-256 0,0 0 0 0,0 4 2496 0,2-4 464 0,-2 0 96 0,2 2 16 0,4 1 512 0,-6-3 128 0,0 0 0 0,0 0 16 0,0 0-2032 0,30-18-416 0,-21 4-64 0,0 3-32 0,1-8-432 0,-1-1-96 0,1-7-16 0,-5 1 0 0,1 7-240 0,1-9-48 0,3-10-16 0,-1-1 0 0,-1-2-336 0,-1-1 0 0,3 7 0 0,-5 1 128 0,1 6-272 0,-2 1-48 0,-1 3-16 0,-3-2 0 0,0 5-112 0,-3 0 0 0,3 4-16 0,-6 2 0 0,-3 0 144 0,1 6 48 0,2-1 0 0,1 5 0 0,-1-1 144 0,-3 4 0 0,1 0 0 0,3 2 0 15,-1 4 128-15,0-2 48 0,3 2 16 0,-3 0 0 16,2 1-48-16,-1 1 0 0,1 3 0 0,-2 1 0 16,2-1-144-16,4 2 128 0,-3 4-128 0,1 4 128 0,2 4-128 0,-4-1 128 15,4 4-128-15,0-1 128 16,0-1 16-16,0 3 0 0,0-27 0 0,6 67 0 0,-3-33 80 0,-3-34 16 0,4 68 0 0,-4-68 0 16,11 66-32-16,-11-66 0 0,16 63 0 0,-16-63 0 15,0 0-208-15,31 68 0 0,-31-68 128 0,0 0-128 16,0 0 0-16,0 0 0 0,0 0 0 0,81 34-160 15,-81-34-48-15,0 0-16 16,55-19 0-16,-55 19 0 0,37-21-272 16,-22 5-48-16,0 1-16 0,2-4 0 15,4-2-272-15,-2-1-48 0,0 1-16 0,-4-2-17984 0</inkml:trace>
  <inkml:trace contextRef="#ctx0" brushRef="#br0" timeOffset="68970.11">24806 10650 24879 0,'0'3'1088'0,"0"-3"256"0,0 2-1088 0,0 2-256 0,0-4 0 0,0 0 0 0,0 0 3072 0,0-6 544 0,2 3 112 0,2-3 32 0,1-3-2016 0,1-1-400 0,2-5-64 0,1-4-32 0,0 1-576 0,1-5-112 0,1-3-32 0,2-2 0 0,-1-2-256 0,1 1-48 0,-4-5-16 0,0 3 0 0,1 2-208 0,-4 3 0 0,-1-2 0 0,1 3 0 0,-2-1 0 0,-1 4-128 0,-3-1-16 0,0 0 0 0,-3 5-256 0,-1 1-48 0,-2-2-16 0,1 0 0 0,-1 4 144 0,-2 2 16 0,3 2 16 0,-5 1 0 0,5 5 128 0,-1 1 32 0,2 4 0 0,-1-4 0 0,1 4 128 0,-2 4 0 0,3 0 0 0,-3 1 0 16,2 5 0-16,0 1 144 0,2 4-16 0,-3 2-128 15,5 7 224-15,-4-3-64 0,-2 3-16 0,3 3 0 16,3 7 80-16,-6 3 16 0,6 3 0 0,0 3 0 0,0 0 80 0,0 0 32 15,0-9 0-15,6 0 0 16,-3 4 80-16,-3-38 16 0,17 73 0 0,-17-73 0 0,27 62-64 0,-27-62 0 16,0 0 0-16,0 0 0 0,62 68-192 0,-62-68-64 31,0 0 0-31,0 0 0 0,79 15-128 0,-79-15 0 0,0 0-192 0,56-21 192 16,-56 21-272-16,34-25 64 0,-19 12 16 15,0 0 0-15,0 2-256 0,-2-6-32 16,0 4-16-16,-1 0 0 0,1 3-272 0,-4-3-48 0,-3 4-16 0,3 1-12176 15,-5 4-2448-15</inkml:trace>
  <inkml:trace contextRef="#ctx0" brushRef="#br0" timeOffset="69588.45">25661 10520 13823 0,'0'0'1216'0,"0"0"-960"16,2-2-256-16,-2 0 0 0,-2 2 3696 0,2-2 688 15,0-1 144-15,-3-3 16 0,3-3-896 0,-6-5-176 16,6-1-32-16,-4 0-16 0,0 0-2144 0,3 0-416 15,-3 2-96-15,0-2 0 0,2 6-400 0,-5-4-80 0,-1 3-16 0,1 5 0 16,1-5-272-16,-3 6 0 16,-3 2 128-16,3 2-128 0,-1 0 0 0,-3 4 0 15,0 4 0-15,2 5-144 0,-4-2-112 0,-2 6 0 0,6 0-16 0,-4 4 0 0,5 1 16 0,3-1 0 16,1-4 0-16,0-2 0 16,3 2 96-16,1 2 32 15,2 1 0-15,0-20 0 0,0 43 128 0,0-43 0 0,5 44 0 0,-5-44 0 0,0 0 0 0,0 0 0 16,0 0 0-16,34 62 0 0,-34-62 0 0,0 0 0 15,0 0 160-15,0 0-160 16,0 0 208-16,62-23-48 0,-47 8-16 0,-5 0 0 0,-1 0-144 0,2-8 192 16,3-1-192-16,-1-4 192 15,4-6-192-15,0-4 0 0,-2 3-160 0,0-5 160 16,0 3-368-16,2-7 32 0,-2 1 0 0,0 0 0 16,-2 0 32-16,-2-6 16 0,2-2 0 0,-2-1 0 15,-1 3 80-15,-5 0 16 0,3 6 0 0,-6-4 0 0,2 9 192 0,-4 2 0 16,0 3 0-16,0 4 0 0,-6 11 208 0,2 3 144 15,-1 5 32-15,-1 10 0 0,2 2 128 0,-1 6 48 16,-3 7 0-16,2 5 0 16,-3 8-96-16,3 10-16 0,1 5 0 0,1 10 0 15,4 9-64-15,-4 6-32 0,8 3 0 0,-4 2 0 0,6 1-32 16,-3-9-16-16,1-3 0 0,4 6 0 0,5 7 144 0,0 2 16 16,2-4 16-16,0-7 0 0,6-11-288 0,-21-55-64 15,43 81-128-15,-43-81 192 16,0 0-816-16,69 52-160 0,-69-52-48 0,0 0 0 15,70-9-496-15,-70 9-96 0</inkml:trace>
  <inkml:trace contextRef="#ctx0" brushRef="#br0" timeOffset="78286.64">20386 11027 10127 0,'-4'-1'896'0,"2"-1"-704"0,1 2-192 0,-1 0 0 0,-2 0 3088 0,2 0 592 0,-2 0 112 0,-1 0 32 0,-5 0 480 0,1 0 112 0,-6 0 0 0,-2 0 16 0,6 0-2816 0,-4 2-560 0,5-1-112 0,-3-1-32 0,0 2 496 0,2-2 80 0,-3 4 32 0,3-4 0 0,-4 0-1888 0,2 2-368 0,-6 2-80 0,-1-1-16 0,-5 3 688 0,-3-2 144 0,0 1 0 0,-2 5 0 0,-12-6 0 0,-3 3 0 0,-2 1 0 0,0-1 0 0,8 1 736 0,-4 1 192 0,-1 0 32 0,1 1 16 0,4 1-976 0,5 2 0 0,0-3-224 0,6 1 32 15,0 2-1024-15,5 0-224 0,6-1-32 0,0-3-12016 0,12-5-2384 0</inkml:trace>
  <inkml:trace contextRef="#ctx0" brushRef="#br0" timeOffset="79375.78">17898 10828 16575 0,'0'-2'1472'0,"0"2"-1168"0,0-3-304 0,0 1 0 0,0 0 2608 0,0 0 464 0,4-4 80 0,-4-1 32 0,5 1 272 0,-1-3 48 0,2 3 16 0,3-1 0 0,1 1-2224 0,1 4-432 0,-11 2-96 0,0 0 0 0,0 0-160 0,0 0-32 0,81 21 0 0,-81-21 0 0,0 0-320 0,0 0-64 0,0 0 0 16,62 52-16-16,-62-52-176 0,3 30 0 0,-1-15 0 0,-7 2 128 0,-1-2-128 0,-7 0 0 0,3 4 0 0,-5-6 0 0,0 2 0 0,2-5 0 0,-6 1 0 0,1-2 0 0,-3-3 0 0,2-2 0 0,-2-4-144 0,5-4 144 0,1-5-272 0,-1-3 48 0,3-3 16 0,4-3 0 0,0-5-128 0,1-1-32 0,4-5 0 0,4 3 0 0,0-6 80 0,4 6 16 0,-2 1 0 0,5 3 0 0,5-3 128 0,-3 1 144 0,0 5-208 0,3 0 80 0,5-1 128 0,0 3 0 0,1 2 0 0,5-4 0 0,-4 8 128 0,0-1 64 0,-19 12 16 0,0 0 0 0,58-13 64 0,-58 13 16 0,0 0 0 0,0 0 0 0,0 0 0 0,71 49 0 15,-71-49 0-15,0 0 0 0,25 72 32 0,-25-40 16 0,0 3 0 0,-8 1 0 16,-1 5 64-16,-3-1 16 0,-3 3 0 0,-2 4 0 16,1 2-48-16,-7-2-16 0,2 4 0 0,3-10 0 15,4-7-160-15,-1 3-16 0,-3 7-16 0,-3 4 0 0,2 1-160 0,0-2 0 16,1-4 0-16,2-9 0 0,1-4 0 16,6-5 0-16,0-3 0 0,-1-8 0 15,5 1-400-15,1-10-64 0,4-5-16 0,0 0 0 16,0-4-256-16,0-1-48 0,4-1-16 0,1-3 0 31,5-10-96-31,-1-5-32 0,2-7 0 0,6 3 0 0,-2-6-1360 0,-9 6-272 16</inkml:trace>
  <inkml:trace contextRef="#ctx0" brushRef="#br0" timeOffset="79644.27">18050 11097 25791 0,'2'22'1152'0,"-4"-12"224"0,2-4-1104 0,-2-3-272 16,2 3 0-16,-2-4 0 0,2 7 3136 0,-5 10 576 15,-5 9 128-15,3 6 0 0,1 4-1824 0,2-5-368 16,3 1-80-16,2-6-16 0,-1-28-464 0,14 53-112 15,-14-53-16-15,0 0 0 0,0 0-384 0,48 58-64 16,-48-58-32-16,0 0 0 0,0 0-288 16,62-15-48-16,-46 2-16 0,0-2 0 0,1-4-128 0,0 0 0 0,0-1 0 0,-4-3-176 15,0 8-96-15,-3-5-32 16,-4 3 0-16,-1 2 0 0,-1 1 0 0,-2 3 0 16,2-2 0-16,-10 4 0 0,6-1 64 0,-9 3 16 15,-1 3 0-15,1-2 0 0,3 4 16 0,-7 1 0 16,2-3 0-16,-3 2 0 0,-1-2-16 0,2 2 0 0,2-1 0 0,2 3 0 31,-1 0-208-31,3-4-32 0,-1 2-16 0,4 0 0 16,-1 0-160-16,5 2-16 0,-4 0-16 0,4 0 0 15,4-4-816-15,-2 3-176 0,5-1-16 0,-1 0-15280 0</inkml:trace>
  <inkml:trace contextRef="#ctx0" brushRef="#br0" timeOffset="80067.89">18781 10635 20271 0,'-4'-8'1792'0,"3"2"-1424"15,-1 3-368-15,0 1 0 0,2 2 4032 0,-4-6 720 16,2-1 160-16,-5-3 16 0,1-1-2560 0,-3-4-512 16,3 6-96-16,-3-1-32 0,3 1-880 0,-2 5-176 15,3 4-32-15,-1 0-16 0,-1 6-176 0,-1 1-48 16,1 4 0-16,-3 6 0 15,1 2-112-15,-1 2-32 0,1 3 0 0,1 4 0 16,-1 1 16-16,2 1 0 0,1 0 0 0,0 2 0 16,6-2-32-16,-3 4-16 0,3-34 0 0,3 65 0 0,-3-65-64 0,10 62-16 0,-10-62 0 0,11 62 0 0,-11-62-16 15,15 59 0-15,-15-59 0 0,0 0 0 0,23 77 128 0,-23-77 0 16,0 0 16-16,18 64 0 0,-18-64 48 0,10 50 0 16,-10-50 0-16,15 51 0 0,-15-51-32 15,0 0 0-15,19 70 0 0,-19-70 0 0,0 0-288 0,15 67 128 16,-15-67-128-16,0 0 0 0,13 53 0 15,-13-38-192 1,0-15 0-16,0 24 0 0,-4-10-384 0,-2-5-80 0,-1-2-16 0,-1 3 0 31,-1-3 112-31,-4-3 32 0,0 2 0 0,-2-6 0 0,3 0 16 0,-5-4 0 0,2 0 0 0,0-5 0 16,0-2-256-16,0-3-32 0,-2-2-16 0,6-1 0 16,-4 0-256-16,6-4-48 0</inkml:trace>
  <inkml:trace contextRef="#ctx0" brushRef="#br0" timeOffset="80250.25">18413 11007 29599 0,'-2'-6'640'0,"-2"4"144"0,4-2 32 0,0-1 16 15,0 5-656-15,0-4-176 0,4 2 0 0,2-2 0 0,-6 4 3216 0,0 0 624 16,47-28 112-16,-47 28 16 16,48-15-1920-16,-48 15-400 0,59-17-80 0,-59 17-16 0,65-11-304 0,-65 11-64 15,70-11-16-15,-70 11 0 0,70-13-768 0,-70 13-144 16,69-19-48-16,-69 19 0 15,66-15-912-15,-66 15-192 0,0 0-48 0,79-17 0 16,-79 17-688-16,0 0-144 0,0 0-16 0,0 0-19120 0</inkml:trace>
  <inkml:trace contextRef="#ctx0" brushRef="#br0" timeOffset="81488.37">20108 12008 34095 0,'-6'0'3024'0,"-3"0"-2416"0,3 0-480 0,3 0-128 0,-3 0 1696 0,-3 0 320 0,-5 0 64 0,-10-3 16 0,-10 1-656 0,-7 0-128 0,-4 0-32 0,-4 2 0 0,6-4-512 0,-1 4-96 0,7 0-32 0,-3 4 0 0,3-2-496 0,-7 5-144 0,-4-1 0 0,1 3 0 0,3 1-320 0,-4-1-144 0,-5 1-32 0,-3-1 0 0,-3 0-208 0,1-3-32 0,-4 0-16 0,6-3 0 0,1-3-16 0,-1 4-16 0,7 2 0 0,2-2-18048 0</inkml:trace>
  <inkml:trace contextRef="#ctx0" brushRef="#br0" timeOffset="82310.03">17498 12014 16575 0,'5'-2'1472'0,"-5"0"-1168"0,2 2-304 0,2 0 0 16,-4 0 1920-16,4 0 320 15,1-2 64-15,1 2 0 0,-6 0 160 0,0 0 32 0,0 0 0 0,0 0 0 16,0 0-1008-16,0 0-192 0,86 15-32 0,-86-15-16 15,0 0-480-15,0 0-112 0,0 0-16 0,0 0 0 16,0 0-304-16,15 53-64 0,-16-47-16 0,-9 3 0 16,1-1-32-16,-4 3-16 0,1-2 0 0,-6-3 0 15,-1 1-208-15,-2-1 0 0,-1 0 128 0,1-6-128 16,2 0-176-16,0 0-80 0,-1-6 0 0,3-1-16 16,2-3-944-16,0-1-192 0,5-4-48 0,1-4 0 31,-4-4-1344-31,5-5-272 0,4-4-48 0,6-3-16 15,6-1 992-15,1 2 192 0,6-2 32 0,4 1 16 0,0 1 1536 0,1 2 368 0,3 2 0 0,-2 2 0 16,1 1 1040-16,-1 5 240 0,1-3 64 0,-1 7 0 16,-2 4 1024-16,-19 14 224 0,0 0 32 0,0 0 16 15,0 0-640-15,83-1-128 0,-83 1-16 0,0 0-16 0,0 0-944 0,56 69-176 16,-56-69-32-16,19 51-16 0,-19-51-320 0,15 47-64 16,-10-17-16-16,-1-2 0 0,0 6-64 0,-4 2-16 15,-2-1 0-15,-4 1 0 0,5-8-32 0,-9 2-16 16,1 2 0-16,-6 6 0 0,-2 3-144 0,-2 2 160 15,-2 2-160-15,-3 4 160 0,-4-5-160 0,0-1 0 0,3-8 0 0,-3-1 0 16,7-2 0-16,2-7 0 16,1-5 0-16,3-3 0 0,5-5 0 0,1-5-144 0,3-5 144 0,-1 2-208 15,5-2-112-15,-2-4-32 16,4-8 0-16,4-1 0 16,1-2-336-16,5-6-64 0,-1-2-16 0,4-5-11328 15,4-2-2256-15</inkml:trace>
  <inkml:trace contextRef="#ctx0" brushRef="#br0" timeOffset="82602.78">17704 12196 19343 0,'-9'34'848'0,"5"-19"192"0,0 0-832 0,3-2-208 0,-3-1 0 0,4-3 0 0,-6 8 3232 0,2 9 608 0,1 16 112 0,-3 3 16 0,4 5-1376 0,2-6-288 0,0-7-48 0,0-37-16 0,11 55-1360 15,-11-55-288-15,0 0-48 0,0 0-16 0,0 0-240 0,0 0-48 0,85 37-16 0,-85-37 0 0,36-22-224 0,-18 7 0 0,1-4 0 0,-6 0 0 0,2 2-192 0,0-2 32 0,-3-3 0 0,-3-1 0 0,-1 1 160 0,-3-1-192 0,-1-1 192 0,-4 5-192 0,-4 0 192 0,-1 6 0 0,-3-2 0 0,-1 4 0 0,-3 3 0 0,3-1 0 0,-6 1 0 0,0 1-128 0,6 5 128 0,-5-4 0 16,1 4-144-16,6 1 144 0,-3 1-208 0,1 0 16 0,5-4 16 0,-1 4 0 31,1 0-224-31,4 0-48 0,0 0-16 0,0 0 0 16,4 4-1440-16,-3-3-272 0,7 1-64 0,-2 0-13664 0</inkml:trace>
  <inkml:trace contextRef="#ctx0" brushRef="#br0" timeOffset="83079.23">18090 12461 20959 0,'0'0'1856'0,"0"0"-1472"0,0 4-384 0,0-4 0 0,0-4 4048 0,0 2 752 16,0-1 128-16,1-3 48 0,3-3-3280 0,2-6-656 15,1-4-128-15,3 0-16 16,-1-4-512-16,-1 3-80 0,5-8-32 0,-4-1 0 0,1-1-272 0,1-2 0 15,2-1 0-15,0-1 0 0,-3 4 0 0,1-10-272 16,2 3 48-16,-4-7 16 0,1 1-48 0,-4 4-16 16,-5 1 0-16,-2 2 0 15,-3 4-112-15,-2 4 0 0,0 6-16 0,-7 1 0 16,4 6 192-16,-2 6 32 0,1-1 16 0,-3 6 0 16,4 4 480-16,-1 4 80 0,5 2 32 0,-5-1 0 0,5 9-112 0,-3-5 0 15,6 6-16-15,-5-4 0 0,5 6-48 0,2 0-16 16,-4 4 0-16,4 0 0 0,0-1-16 0,4 5 0 15,-4 5 0-15,2 5 0 0,1-3-64 0,3 4-16 16,2 4 0-16,-3 1 0 0,5 2-16 0,-1 0-128 0,2 1 192 0,-11-44-64 16,27 71 0-16,-27-71-128 0,26 60 192 0,-26-60-64 15,0 0-128-15,43 56 0 0,-43-56 0 0,0 0 0 32,0 0-256-32,0 0-144 0,85 47-32 0,-85-47 0 0,0 0-512 0,0 0-96 0,82-7-32 0,-82 7-17168 15</inkml:trace>
  <inkml:trace contextRef="#ctx0" brushRef="#br0" timeOffset="83449.42">18663 11755 29487 0,'-6'-12'1296'0,"2"9"288"0,3-5-1264 0,1 2-320 0,-4 5 0 0,2 1 0 0,0-4 2144 0,0 4 368 15,-2-6 80-15,-1 6 16 0,-1 0-1328 0,2 6-256 0,1 3-48 0,1 1-16 0,2 5-512 0,-4 5-96 0,4 7-32 0,0-1 0 0,0 6 64 0,0 4 0 0,0 5 0 0,0-3 0 0,4-8 64 0,-4 7 32 0,2 6 0 0,5 3 0 0,-5 1 32 0,2 1 16 0,1-1 0 0,1 0 0 0,3-3-80 0,-1-3-32 0,1 0 0 0,1-7 0 0,-10-34-240 0,15 56-48 0,-15-56-128 0,15 51 192 0,-15-51-192 0,15 51 0 0,-15-51 0 0,7 38 0 0,-1-22 0 0,-6-1 0 16,0 2 0-16,0-5 0 0,0-3 0 0,0-1 0 16,0-1 0-16,-4 1-160 0,2-8-128 0,-1 1-32 15,-1 1 0-15,-2-4 0 16,1 1-304-16,-3-3-64 0,2-2-16 0,-3-3 0 16,-2-6-144-16,-2-2-48 0,3 0 0 0,-5-7-12336 15,0-1-2464-15</inkml:trace>
  <inkml:trace contextRef="#ctx0" brushRef="#br0" timeOffset="83632.69">18441 12099 35935 0,'0'1'1600'0,"0"3"320"0,4-4-1536 0,-4 0-384 31,2 0 0-31,1 0 0 0,-3 2 1600 0,4-2 256 0,-4 0 64 0,0 0 0 16,0 0-368-16,0 0-64 0,0 0-16 0,102 8 0 0,-102-8-384 0,0 0-64 15,0 0-32-15,96-10 0 16,-96 10-720-16,0 0-144 0,77-22-128 0,-77 22 192 31,52-19-944-31,-52 19-176 0,49-21-32 0,-49 21-13888 0,47-19-2752 0</inkml:trace>
  <inkml:trace contextRef="#ctx0" brushRef="#br0" timeOffset="87916.88">23521 12672 16575 0,'0'0'1472'0,"0"-4"-1168"0,4 2-304 0,-4 0 0 0,0 0 1792 16,3 2 320-16,-3-5 48 0,6-5 16 0,3-3 640 0,-9 13 144 0,21-28 32 0,-21 28 0 0,26-26-1216 0,-26 26-240 0,0 0-64 0,40-29 0 0,-40 29-832 0,0 0-160 0,0 0-32 0,0 0-16 0,0 0-80 0,0 0-16 0,0 0 0 0,77 6 0 0,-77-6-16 0,0 0-16 0,0 0 0 0,0 0 0 0,9 49-32 0,-14-36 0 0,-3 6 0 0,-1-4 0 0,3 4-80 0,-5-6-32 0,1 4 0 0,-3-2 0 0,-2 2-160 0,6-8 0 16,-4-1 0-16,1 1 0 0,3-1-144 0,-4-7-112 15,2 1-32-15,1-4 0 16,1 1-272-16,-1-5-48 0,1-7-16 0,5-2 0 16,2-4-208-16,2-4-64 0,2-3 0 0,2-2 0 15,5-6-640-15,1-5-144 0,-1-6-32 0,2 5 0 16,3 12 512-16,-1 0 112 0,2 1 0 0,0-5 16 0,-4 4 1072 0,2 2 0 0,0 0 208 0,2 3-16 15,-5 2 1536-15,-1 4 304 0,-9 17 64 0,17-18 16 16,-17 18-784-16,0 0-160 0,0 0-16 0,0 0-16 16,0 0-368-16,0 0-80 0,0 0-16 0,0 0 0 15,28 67-16-15,-28-42 0 0,0 5 0 0,-2 4 0 16,-1 7-160-16,-1 2-48 0,-2 0 0 0,1 10 0 0,-3 0-176 0,1-4-32 0,-1 1-16 0,-1 14 0 31,-3 8-96-31,-3-1 0 0,2 2-128 0,-6-1 192 16,4-5-192-16,0-6 0 0,6-7 0 0,0-11 0 0,3-3 0 0,2-6 0 0,-1-4 0 0,5-2 0 15,0-6-144-15,0-22-128 0,0 34-32 0,0-34 0 32,0 0-464-32,0 0-112 0,0 0-16 0,0 0-12880 15,0 0-2592-15</inkml:trace>
  <inkml:trace contextRef="#ctx0" brushRef="#br0" timeOffset="88186.15">23754 13128 36863 0,'0'25'1632'0,"0"-25"336"0,0 0-1584 0,0 32-384 0,0-32 0 0,0 0 0 16,0 0 1280-16,0 0 160 0,0 0 32 0,34 67 16 15,-34-67-592-15,0 0-112 0,0 0-16 0,67 44-16 16,-67-44-352-16,0 0-64 0,0 0-16 0,62-25 0 16,-62 25-320-16,25-32 144 0,-14 12-144 0,-3-3 0 15,1-1 0-15,-7-1 0 0,2-3 0 0,-4 4 0 16,-4 3-144-16,2 2-48 0,-6 6 0 0,3 0 0 15,-5 3 192-15,-1 3-128 0,2 3 128 0,-4-3-128 16,3 5 128-16,-5-2 0 0,2 2 0 0,2 2 0 16,1 0 0-16,1 0 128 0,-1 2-128 0,1-2 0 15,3 4 0-15,3-4-320 0,-3 0 64 0,6 0 16 16,-4 0-336-16,4 0-64 0,0 0 0 0,0 0-16 16,0 0-1168-1,0 0-224-15</inkml:trace>
  <inkml:trace contextRef="#ctx0" brushRef="#br0" timeOffset="88755.57">24297 13153 20271 0,'-9'19'896'0,"5"-16"192"0,0 3-880 0,2 0-208 0,-2-3 0 0,2-3 0 0,2 0 2464 0,-1 4 448 0,-1 2 96 0,2-4 0 0,0-2-256 0,0 0-48 0,0 0-16 0,0 0 0 0,0 0-1680 0,0 0-352 0,0 0-64 0,0 0-16 0,19-25 64 0,-14 14 16 0,5-8 0 0,-5 0 0 16,5-5-144-16,-1 0-16 0,0-5-16 0,5-1 0 0,-5-4-288 0,2-1-64 0,2-1-128 0,-3-2 192 0,-3 7-192 0,1-5-128 0,3-7 128 0,-3-1-208 0,-3 1-176 0,-1 4-16 0,2 1-16 0,-10 6 0 0,2 4 160 0,-2 5 16 0,-1 3 16 0,-5 5 0 0,3 3 224 0,1-1 0 15,0 4 0-15,1 5-144 16,-5 2 144-16,3 4 128 0,1 2-128 0,-3 3 176 0,3 5 32 0,1 1 16 15,-5 2 0-15,6 0 0 16,-1 4-96-16,-3 3-128 0,3 3 176 0,-1 1-176 16,2 0 176-16,2 4-176 0,-1 0 160 0,-1 6-160 15,2 5 208-15,2 3-48 0,2-1-16 0,2 0 0 0,-1-2 48 0,3-3 0 16,-6-38 0-16,19 68 0 0,-19-68-192 0,20 49 128 16,-20-49-128-16,0 0 128 0,0 0-128 0,62 56 0 15,-62-56-160-15,0 0 160 0,0 0-384 0,0 0 32 16,87 21 0-16,-87-21 0 15,0 0-288-15,0 0-48 0,73-15-16 0,-73 15 0 16,0 0-176-16,53-29-32 0,-53 29-16 0,0 0-17568 0</inkml:trace>
  <inkml:trace contextRef="#ctx0" brushRef="#br0" timeOffset="89255.89">24735 13065 26719 0,'-6'15'1184'0,"6"-15"240"0,-4 7-1136 0,4-7-288 0,0 0 0 0,0 0 0 0,0 0 2976 0,0 0 544 0,0 0 96 0,0-6 32 0,4-3-1952 0,2-6-384 0,3-4-80 0,-3-1-16 0,3-5-496 0,1-1-96 0,-7 3-32 0,7-5 0 0,1-6-304 0,-2-3-64 0,5-7-16 0,-5-3 0 0,2 4-208 0,2 0 0 0,-3-2-192 0,-1 4 192 0,3 1-432 0,-7 2 32 0,3 5 0 0,-8 3 0 0,0 1 48 0,0-1 16 0,-4 8 0 0,-2-3 0 0,-1 10 176 0,-1-2 160 0,4 10-208 0,-5-1 80 15,3 5 128-15,3 1 0 0,-3 4 0 0,-3 5 0 0,1 3 0 0,1 5 176 16,3-2-48-16,-6 7 0 0,5 9 0 0,-3 1 0 16,3 7 0-16,-1-3 0 0,0 0 16 0,3 9 0 15,-1 13 0-15,-2-3 0 0,6-8 144 0,-4 8 32 16,4 5 0-16,4 0 0 0,0-5 48 0,-2-8 16 16,5-5 0-16,-1-7 0 0,-6-33-16 0,19 59 0 15,-19-59 0-15,0 0 0 0,0 0-240 0,0 0-128 16,83 41 128-16,-83-41-128 0,0 0-208 0,65-36-112 15,-65 36-32-15,45-35 0 16,-45 35-224-16,38-38-64 0,-38 38 0 0,34-32 0 16,-34 32-224-16,34-45-48 0,-14 17-16 0,-3 3-12048 0,-2 1-2400 0</inkml:trace>
  <inkml:trace contextRef="#ctx0" brushRef="#br0" timeOffset="89699.72">25738 12264 18431 0,'-3'-2'1632'0,"-3"2"-1312"15,2 2-320-15,0-2 0 0,3 0 3312 0,-5 4 592 16,-2-2 112-16,-3 1 16 0,-8 7-1104 0,1-1-240 16,-5 4-32-16,6 4-16 0,0 0-1664 0,6 4-336 0,-4-1-64 0,5 3 0 15,1 0-144-15,2-1-32 0,1-1 0 0,6-21 0 16,-4 39 96-16,4-39 16 0,0 38 0 0,0-38 0 16,8 51 80-16,-8-51 32 15,5 60 0-15,-5-60 0 0,10 52 16 0,-10-52 16 16,18 77 0-16,-8-33 0 0,1 1-160 0,2 2-48 15,-1 0 0-15,1 2 0 0,-13-49-192 0,24 86-64 16,-24-86 0-16,19 71 0 0,-19-71-192 0,13 55 0 16,-13-55 0-16,6 47 0 0,-6-47 0 0,0 34 0 0,0-34 0 15,-4 28 0-15,4-28 0 0,-6 17-192 0,1-10 192 0,-5-3-160 32,3 2-288-32,-1-6-64 0,-1 0-16 0,-4 0 0 15,0-6-432-15,1 2-96 0,-3-3-16 0,-4-3 0 16,4-3-272-16,-1-4-64 0,-1-1-16 0,-2-3-18736 0</inkml:trace>
  <inkml:trace contextRef="#ctx0" brushRef="#br0" timeOffset="89889.3">25340 12798 35935 0,'0'0'1600'0,"0"0"320"0,0 0-1536 16,0 0-384-16,0 0 0 0,0 0 0 0,0 0 1712 0,0 0 272 0,24-29 48 0,-24 29 16 16,47-26-176-16,-47 26-16 15,60-28-16-15,-60 28 0 0,66-24-512 0,-66 24-112 0,77-25 0 0,-77 25-16 16,87-24-656-16,-87 24-128 0,77-21-32 0,-77 21 0 31,77-21-720-31,-77 21-160 0,77-18-16 0,-77 18-16 16,66-12-1264-16,-66 12-256 0</inkml:trace>
  <inkml:trace contextRef="#ctx0" brushRef="#br0" timeOffset="102852.43">18343 14829 26719 0,'0'0'2368'0,"0"0"-1888"0,-3 0-480 0,3 0 0 0,0 0 1856 0,0 0 288 0,-4 0 48 0,2-4 16 0,2 4-272 0,-4-2-48 0,8 2-16 0,2-3 0 0,-1 1-1168 0,-5 2-224 0,0 0-48 0,0 0-16 0,0 0 160 0,72-36 48 0,-72 36 0 0,48-30 0 0,-48 30-32 0,57-47 0 0,-29 21 0 0,2-2 0 0,0-6-144 0,-7 7-48 0,-4 5 0 0,1-1 0 0,8-9-208 0,-5 0-64 0,3 1 0 0,-1-1 0 0,-3 5-128 0,-1-1 0 0,-2 4 0 0,-2-1 0 0,-2 3 0 0,0 3 0 0,-4 8 0 0,-2-4-176 47,-1 7-272-47,-3 2-64 0,-1 3-16 0,-2 1 0 0,2 4-176 0,-4 1-16 0,0 1-16 0,0 4 0 31,-4-1-80-31,2-1-16 0,-2 3 0 0,1 1-11824 0,1-1-2368 0</inkml:trace>
  <inkml:trace contextRef="#ctx0" brushRef="#br0" timeOffset="103215.89">18571 14397 6447 0,'-10'6'576'0,"7"-3"-576"0,1-3 0 0,2 0 0 15,-4 0 3776-15,4 0 656 0,0-3 128 0,0 1 32 16,0-4 144-16,0-1 16 0,4-7 16 0,-1-1 0 16,3-2-3040-16,3 0-592 0,1-3-128 0,5 1-32 15,0-4-160-15,4 3-48 16,0-1 0-16,-1 4 0 0,-18 17-160 0,44-30-32 15,-44 30-16-15,0 0 0 0,69-28-256 0,-69 28-48 16,0 0-16-16,0 0 0 0,90-15-240 0,-90 15 0 0,0 0 0 0,0 0 0 16,0 0 0-16,81 28 0 0,-81-28-128 0,0 0 128 15,30 49-400-15,-26-36 16 0,2 4 16 0,-6 6 0 16,0 5 96-16,-6 4 16 0,0 3 0 0,-1 3 0 16,1 3-160-16,-3 1-32 15,-1-5 0-15,-3 3 0 0,6-1-96 0,-3-1-32 0,1-1 0 0,1-3 0 31,6-6-544-31,-3-7-112 0</inkml:trace>
  <inkml:trace contextRef="#ctx0" brushRef="#br0" timeOffset="121415.83">16744 14814 25791 0,'0'-4'2304'0,"-4"1"-1856"0,4 1-448 0,0 2 0 0,0-4 2432 0,0 0 400 0,0-3 80 0,0-3 16 0,4-7-816 0,-2 0-176 0,5 2-16 0,-1-2-16 0,3 6-960 0,1-4-192 0,-1 8-48 0,-9 7 0 0,0 0-192 0,0 0-64 0,0 0 0 0,0 0 0 0,0 0-224 0,0 0-48 0,77 18-16 0,-77-18 0 0,0 0 16 0,0 0 0 0,15 57 0 0,-15-57 0 0,6 36 0 0,-6-14 0 0,4-3 0 0,-8 2 0 0,2 3-176 0,-2 2 0 0,-1-3 144 0,-1-1-144 0,-1 7 0 0,1-9 0 0,-3 3 0 0,-1-8 0 16,4 4 0-16,-3-6-256 0,-4-2 32 0,4-2 16 15,-3-7-176-15,3-2-48 0,-1-2 0 0,1-7 0 16,0 0 16-16,-4-6 0 0,1-8 0 0,3-5 0 0,-1-2 80 0,5 0 16 15,-3-4 0-15,6-2 0 0,-1 1 160 0,3-5 160 16,3 2-208-16,1 5 80 16,4-1 128-16,-1 6 0 0,3-2 0 0,-1 1 0 15,0 5 128-15,3 1 0 0,1 3 0 0,-2 1 0 16,2 4 96-16,2 2 32 0,-5 1 0 0,-10 12 0 16,0 0-96-16,0 0-16 0,52-22 0 0,-52 22 0 15,0 0-16-15,0 0 0 0,0 0 0 0,0 0 0 16,0 0 96-16,0 0 16 0,77 28 0 0,-77-28 0 0,0 0 48 15,0 0 16-15,25 60 0 0,-25-60 0 16,4 45 0-16,-3-18 0 0,3 5 0 0,-4-4 0 0,0 2-32 0,4 0 0 16,-4 2 0-16,0-6 0 0,0 6-64 0,0-4-16 15,0 6 0-15,-4 0 0 0,4 4-64 0,-5-5-128 16,1 1 176-16,0 4-176 0,-2 11 0 0,1 3 0 0,-5 1 0 0,1 5 0 31,0 6 0-31,-3-2 0 0,3-4 0 0,-4-1 0 0,7-12 0 0,-3 2 0 0,1 0 0 0,1-4 0 16,3-5 192-16,-2 3-64 0,3 0 0 0,-1-5-128 15,2-4 160-15,2-8-160 0,0-5 128 0,-4-6-128 0,4-13 0 0,0 0 0 16,0 0 0-16,0 0 0 16,0 0-512-16,0 0-64 0,0 0-32 0,0 0 0 15,23-24-592-15,-18 5-112 0,1 0-32 0,0-5-19456 32</inkml:trace>
  <inkml:trace contextRef="#ctx0" brushRef="#br0" timeOffset="121717.28">17000 15568 35007 0,'-4'17'1552'0,"2"-10"320"0,2 3-1488 0,0-3-384 0,0 1 0 15,0-5 0-15,2 5 1760 0,0 5 288 0,-2-13 48 0,11 45 16 0,-11-45-640 0,19 55-128 0,-19-55-32 0,0 0 0 0,30 58-368 0,-30-58-80 0,0 0-16 0,0 0 0 0,0 0-448 0,0 0-80 0,0 0-32 0,86 17 0 0,-73-29-160 0,-3-1-128 0,-1-4 144 0,-3 0-144 0,3-3 0 0,-3-3 0 0,0-1 0 0,1-2 0 0,-5 3 0 0,2-5 0 0,-4 3-176 0,-4 1 176 0,2-1-448 0,-4 7 48 0,3-5 0 0,-7 6 0 0,1 4 64 0,-6 0 16 0,0 4 0 0,2-3 0 16,-2 5 128-16,-4-1 16 0,4 1 16 0,0 5 0 0,-2-4-96 0,6 6-32 16,-4 0 0-16,5 2 0 0,1 4-80 0,5-3-16 15,-2 3 0-15,6 0 0 16,0 1-128-16,0-1-48 0,0-6 0 0,0 0-12656 15,0 0-2528-15</inkml:trace>
  <inkml:trace contextRef="#ctx0" brushRef="#br0" timeOffset="122185.72">17282 15083 14735 0,'0'0'1312'0,"-4"-4"-1056"0,4 2-256 0,-4-2 0 0,4 1 3520 0,0-1 656 16,0 2 128-16,0-7 32 15,4-1-944-15,0-10-176 0,1-3-32 0,1-7-16 0,3 2-2176 0,-3 0-432 16,1 3-96-16,-1 1-16 0,3 1-272 0,-5 4-176 0,2 1 192 0,-1 3-192 31,1 3 0-31,-2 3 0 0,1-1 0 0,-1 3 0 16,0 1 0-16,-4 4 0 0,2-1-144 0,2 3 144 0,-4 0 0 0,1 3-160 15,-1-1 160-15,2 2 0 0,-2 0 0 0,0 3 0 16,2 1 128-16,-2 1-128 16,0-9 368-16,0 0-32 0,6 36 0 0,-2-19 0 0,-4-17 64 0,9 49 16 15,-9-49 0-15,9 56 0 0,-9-56 0 0,12 68 0 16,-3-19 0-16,4 5 0 0,-3 8 144 0,5 4 16 0,0-2 16 0,2 3 0 16,-2 1 128-16,3-6 32 0,-6-5 0 0,7-5 0 31,-4 3-112-31,3-5 0 0,-4-6-16 0,-14-44 0 0,24 73-304 0,-24-73-64 0,24 58-16 0,-24-58 0 15,0 0-240-15,0 0 128 16,38 57-128-16,-38-57 0 16,0 0-288-16,0 0-160 0,0 0-16 0,0 0-16 15,0 0-544-15,0 0-96 0,0 0-32 0,26-25 0 16,-28 16-48-16,-5-6-16 0,1-2 0 0,1 0 0 16,-5-2-80-16,1-3-32 0</inkml:trace>
  <inkml:trace contextRef="#ctx0" brushRef="#br0" timeOffset="122487.83">17364 14814 33167 0,'4'-6'1472'0,"-4"3"304"0,2-1-1424 0,2 2-352 0,-4 0 0 0,3 0 0 0,3 2 2096 0,-6 0 336 0,0 0 80 0,0 0 16 0,49-24-880 0,-49 24-176 0,0 0-48 0,64-25 0 0,-64 25-512 0,0 0-96 0,71-13-32 0,-71 13 0 0,0 0-448 0,0 0-80 0,90-3-32 0,-90 3 0 0,0 0-224 0,0 0 0 0,0 0 0 0,68 41 0 0,-68-41 0 0,0 0 0 0,0 49-160 0,-4-30 160 0,2 1-160 0,-7 3 160 0,0 5-192 0,-1-4 192 0,-5 6-144 0,2-5 144 0,2-3 0 16,1 1-144-16,-5 0 144 0,2-1-208 0,-2 1 80 0,0-5 128 15,2 3-432-15,-2-8 48 0,5-1 0 0,-3-3 0 16,8-5-256-16,-5-2-64 0,1-2 0 0,3-2 0 15,1-2-352-15,1-2-80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0:2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 15455 11967 0,'0'0'1072'0,"-3"0"-864"0,-1 0-208 0,2 0 0 0,2 0 2528 0,-4 2 464 0,0-2 80 0,-3 5 32 0,-1-3 560 0,-1 2 112 0,1-2 32 0,1 2 0 0,5-1-2096 0,-2 1-432 0,1 2-64 0,1-6-32 0,4 4-544 0,-2 1-128 0,3-3 0 0,1 2-16 0,2 0-112 0,-3 1-32 0,5-1 0 0,-1 2 0 0,5-4-32 0,1 5-16 0,-4-7 0 0,3 4 0 0,3 1-48 0,-2-5 0 0,2 2 0 0,-2-2 0 0,2 2 0 0,-2-2-16 0,2 0 0 0,0-2 0 0,0 0 0 0,-2 2 0 0,-1 0 0 0,1 0 0 0,2-3-32 15,-2 1 0-15,6 2 0 0,-4-2 0 16,-15 2-16-16,0 0-16 0,0 0 0 0,0 0 0 0,0 0-48 0,101-2-128 16,-101 2 192-16,0 0-64 0,0 0 0 0,0 0-128 15,0 0 192-15,102-4-64 0,-102 4 0 0,0 0 0 16,0 0 0-16,0 0 0 0,94-5-128 0,-94 5 192 15,0 0-192-15,0 0 192 0,0 0-192 0,101-21 128 16,-86 19-128-16,-2 0 128 0,-13 2-128 0,0 0 0 16,0 0 144-16,0 0-144 0,93-9 128 0,-78 9-128 15,-15 0 160-15,0 0-160 0,0 0 176 0,0 0-176 16,90 4 192-16,-90-4-192 0,0 0 176 0,0 0-176 16,0 0 160-16,0 0-160 0,94 15 128 0,-77-10-128 15,-2-5 0-15,-15 0 0 0,0 0 128 0,0 0-128 16,0 0 0-16,86 21 0 0,-86-21 128 0,0 0-128 15,0 0 0-15,0 0 0 0,0 0 0 0,100 23 128 0,-100-23-128 0,0 0 0 16,0 0 0-16,0 0 0 0,0 0 128 0,97 20-128 16,-97-20 0-16,0 0 128 0,0 0-128 0,0 0 0 15,0 0 128-15,96 19-128 0,-96-19 0 0,0 0 144 16,0 0-144-16,0 0 160 0,0 0-160 0,0 0 160 16,0 0-32-16,0 0-128 0,92-2 192 0,-82-2-64 15,-1 1 0-15,1 1-128 0,3-2 192 0,-6 0-64 16,6 2-128-16,1-1 0 0,-14 3 144 0,0 0-144 15,0 0 0-15,0 0 128 0,0 0-128 0,0 0 0 16,97-10 0-16,-84 8 0 0,-1 0 0 0,5 2 128 16,-17 0-128-16,0 0 0 0,0 0 0 0,0 0 128 15,0 0-128-15,0 0 0 0,92 8 128 0,-83-8-128 16,1 0 128-16,-1 0-128 0,0 0 160 0,3 0-160 0,-3 2 128 0,4 0-128 16,-3-2 0-16,1 0 144 0,-2 0-144 0,1 0 0 15,-1-2 0-15,0 0 0 0,-3 2 0 0,3-6 0 16,1 4 0-16,-1 2 0 0,2-1 0 0,-1 1 0 15,3 0 0-15,-4 0 0 0,1 0 0 0,-1 0 0 16,1-4 0-16,-5 4 0 0,5-2 0 0,-1 2 0 16,0 0 0-16,1 0 0 0,-5 0 0 0,5 0 0 15,-6 0 0-15,1 0 0 0,1 0 0 0,-6 0 0 16,4 0 0-16,-4 0 0 16,2 2-688-16,-4-2-16 0,2 4 0 0,0-4 0 15,0 3-448-15,2-1-80 0,1 2-32 0,1 2-20848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5:3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973 10127 0,'0'0'896'0,"0"0"-704"0,0 0-192 0,0 0 0 0,5 0 1360 0,-5 0 240 0,0 0 64 16,0-3 0-16,4 3 528 0,-4-4 112 0,0 2 32 0,2 2 0 0,2-4-560 0,-4 2-112 0,4 0-32 0,-4 1 0 0,0 1-480 0,0 0-80 0,1 0-32 0,-1 0 0 0,0 0-112 0,0-4-32 0,0 4 0 0,0 0 0 0,0 0-336 0,0-2-80 0,0 4-16 0,4-2 0 0,-4 0-208 0,0-2-32 0,0 4-16 0,0-2 0 0,0 0-208 0,0 0 176 0,0 0-176 0,0 0 160 0,2 0-160 0,-2 0 160 0,2 0-160 0,-2 0 160 0,2 0-160 0,-2 0 0 0,4 0 0 0,-4 0 0 0,0 0 0 0,1-2 0 0,3 2 0 0,-4 0 0 16,0 0 0-16,4 0 0 0,-4-4 0 0,2 4 0 15,-2-2 0-15,0 2 0 0,4-2 0 0,-4 1 0 16,0 1 0-16,0 0 0 0,0 0 0 0,0 0 0 16,0 0 0-16,0 0 0 0,0 0 0 0,0 0 0 15,0 0 0-15,0-4 0 0,0 4 0 0,0 0 0 16,0 0-304-16,0 0 16 0,0 4 0 0,0-4 0 15,0 0-160-15,0 0-48 0,0 1 0 0,0-1 0 0,0 2 224 0,-4 0 32 16,4-2 16-16,-2 4 0 0,2-4 224 0,0 0 0 16,0 2 0-16,-4-2 0 0,4 0 0 15,-4 4 0-15,4-4 0 0,-1 0 0 0,1 0 0 0,0 0 0 16,0 0 0-16,-4 0 0 0,4 0-160 0,0 0 160 16,4 0-160-16,-4 0 160 0,0 0-224 0,0 0 48 15,0 0 16-15,0 0 0 0,0 0 160 0,0 0 0 16,0 0 0-16,0 0 0 0,1 0 0 0,-1 0 0 15,4 0 0-15,-4 0 0 0,0 0 0 0,0 0 0 16,4 0 0-16,-4 0 0 0,0 0-304 0,2 0 32 16,2 0 0-16,-4 0 0 15,0 1-176-15,3-1-16 0,-3 0-16 0,2 0 0 0,-2 2 320 0,4-2 160 0,-4 0-160 0,0 2 160 16,4-2 0-16,-4 0 0 0,0 0 0 0,2 0 0 16,1 4 0-16,-3-4 0 0,4 0 0 0,-2 0 0 15,2 0 128-15,1 0-128 0,-1 0 0 0,-2 0 0 16,6 0 336-16,-7 0-32 0,7 0-16 0,-6 0 0 15,4 0 96-15,1-4 32 0,-1 0 0 0,-3 3 0 16,3-3-224-16,-2-2-32 0,1 2-16 0,-1-1 0 16,2-1-16-16,3 1-128 0,-3-3 192 0,0-1-64 15,3 1-128-15,-2-1 0 0,3 1 0 0,-3 3 0 16,3-3-496-16,-3 1-128 16,1 3-16-16,-1-2-16 0,-1 6-1312 0,0-4-256 0,1 2-48 0,-1 2-16 15,-3 2-144-15,-3 2-48 0,2 0 0 0,-4 2 0 16,2 1 832-16,-3 4 176 0,-3-1 16 0,-1 5 16 15,1-4 864-15,0 2 160 0,-3 0 32 0,3 2 16 0,-1-3 368 0,1 1 0 16,0 2 0-16,1-2 0 0,1 2 224 0,-2-4 16 16,6 2 0-16,-3 2 0 0,3 1 176 0,-4 2 32 15,2 1 16-15,2-6 0 0,0 2 688 0,0 0 128 16,0-2 16-16,0-13 16 0,0 0-384 0,0 0-80 16,0 0-16-16,19 59 0 0,-14-56-608 0,-5-3-224 15,0 0 144-15,0 0-144 0,0 0-192 0,0 0-128 16</inkml:trace>
  <inkml:trace contextRef="#ctx0" brushRef="#br0" timeOffset="650.83">16269 445 29487 0,'0'0'2624'0,"-4"-3"-2112"0,4 1-512 0,0 2 0 0,0 0 2224 0,0 0 336 0,0 0 64 0,-2-4 0 0,2 2-1264 0,0 2-256 0,0 2-48 0,0 2-16 0,0-2-544 0,0 1-112 0,2 1-32 0,2 2 0 0,-4-3-224 0,1 3-128 0,3-4 160 0,2 2-160 0,-2 0 0 0,-1-4 0 0,3 1-128 0,-2-1 128 0,1-1-752 0,-1 1-32 0,-4 0-16 0,2-6-17936 0</inkml:trace>
  <inkml:trace contextRef="#ctx0" brushRef="#br0" timeOffset="1620.66">16596 840 5519 0,'-10'4'496'0,"5"-2"-496"16,-1-1 0-16,2 5 0 0,4-4 5104 0,0 0 912 15,-4 4 192-15,2-1 48 0,2 5-2416 0,-3 5-464 16,-3 5-112-16,2 7 0 0,4 1-2112 0,-3 2-432 0,3-2-80 0,-2 0 0 16,2-3-320-16,0-1-64 0,2-3-16 0,-2 1 0 15,3-3-240-15,-3-2 128 0,4 0-128 0,-4-2 0 16,0-6-144-16,2 1-128 0,2-1-32 0,-1-3 0 31,-1-2-976-31,2-4-208 0,0-4-48 0,2-2 0 16,-1-3-2000-16,-1-6-416 0,2-2-80 0,-1-2 0 15,1-2 752-15,1-1 144 0,-1 1 48 0,0-3 0 0,1 3 2160 0,-1 2 432 0,-2 0 96 0,1 4 16 16,1 2 2448-16,-1 4 496 0,3-1 112 0,-2 5 16 16,-3 1 1104-16,3 2 240 0,-2 2 32 0,1 2 16 15,1 2-1760-15,-6-4-336 0,0 0-80 0,0 0-16 16,0 0-1040-16,0 0-208 0,43 71-32 0,-43-71-16 15,0 0-112-15,0 0-32 0,25 60 0 0,-25-60 0 16,0 0-256-16,0 0-48 0,0 0-16 0,32 60 0 0,-32-60-128 0,0 0-144 16,0 0 144-16,0 0-208 15,0 0-368-15,0 0-80 0,0 0-16 0,0 0 0 16,86-3-512-16,-71-16-96 0,4-2-32 0,0-3 0 16,-2-4-1600-16,0-1-320 0,1-4-64 0,-1-1-16 15,0 0 400-15,-2-4 80 0,0 5 16 0,-2 2 0 0,-5 3 2304 0,-1 6 512 16,3 3 0-16,-8 2 0 0,1 4 3040 0,1 3 512 15,-4 5 96-15,0-1 32 0,-4 4-288 0,1 4-48 16,1 6-16-16,-6 1 0 0,3 4-1936 0,-1 6-400 16,0-2-80-16,-1 9-16 0,5-1-192 0,-2 5-64 15,0 2 0-15,4 3 0 0,0 1-192 0,4 0-64 0,0 1 0 16,-4-37 0-16,11 59-128 0,-11-59-16 16,0 0-16-16,25 62 0 0,-25-62-224 0,0 0 0 0,0 0-144 0,0 0 144 31,65 71-832-31,-65-71-80 0,0 0-16 0,0 0-12752 0,0 0-2544 0</inkml:trace>
  <inkml:trace contextRef="#ctx0" brushRef="#br0" timeOffset="1884.22">16923 738 30399 0,'-15'0'1344'0,"9"0"288"0,-4 0-1312 0,7 0-320 0,3 0 0 0,-4 0 0 0,4 2 2320 0,0 0 400 0,0 0 80 0,4 2 16 0,-1 2-1280 0,3-1-256 0,-6-5-64 0,0 0 0 0,0 0-320 0,0 0-80 0,0 0-16 0,90 34 0 0,-90-34-416 0,0 0-96 0,83 9-16 0,-83-9 0 0,0 0-880 0,107 10-176 0,-107-10-48 0,90 4-20016 0</inkml:trace>
  <inkml:trace contextRef="#ctx0" brushRef="#br0" timeOffset="2271.87">17825 902 30399 0,'0'-4'1344'0,"0"2"288"0,0 2-1312 0,0 0-320 0,0 0 0 0,0 0 0 15,0 0 2320-15,0 0 400 0,-4 2 80 0,4 0 16 16,4 4-1216-16,-4-1-224 0,0 5-48 0,0-1-16 16,0 1-592-16,0-1-112 0,0 6-32 0,0-6 0 15,0 6-352-15,0-1-80 0,0 1-16 0,-4-6 0 16,4 2-128-16,-4-3-224 0,2-1 48 0,2 1 16 31,0-6-608-31,0 0-112 0,0-2-16 0,0-2-16 0,0 0-112 0,2-6 0 0,2-3-16 0,0-2 0 16,1-2-1072-16,1 0-224 15,1-6-32-15,1-1-16 0,1-1 1040 0,4 2 224 0,-3-1 32 0,-1 5 16 16,1 2 2000-16,-1 2 400 0,0 0 80 0,3 3 0 0,1 1 528 16,-2 3 112-16,-11 6 0 0,0 0 16 0,0 0-1120 0,0 0-240 15,0 0-32-15,81 15-16 0,-81-15-16 0,0 0 0 16,0 0 0-16,58 77 0 0,-58-77-64 0,0 0 0 16,42 75-16-16,-42-75 0 0,0 0-192 0,20 68-48 15,-20-68 0-15,0 0 0 0,10 53-320 0,-10-53 0 16,0 0 0-16,3 43 0 15,-3-43-576-15,0 0-144 0,2 39-32 0,-2-39-13040 16,0 0-2608-16</inkml:trace>
  <inkml:trace contextRef="#ctx0" brushRef="#br0" timeOffset="2690.97">18935 579 40543 0,'-3'7'1792'0,"1"-3"384"0,2 0-1744 0,0 0-432 0,-4-3 0 0,4 3 0 0,0-2 1088 0,0 2 128 0,0 1 16 0,0 5 16 0,-4 3-416 0,4-13-64 0,-2 26-32 0,2-9 0 0,0-17-1040 0,-4 28-208 0,4-28-32 0,0 36-20096 0</inkml:trace>
  <inkml:trace contextRef="#ctx0" brushRef="#br0" timeOffset="2699.47">18913 1037 24879 0,'-2'4'2208'0,"-2"0"-1760"0,4-2-448 0,0 1 0 0,0-3 3392 0,0 2 608 0,0 2 112 0,4 2 32 0,-4-6-1952 0,0 0-384 0,0 0-80 0,0 0 0 0,9 62-480 0,-9-62-96 0,0 32 0 0,-4-17-16 0,1 3-512 0,1 1-112 0,-8-2 0 0,3 6-16 0,-1-1-784 0,-1 8-160 0,-4 4-16 0,-6 0-14608 0,0 4-2912 0</inkml:trace>
  <inkml:trace contextRef="#ctx0" brushRef="#br0" timeOffset="4928.1">16126 2244 22111 0,'-2'2'1968'0,"2"0"-1584"0,0-2-384 0,0-2 0 16,0 2 2768-16,0-2 480 0,0 2 80 0,0-2 32 16,-4 2-1008-16,4-4-208 0,4 0-32 0,-4 2-16 15,6-3-1360-15,-3-3-272 0,3 3-48 0,3-1-16 16,1-1-208-16,-1 1-32 0,-3 2-16 0,3 2 0 15,6-1-144-15,-2 1 0 0,2-2 0 0,0 0 0 16,-5 4 0-16,-5 0 0 0,3 0 0 0,-6 2 0 16,3 4-208-16,-1-1 16 0,0 5 16 0,-4 1 0 15,0 6 176-15,0 0-208 0,-4 5 80 0,0 3 128 16,3 3 0-16,-3 0 0 0,2-2 0 0,-2 3 0 16,4-1 192-16,4 0-32 0,-4-4-16 0,6-1 0 15,-5-2 16-15,3-6 0 0,2 0 0 0,1-6 0 0,-1-1-32 0,-2-3 0 16,5-3 0-16,-3-2 0 0,3 0-128 0,-3-2 160 15,3 2-160-15,-3-5 160 0,3 1-304 0,1-6-64 16,3 1-16-16,-4 0 0 16,2-3-560-16,-1-1-112 0,-1-2-32 0,1 2-17632 15</inkml:trace>
  <inkml:trace contextRef="#ctx0" brushRef="#br0" timeOffset="5298.86">16370 1804 21183 0,'-13'0'944'0,"7"-4"192"0,4 4-912 0,-1 0-224 0,-3 0 0 0,6 0 0 0,-4 0 3376 0,4 0 624 0,-5-4 128 0,1 4 32 0,0 4-2112 0,2-4-432 0,2 6-80 0,0-2 0 0,6 1-1152 0,-2 1-240 0,5 1-144 0,0 3 192 0,-9-10-432 0,0 0-80 0,0 0 0 0,0 0-16 0,0 0-1632 0,77 67-320 0,-77-67-64 0,0 0-13392 0</inkml:trace>
  <inkml:trace contextRef="#ctx0" brushRef="#br0" timeOffset="5395.88">16558 2217 11967 0,'9'70'528'0,"-5"-51"112"0,-4-12-512 0,0-5-128 0,0-2 0 0,0 4 0 0,2 5 3200 0,-2 6 592 0,2 4 128 0,-2 0 32 0,2 2-464 0,-2 1-96 0,4-7 0 0,-4-2-16 0,1-1-2160 0,3-7-416 0,0-1-96 0,2-4 0 0,-3-4-576 0,3-3-128 0,3-1 0 0,-3-3 0 0,-2 3-272 0,5-3-96 0,-3-4-16 0,5-4 0 0,2 1-1264 0,-3-5-256 0,3 2-48 0,2 3-16 0,-6 3 112 0,2-2 0 0,-1 3 16 0,-1 5 0 0,-3 5 1840 0,1-1 480 0,-1 3 32 0,-2 2 16 0,1 2 1728 0,-1 3 352 0,2 5 64 0,-4-1 16 0,1 6-1152 0,1-2-208 16,2 2-48-16,-2 2-16 0,-2 0-496 0,5-6-112 16,-5 3-16-16,5-5 0 0,-1 0-336 0,3 1-80 15,-3-3-16-15,4 1 0 0,-1-4-208 0,0-4-128 16,3 0 128-16,1-4-208 15,0-4-432-15,2 1-64 0,4-8-32 0,1-2-12016 16,5-4-2416-16</inkml:trace>
  <inkml:trace contextRef="#ctx0" brushRef="#br0" timeOffset="5580.08">17255 1881 21183 0,'4'-24'944'0,"-4"14"192"0,0 1-912 0,-4 3-224 0,4 2 0 0,-2 4 0 16,2 0 3584-16,-5 0 688 0,1 4 128 0,-5 2 16 15,-1 9-2240-15,1 0-464 0,-1 9-96 0,1 5-16 16,3 2-768-16,1 9-144 0,-3 5-48 0,3 8 0 15,1 3-240-15,2 0-48 0,2 5-16 0,0-3 0 16,2 2-80-16,5-7 0 0,-1-1-16 0,3-7 0 16,-9-45-240-16,25 77 0 0,-25-77 0 0,0 0 0 15,37 81-768-15,-37-81-112 0,0 0-16 0,0 0 0 16,44 66-80-16,-39-57-32 0,-5-9 0 0,0 0-17520 16</inkml:trace>
  <inkml:trace contextRef="#ctx0" brushRef="#br0" timeOffset="5798.28">17013 2097 27647 0,'-13'2'1216'0,"7"-2"256"0,0 4-1168 0,3-4-304 16,3 0 0-16,-4 0 0 0,4 0 2528 0,0 2 448 16,0 1 96-16,4 3 0 0,-1 2-1696 0,3 1-352 15,5-3-64-15,-11-6 0 0,0 0-320 0,0 0-48 16,0 0-16-16,119 18 0 0,-119-18-224 0,0 0-48 15,105-5-16-15,-105 5 0 0,73-8-288 0,-73 8-176 16,81-7 32-16,-81 7 0 16,83-10-816-16,-83 10-176 0</inkml:trace>
  <inkml:trace contextRef="#ctx0" brushRef="#br0" timeOffset="6782.74">18411 2285 11967 0,'-8'-7'1072'0,"7"5"-864"0,1-4-208 0,-4 2 0 0,4 2 3936 0,-4 1 736 0,2-1 160 0,2-2 32 0,-5-2-1152 0,-3-3-208 0,2-4-48 0,-3-2-16 0,-2 2-1824 0,1-2-352 0,1 3-80 0,1-1-16 0,-1 2-544 0,0 1-112 0,1 1-32 0,-1 0 0 0,1 3-352 0,-1 2-128 0,-2 4 0 0,1 0 0 0,1 4-256 0,-6 3-128 0,5 5-48 0,-3 3 0 0,2 9-144 0,-4 3-48 0,2 6 0 0,-6 9 0 0,6-5 304 0,1 3 64 0,-1 3 16 0,2-4 0 0,3-3 96 0,1-4 16 0,-1 0 0 0,7-8 0 0,-3-1-192 0,4-6-16 0,0-4-16 0,4-4 0 31,-3-7-448-31,7 0-96 0,-6-2 0 0,3 0-16 15,3-2-848-15,1-3-160 0,6-5-48 0,0-5 0 0,8-3 1328 0,1-3 256 0,1-7 48 0,-4 5 16 16,1 2 880-16,-3-1 176 0,5-4 32 0,1-1 16 16,-3 5 368-16,-1 3 64 0,-2 2 0 0,-4 6 16 15,0 3-144-15,-2 6-16 0,-13 2-16 0,0 0 0 16,0 0-288-16,0 0-48 0,0 0-16 0,0 0 0 16,0 0 80-16,45 62 16 0,-43-47 0 0,0 0 0 15,-2 0-240-15,4-1-48 0,-4-1-16 0,2-4 0 16,1 2-352-16,-3-1-144 0,4-5 128 0,-2 1-128 15,2 2-288-15,-4-5-144 0,3 3-16 0,3-6-16 16,-2 2-736-16,3-2-144 0,1 0-16 0,1-2-18080 16</inkml:trace>
  <inkml:trace contextRef="#ctx0" brushRef="#br0" timeOffset="7266.62">18638 2208 11055 0,'4'-24'480'0,"-2"9"112"0,0 1-464 0,0 5-128 15,-2 3 0-15,4 6 0 0,-4-5 3744 0,0 1 736 16,1-2 128-16,3-1 48 0,0 1-880 0,2 2-160 15,-3 8-32-15,3-2-16 0,0 9-2208 0,-3 4-432 16,-3-15-96-16,0 0 0 0,15 68-192 0,-11-38-16 16,-2 4-16-16,2 0 0 0,-4 1-224 0,0 1-64 15,0 2 0-15,0-4 0 0,0-6-320 0,0 0 0 16,0-4 0-16,0-5 0 16,4 2-608-16,-4-8-96 0,1-2 0 0,3-1-16 15,-4-1-224-15,4-7-32 0,2 0-16 0,-5-4 0 16,3 0-1904-16,2-11-384 0,1-4-80 0,-1-6-16 15,3 1-768-15,-3-4-144 0,3-8-48 0,5 0 0 16,-5-2 2352-16,2 2 480 0,-1 8 96 0,3-2 0 0,-2-4 2976 0,2 0 592 0,2 4 112 0,-2 0 32 16,2 3 1760-16,0 3 352 0,-5 10 80 0,1-1 16 15,2 8-1696-15,-13 5-320 0,0 0-80 0,0 0-16 16,0 0-1376-16,0 0-256 0,68 62-64 0,-68-62-16 16,23 60-128-16,-23-60-32 0,15 75 0 0,-15-75 0 15,15 77-176-15,-15-77-32 0,9 68-16 0,-9-68 0 16,9 58-304-16,-9-58 0 0,4 43 0 0,-4-43 0 15,0 0 0-15,0 0-272 0,10 47 16 0,-10-43 16 16,0-2-144-16,0 1-16 0,0-3-16 0,0-3 0 16,0 3-64-16,0-4-16 0,0-2 0 0,0-3 0 15,0-2 48-15,1-6 16 0,3-6 0 0,2-3 0 0,-1-4 240 0,5-4 32 16,-3 4 16-16,-1 7 0 0,3-5 144 0,1 4 0 16,-1-8 0-16,2 2 0 0,3 3 0 0,-3-1 224 15,2 2-48-15,0 2-16 0,-3 5 48 0,1 0 16 16,-2 6 0-16,1 1 0 0,-1 3-224 0,0 3-160 15,-3 1 32-15,4 5-12176 16,-7 0-2432-16</inkml:trace>
  <inkml:trace contextRef="#ctx0" brushRef="#br0" timeOffset="7718.23">19988 1864 31327 0,'-13'-7'2784'0,"7"3"-2224"0,0 0-560 0,3 2 0 0,-1-2 2432 0,2 4 384 0,-4-3 80 0,2 1 16 0,-9-4-1184 0,2 2-256 0,-4-3-32 0,2 1-16 0,-2 3-960 0,0 1-192 0,-2-2-32 0,6 2-16 0,-4 4-512 0,1-2-96 0,5 4-32 0,-4-2 0 0,2 1-224 0,1 3-32 0,1 1-16 0,-2 3 0 0,1-1 160 0,1-1 16 0,-1 5 16 0,1 0 0 16,1 2 176-16,1-4 16 0,-3 6 16 0,1 0 0 0,0 10 288 0,-1-3-192 0,1 4 192 0,3 2-160 0,-3 4 160 0,1-2 0 0,6 0 0 0,-1 4 128 0,3 7 208 0,0 2 48 0,3 6 16 0,3-1 0 0,4 1 176 0,-5-4 48 15,-5-47 0-15,17 83 0 0,-17-83 0 0,15 69 0 16,-15-69 0-16,15 61 0 0,-15-61-48 0,0 0-16 15,28 63 0-15,-28-63 0 0,0 0-160 0,0 0-16 16,0 0-16-16,0 0 0 0,59 53-192 0,-59-53-48 16,0 0 0-16,0 0 0 0,0 0-128 0,0 0 0 15,0 0 0-15,71 4 0 16,-71-4-624-16,0 0-48 0,0 0-16 0,0 0 0 16,0 0-560-16,53-13-112 0,-53 13-32 0,0 0-18544 0</inkml:trace>
  <inkml:trace contextRef="#ctx0" brushRef="#br0" timeOffset="8102.38">20268 2046 41471 0,'-10'4'1840'0,"5"0"368"0,-1-4-1760 0,2 6-448 0,2-6 0 0,-1 3 0 15,3 3 1040-15,-4 3 128 0,2 1 32 0,-6 10 0 16,3 9 16-16,-1 4 16 0,-1 7 0 0,-1 1 0 15,4-3-576-15,-1 1-112 0,5-5-32 0,-4-6 0 16,4-3-512-16,0-1 0 0,0-24 0 0,0 0-144 16,4 47-848-16,-4-47-160 0,0 0-48 0,0 0 0 15,0 0-80-15,0 0-32 0,0 0 0 0,0 0 0 16,0 0-48-16,0 0-16 0,0 0 0 0,52-17 0 16,-44-3 656-16,-1-5 128 0,3 3 16 0,1-7 16 0,2 3 1008 0,-1-2 192 15,-3 5 32-15,4 3 16 0,0-8 80 0,4 3 32 16,0 6 0-16,-8 6 0 0,7 2-96 0,-7 5-32 15,2 1 0-15,-11 5 0 0,0 0-208 0,0 0-32 16,0 0-16-16,0 0 0 0,0 0-16 0,66 58 0 16,-66-58 0-16,0 0 0 0,24 71-80 0,-24-71-32 15,10 55 0-15,-10-55 0 0,9 62-160 0,-9-62-128 16,2 52 144-16,-2-52-144 0,4 44 0 0,-4-44-208 16,0 0 16-16,0 47 0 15,0-47-640-15,0 0-128 0,0 0-32 0,0 0-18960 0</inkml:trace>
  <inkml:trace contextRef="#ctx0" brushRef="#br0" timeOffset="8519.77">20717 1770 36863 0,'-8'0'1632'0,"6"0"336"0,-1 2-1584 0,-1-2-384 0,4 0 0 0,0 0 0 0,0 4 1232 0,0-4 176 0,0 0 16 0,0 0 16 0,0 0-288 0,0 0-48 0,0 0-16 0,0 0 0 0,51 64-576 0,-51-64-128 0,0 0-32 0,0 0 0 0,0 0-352 0,0 0 128 0,67 47-128 0,-67-47 0 0,0 0 0 0,0 0 0 0,0 0 0 0,0 0 0 0,0 0-144 0,55 58 144 0,-55-58-160 0,0 0 160 0,0 0-144 0,19 75 144 0,-19-75-128 0,9 58 128 0,-9-58 0 0,9 91-160 0,1-37 160 0,-6 2 0 0,3 5-160 0,1-5 160 0,-3 0-128 0,-1-5 128 0,-4-51 0 0,6 94 0 0,-6-94 192 0,0 77-64 0,0-77 272 0,0 73 64 16,0-73 16-16,-4 66 0 0,4-66 16 0,-6 53 0 15,6-53 0-15,-5 36 0 0,5-36-112 0,-10 31-32 16,5-17 0-16,1 1 0 0,-2 0-160 0,-3-6-48 16,1 2 0-16,1-3 0 0,-1-1-144 0,-1 1 0 0,-2-6 0 15,1 0 0 1,-5 0-704-16,6-4-80 0,-8-2-16 0,6-2 0 15,1 2-496-15,-5-9-112 0,6-4 0 0,-1-3-18944 0</inkml:trace>
  <inkml:trace contextRef="#ctx0" brushRef="#br0" timeOffset="8704.01">21501 2092 35935 0,'0'0'3200'0,"0"0"-2560"0,0 0-512 0,0 0-128 15,0 0 1456-15,0 0 272 0,0 0 48 0,0 0 16 16,0 0 16-16,0 0 16 0,0 0 0 0,0 0 0 16,0 0-1184-16,0 0-256 0,0 0-32 0,0 0-16 15,0 0-1344-15,0 0-272 0,0 0-48 0,20 63-19616 16</inkml:trace>
  <inkml:trace contextRef="#ctx0" brushRef="#br0" timeOffset="8854.02">21544 2496 40543 0,'0'0'1792'0,"0"0"384"0,0 0-1744 0,0 0-432 16,0 0 0-16,0 0 0 0,0 0 1312 0,0 0 176 15,0 0 48-15,0 0 0 0,5 62-192 0,-5-62-16 16,0 0-16-16,0 0 0 0,-5 45-864 0,5-45-192 16,-10 22-16-16,10-22-16 15,-9 30-1136-15,9-30-240 0,-19 32-32 0,10-9-20560 0</inkml:trace>
  <inkml:trace contextRef="#ctx0" brushRef="#br0" timeOffset="10558.3">22183 821 25791 0,'-4'-2'2304'0,"0"-1"-1856"0,4 1-448 0,0 2 0 0,0 0 2128 0,0 0 336 0,-2-2 64 0,2 0 16 0,0 2-384 0,-3-4-80 0,3 2-16 0,0 4 0 0,5 2-1168 0,-5-4-256 0,0 0-32 0,0 0-16 0,0 0-144 0,0 0-16 0,0 0-16 0,87 54 0 0,-87-54-48 0,0 0-16 0,0 0 0 0,95 38 0 0,-95-38-96 0,0 0 0 0,91 21-16 0,-91-21 0 0,0 0-240 0,114 26 128 0,-114-26-128 0,87 21 0 0,-87-21 0 0,86 28 0 0,-86-28 0 0,77 32 0 0,-77-32 0 0,0 0-288 0,87 58 64 16,-87-58 16-16,0 0-240 0,49 73-32 0,-49-73-16 0,13 57 0 0,-13-57 80 0,-4 67 16 0,-2-29 0 0,-3 3 0 0,-4 1 176 0,-6-5 32 0,0 6 16 0,-5 6 0 0,-4-2 176 0,-2 4 0 0,-8 2 0 0,2-3 0 0,-1-1 768 0,-3-2 224 0,3-2 48 0,-5-1 16 15,7-5-1584-15,-3-1-320 0,4 1-64 0,0-1-16 0,2-1 768 0,6-3 160 0,3-11 0 0,3-1 0 16,5-3 0-16,-4-2-240 0,2-2 48 0,6-2 16 16,-2-4-416-16,7-1-96 15,0-4-16-15,1-1-17936 0</inkml:trace>
  <inkml:trace contextRef="#ctx0" brushRef="#br0" timeOffset="11492.97">24470 1141 19343 0,'2'-4'1728'0,"-2"-4"-1392"0,0 6-336 0,0 2 0 0,0-5 2416 0,3 1 400 0,-3-7 96 0,0-2 16 0,4-10 48 0,-4 2 16 0,0-1 0 0,-4 3 0 0,4 2-1840 0,-3 2-352 0,1 4-80 0,-6 0-16 0,3 5-112 0,-1-3-16 0,-1 1-16 0,-1 2 0 0,-1 3-304 0,-1 1-48 0,-3 2-16 0,2 0 0 0,-8 4-192 0,0 5-128 0,0 6 128 0,-3 0-208 0,1 4-48 0,-1 5-16 0,1 1 0 0,0 3 0 0,4-4 96 0,2 1 32 0,0 3 0 0,6-4 0 0,-1-1-48 0,5-2-16 0,1-1 0 0,0-1 0 0,4-2-176 0,0-17-48 0,0 0 0 0,0 0 0 0,0 0-272 0,0 0-64 0,0 0-16 0,72 43 0 16,-72-43-112-16,0 0-32 0,58-22 0 0,-58 22 0 0,41-23 624 0,-41 23 128 0,36-17 32 0,-36 17 0 15,0 0 288-15,51-19 64 0,-51 19 16 0,0 0 0 16,0 0 736-16,0 0 128 0,81 34 48 0,-81-34 0 16,0 0-368-16,33 72-80 0,-33-72-16 0,15 60 0 15,-15-60-112-15,2 75-32 0,-2-32 0 0,-2 10 0 16,-3 3-272-16,-5 2-48 0,1 1-16 0,0-7 0 16,-8-5-192-16,0-4 0 0,4-9 0 0,-2-2 0 15,0 0 0-15,-4-4 0 0,0 1 0 0,0-3 0 16,-5 0-240-16,-1-5 64 0,1-2 16 0,-1-4 0 15,-1-2-96-15,0-4 0 0,0-1-16 0,-1-6 0 0,3-2 48 0,1-4 16 16,3-6 0-16,-3-8 0 0,8-1 16 0,0-2 0 16,6-7 0-16,1-4 0 0,6-4 192 0,2-1 0 15,6-1 0-15,7 2 0 0,2-1 0 0,4-3 128 16,5 8 16-16,4 2 0 0,-3 2 64 0,5-2 16 16,8 4 0-16,-10 5 0 0,-4 0-224 0,4 3 0 15,8-7 0-15,7-3-12736 16,4 0-2544-16</inkml:trace>
  <inkml:trace contextRef="#ctx0" brushRef="#br0" timeOffset="11760.42">24942 411 32255 0,'-10'-5'1424'0,"4"1"304"0,3 4-1392 0,3-4-336 0,-4 4 0 0,4 4 0 15,-2-4 1888-15,2 6 304 0,0 3 64 0,0 14 16 16,0 3-992-16,2 15-192 0,-2 12-32 0,4 9-16 16,-4 6-336-16,0 3-80 0,0 4-16 0,-4 2 0 15,2-5-240-15,2-5-48 0,-4-10-16 0,2 1 0 16,1 4-304-16,1 0 0 0,-2-8 0 0,2-1 0 16,2-2-640-16,-1-2-128 0,-1-49-16 0,8 81-16 15,-8-81-240-15,9 58-48 0,-9-58-16 0,0 0 0 16,0 0-1712-16,0 0-352 0,0 0-64 0,0 0-11552 15</inkml:trace>
  <inkml:trace contextRef="#ctx0" brushRef="#br0" timeOffset="11960.6">25086 1479 10991 0,'96'-135'976'0,"-83"110"-784"16,-7 21-192-16,-6 4 0 0,2-3 288 0,-2 3 16 15,19-15 0-15,-1 3 16 0,11-5 4256 0,-29 17 848 16,56-24 160-16,-56 24 64 0,0 0-2704 0,68-2-528 16,-68 2-112-16,0 0-32 0,0 0-1136 0,0 0-240 15,35 68-32-15,-35-68-16 0,-2 43-176 0,2-43-32 16,-9 39-16-16,3-22 0 0,-3 4-256 0,0-2-48 15,-1-4-16-15,-3 4 0 0,2-6-304 0,-2 0 128 16,-2-4-128-16,1-1 0 0,3-2 0 0,-4-3 0 16,2-1-192-16,-6-2 48 15,4-2-368-15,0-7-64 0,2 1 0 0,-2-3-16 16,2-4-192-16,-2-4-48 0,2-9 0 0,1-2 0 16,7-4-1184-16,1-2-240 0</inkml:trace>
  <inkml:trace contextRef="#ctx0" brushRef="#br0" timeOffset="12412.16">25661 359 29487 0,'-7'4'1296'0,"5"1"288"0,-2-1-1264 0,-1 2-320 0,5-1 0 0,-4 3 0 16,4-1 2528-16,-6 10 448 0,0 10 96 0,-1 14 0 16,-2 10-1344-16,-1 11-288 0,1 7-48 0,-1 4-16 15,3 8-288-15,-3-4-64 0,1-3-16 0,0-7 0 16,3-7-240-16,-1-1-32 0,1-7-16 0,2 7 0 0,2-5-480 15,-2-1-112-15,4-10 0 0,0-2-128 16,0-41-368-16,-3 70-176 0,3-70-32 0,3 66-16 16,-3-66-448-16,0 45-96 0,0-45-16 0,0 0 0 15,0 0-80-15,0 0-32 0,0 0 0 0,0 0 0 16,0 0-896-16,29-30-176 0,-20 3-32 0,0-5-16 16,6-11 48-16,1 0 16 0,-1-6 0 0,3 2 0 0,1 2 1920 0,0 0 400 15,0 2 0-15,0 3 0 0,-4 10 2480 0,0 2 384 16,-2 3 80-16,2 9 0 0,-6 4-960 0,1 7-208 15,-10 5-48-15,0 0 0 0,0 0-816 0,0 0-160 16,0 0-48-16,0 0 0 0,0 0-160 0,0 0-32 16,63 54-16-16,-63-54 0 0,0 0-176 0,0 0-48 15,10 60 0-15,-10-60 0 0,0 0-272 0,-10 55 0 16,10-55 0-16,-5 37 0 0,-5-20-176 0,5 6-144 16,-5 1-16-16,-3 1-16 15,8-10-256-15,-5 2-48 0,1 0-16 0,-6 1 0 16,2 1-64-16,-2 0-16 0,-4-4 0 0,0 0 0 15,4-4-608-15,-6-1-128 0,4-5-32 0,2-1 0 16,0-2-784-16,0-4-176 0,6 0-16 0,-4-3-16 16,3-1-32-16,5 0 0 0,1 2 0 0,2-5-6480 0</inkml:trace>
  <inkml:trace contextRef="#ctx0" brushRef="#br0" timeOffset="12896.36">26244 1372 23039 0,'0'-15'1024'0,"0"5"192"0,4-1-960 0,-4 4-256 0,0-3 0 0,0 5 0 0,0 1 3264 0,-4-9 592 0,4-2 128 0,-4-6 32 0,2-4-2032 0,-5 3-416 0,1-1-80 0,0 5-16 0,-3 6-528 0,0-1-112 0,-1 4-32 0,-1 7 0 0,2-2-384 0,-5 8-80 0,1 2-16 0,2 1 0 0,-4 8-320 0,2-4 0 0,-2 8-192 0,0-4 64 0,5 2-176 0,-3-2-16 0,4 4-16 0,-2-2 0 0,1 2-64 0,1-2-16 0,1 3 0 0,3-7 0 0,5-13-176 0,-6 27-48 0,0-18 0 0,6-9 0 0,0 0-688 0,0 0-144 0,0 0-16 0,0 0-16 0,0 0-1216 0,0 0-240 0,0 0-48 0,62-4-16 0,-62 4 2160 0,0 0 432 0,55-20 96 0,-55 20 16 0,0 0 1440 0,52-15 288 0,-52 15 64 0,0 0 16 0,0 0 736 0,59-10 144 0,-59 10 16 0,0 0 16 16,0 0-992-16,0 0-208 0,0 0-48 0,0 0 0 15,0 0-208-15,0 0-48 0,0 0-16 0,0 0 0 16,0 0-272-16,0 0-48 0,0 0-16 0,0 0 0 16,0 0-384-16,62 0-160 0,-62 0 128 0,0 0-128 15,0 0-320-15,22-15-160 0,-22 15-32 0,12-13 0 16,-3 7-432-16,-3-3-80 0,3-2-32 15,0-1 0-15,1 1-992 0,-1 2-208 16,1-6-48-16,-1-4-13968 0</inkml:trace>
  <inkml:trace contextRef="#ctx0" brushRef="#br0" timeOffset="13130.77">26426 1096 12895 0,'43'-166'576'0,"-43"157"112"0,0 9-560 0,0-4-128 15,2 0 0-15,0-3 0 0,4-6 4864 0,-4-8 928 16,5-4 192-16,-1-1 32 0,-2-2-3072 0,-3 2-608 16,3 3-128-16,0 6-32 0,-8 4-720 0,4 4-160 15,0 3-16-15,0 4-16 0,-4 4-496 0,3 0-80 16,-3 7-32-16,0 4 0 0,4-13-400 0,-2 34-64 15,2-34-32-15,-4 49 0 0,4-49-160 0,4 68 160 16,-4-68-160-16,6 86 160 0,-6-39 0 0,0-47 0 16,4 87 0-16,-4-87 0 0,1 80 32 0,-1-80 0 15,4 78 0-15,-4-78 0 0,10 67-192 0,-10-67 0 16,9 58 0-16,-9-58 0 0,0 0-320 0,24 66-64 16,-24-66 0-16,0 0 0 15,0 0-352-15,0 0-80 0,81 40-16 0,-81-40 0 16,0 0-192-16,77-19-32 0,-77 19-16 0,59-34-18768 0</inkml:trace>
  <inkml:trace contextRef="#ctx0" brushRef="#br0" timeOffset="13591.41">28371 502 38703 0,'-4'-2'3440'0,"1"2"-2752"0,1 2-560 0,-2 0-128 0,0 1 768 0,-1-1 112 0,-1 6 16 0,-9 1 16 0,-8 8 800 0,-5 9 144 0,-2 8 48 0,-7 9 0 0,-3 6-1136 0,-9 13-208 0,-3 6-48 0,-8 7-16 0,-1 0-496 0,5 0 128 0,3-1-128 0,1-9 0 0,9-6-576 0,5-10-176 0,2-2-16 0,2-2-16 0,1-2-688 15,-1-2-144-15</inkml:trace>
  <inkml:trace contextRef="#ctx0" brushRef="#br0" timeOffset="13772.41">27479 556 27647 0,'0'-11'2448'0,"0"7"-1952"0,3 0-496 0,-3 3 0 16,2-1 2688-16,2 4 432 0,-4-1 80 0,0-1 32 15,0 0-1200-15,0 0-240 0,0 0-64 0,83 91 0 16,-83-91-512-16,71 92-128 0,-71-92 0 0,90 133-16 0,-41-63-144 0,4 1-32 16,-1-5 0-16,3-2 0 0,-2-4-512 0,-53-60-128 15,99 101 0-15,-99-101-16 0,102 92-240 0,-102-92-128 16,105 81 128-16,-105-81-208 15,101 62-880-15,-101-62-192 0,87 40-16 0,-87-40-16 16,82 30-336-16,-82-30-64 0</inkml:trace>
  <inkml:trace contextRef="#ctx0" brushRef="#br0" timeOffset="57848.84">15703 15545 31327 0,'-2'-2'2784'0,"2"0"-2224"0,0 2-560 0,-4 0 0 0,4 2 1792 0,0-2 256 0,-3 2 64 0,1 2 0 0,-4 3-752 0,4 7-144 0,0 1-16 0,4 3-16 0,2 7-480 0,2 3-112 0,1 4-16 0,2 4 0 0,1 5 16 0,5 2 0 0,0 0 0 0,-2 1 0 0,2-1-896 0,4-4-176 0,-4 1-32 0,0 1-16 0,0-1 1504 0,0-3 304 0,2-1 64 0,-17-36 16 0,26 68-976 0,-13-33-192 0,1 3-32 0,-7 1-16 0,2-9-144 0,-1 4 0 0,1 8 0 0,1-1 128 0,-3 2-128 0,1-2 0 16,-3-1 0-16,1-2 0 0,2-10 0 0,-7-2 0 0,3-5 0 0,-4-1 0 0,4-8-144 0,-4-1-64 0,0-5-16 0,-4-5 0 0,4-1-96 0,-4-1-32 0,3-3 0 0,1-2 0 0,-4-3 80 0,4-1 16 0,0-3 0 0,0-2 0 0,0-4 32 0,4-1 16 0,1-5 0 0,-1 3 0 0,2 1 208 0,3-3-176 0,0 5 176 0,1-4-160 0,5 3 160 0,-15 20 0 0,39-42 0 0,-39 42-128 0,49-30 128 0,-49 30 0 0,0 0 0 0,75-24-128 0,-75 24 128 0,0 0-128 0,0 0 128 0,91 17-128 0,-91-17 128 0,0 0 0 0,0 0 0 0,73 52-128 0,-73-52 128 0,0 0 176 0,47 66-48 0,-47-66 0 15,30 58 144-15,-21-29 32 0,1-1 0 0,-1 2 0 16,-3 2-32-16,-3-2 0 0,-3 2 0 0,0 0 0 16,0 0-64-16,-3-4-16 0,-3 0 0 0,-3-2 0 15,-1 1-192-15,-3-5 176 0,2 5-176 0,-4-3 160 16,-2-5-160-16,-2-4 128 0,2 0-128 0,-2-6 128 15,1 1-128-15,-5-7 160 0,6-3-160 0,-5-3 160 16,-3-9-160-16,1 1 0 0,-1-4 0 0,-3-2 128 16,-4-2-384-16,2-5-64 0,2-2-32 0,0-1 0 15,1 1-288-15,3-2-64 0,5-2-16 0,0 1 0 16,4 3-256-16,2-2-48 0,2 0-16 0,3-4-18688 16</inkml:trace>
  <inkml:trace contextRef="#ctx0" brushRef="#br0" timeOffset="58406.8">16947 15972 8287 0,'-11'11'736'0,"3"-5"-592"0,6-3-144 0,-1 1 0 0,3-4 7232 0,0 2 1408 0,0-2 272 0,0 0 64 0,0 2-6448 0,0-2-1296 0,0 2-256 0,0-2-48 0,3 0-128 0,-1-2-32 0,-2 2 0 0,0 0 0 0,0 0-1072 0,0 0-208 0,0 0-64 0,0 0-12912 0,0 0-2576 0</inkml:trace>
  <inkml:trace contextRef="#ctx0" brushRef="#br0" timeOffset="58534.36">17133 16237 38703 0,'0'5'1712'0,"0"-1"352"0,0-2-1648 0,0 0-416 0,0 0 0 0,0-2 0 16,0 0 976-16,0 0 112 0,0 3 32 0,0-3 0 16,2 0-112-16,2 0-32 0,-1 0 0 0,-3 0 0 15,2 0-528-15,2 0-96 0,0 0-32 0,1-3 0 16,-3 6-560-16,2-3-112 0,2 4-32 0,-2 2 0 15,-4-6-832 1,0 0-192-16,0 0-16 0,0 0-17584 0</inkml:trace>
  <inkml:trace contextRef="#ctx0" brushRef="#br0" timeOffset="60463.64">18118 15825 36863 0,'-4'-5'3264'0,"-2"-1"-2608"0,6 2-528 0,-3 2-128 0,-1 2 944 0,2 0 144 0,-6-5 48 0,-3 1 0 0,2 0-96 0,-6 8-16 0,2 0 0 0,3 11 0 0,8 3-544 0,-1 5-112 0,6 3-32 0,3 8 0 0,5 0-80 0,2 0 0 0,2 0-16 0,-15-34 0 0,42 67-80 0,-42-67-16 0,49 57 0 0,-49-57 0 0,0 0-144 0,77 45 0 0,-77-45 0 0,0 0 0 0,0 0 0 0,96-15 0 0,-96 15 0 0,37-30 0 0,-20 11 0 0,-4-6 0 0,0 1 0 0,-7 1 0 0,0 8 0 0,-3-7 0 0,-3-3 0 0,-7-3 0 0,-1 2 0 0,-5 0-224 0,-2 5 32 0,-4 2 0 0,-3 6-112 0,1 2-16 0,0 5 0 0,3 2 0 0,-9 2 64 0,3 2 0 0,3 6 0 0,-3 0 0 0,-1 3-16 0,-1 4 0 0,2 2 0 0,3 0 0 0,6-3-48 0,2-3-16 0,3-2 0 15,5 3 0-15,-1-8-16 0,8 2 0 0,4-4 0 0,3-6 0 0,0-2-864 0,1 1-160 0</inkml:trace>
  <inkml:trace contextRef="#ctx0" brushRef="#br0" timeOffset="60638.76">18652 15558 23039 0,'0'8'2048'0,"1"-1"-1648"16,3 3-400-16,0-7 0 0,2 5 3600 0,-3 5 640 16,3 2 128-16,-6-15 32 0,38 73-1936 0,-38-73-384 15,54 96-80-15,-54-96-16 0,68 96-624 0,-68-96-128 16,71 87-16-16,-71-87-16 0,68 69-608 0,-68-69-112 16,62 49-32-16,-62-49 0 0,0 0-448 0,86 43 0 15,-86-43-176-15,0 0 176 16,0 0-1136-16,96 34-96 0,-96-34-32 0,0 0 0 15,0 0-352-15,0 0-80 0</inkml:trace>
  <inkml:trace contextRef="#ctx0" brushRef="#br0" timeOffset="60825.76">19065 15487 31327 0,'-9'6'2784'0,"3"-1"-2224"0,2 3-560 0,-1-3 0 16,1-1 2192-16,-2 5 336 0,-3 8 64 0,-10 12 16 15,-2 8-1088-15,-1 8-224 0,-3 10-32 0,3 3-16 16,3-3-784-16,4 3-144 0,6 4-48 0,-1-2 0 16,4-2-272-16,3-9-272 0,1 0 48 0,2-6 16 15,0 0-752-15,4-5-128 0,1 0-48 0,-5-38-17936 16</inkml:trace>
  <inkml:trace contextRef="#ctx0" brushRef="#br0" timeOffset="61206.26">19651 15415 32255 0,'-3'-5'2864'0,"1"-1"-2288"15,2 2-576-15,-4 4 0 0,-2-3 2096 0,3-1 304 16,-9-4 64-16,-5-1 16 0,-3-6-768 0,-3 2-160 16,2 3-16-16,3 5-16 0,-1-1-944 0,0 6-176 15,4 2-32-15,2 2-16 0,2 1-352 0,1 5 0 16,1 3 0-16,-1 2-128 15,5 2-448-15,-3 5-64 0,6 3-32 0,-1-1 0 16,3 1-48-16,0-1-16 0,3 2 0 0,1-1 0 16,2-4 224-16,-1 1 64 0,-5-22 0 0,14 45 0 0,-14-45 208 0,0 0 48 15,30 51 16-15,-30-51 0 0,0 0 176 0,0 0 0 0,0 0-144 0,0 0 144 16,82 39 0-16,-82-39 0 0,0 0 192 0,0 0-64 16,81-15 80-16,-81 15 16 0,0 0 0 0,0 0 0 15,0 0 64-15,87 10 16 0,-87-10 0 0,0 0 0 16,0 0 80-16,48 52 0 0,-48-52 16 0,0 0 0 15,25 68 0-15,-21-40 0 0,-1 2 0 0,-3 0 0 16,0 6-80-16,-5-2 0 0,1-4-16 0,-2 0 0 16,-1 2-160-16,1-8-16 0,1 5-128 0,-5-9 192 15,5 3-320-15,1-8-80 0,-2-2-16 0,-1-4 0 16,5-1-736-16,-2-6-128 0,0-2-48 16,2-4-18208-16</inkml:trace>
  <inkml:trace contextRef="#ctx0" brushRef="#br0" timeOffset="61539.7">20031 15434 14735 0,'-6'10'1312'0,"3"-1"-1056"15,3 0-256-15,-4-1 0 0,4-1 4960 0,0-1 928 16,-2 4 192-16,2 8 48 0,0 14-3008 0,2 8-608 16,2 7-112-16,1-2-32 0,3-2-960 0,-3-5-192 15,5-1-32-15,-10-37-16 0,20 55-464 0,-20-55-112 16,0 0-16-16,0 0 0 0,0 0-432 0,0 0-144 15,77 32 0-15,-63-42 0 0,-3-3-192 0,2-2-160 16,-7 2-32-16,3-2 0 16,0-6-320-16,5-5-80 0,-5-4-16 0,-3 0 0 15,-1 2 80-15,-1-1 16 0,-2 5 0 0,-2-2 0 16,-2 5 160-16,-4 2 32 0,-1 4 16 0,-4 4 0 0,-3 1 176 0,-1 7 16 0,0-3 16 0,-3 4 0 16,3 4 288-16,-4 4 0 0,0-1-128 0,0 5 128 15,4-1 0-15,2 4 0 0,2 2 176 0,1-2-176 16,5 3 144-16,-3-1-144 0,6-2 0 0,2 0 144 15,6-2-144-15,-2-1 0 0,-4-10 0 0,0 0 0 32,0 0-512-32,0 0-48 0,0 0 0 0,86 7-17728 0</inkml:trace>
  <inkml:trace contextRef="#ctx0" brushRef="#br0" timeOffset="61875.14">20555 15419 16575 0,'4'11'1472'0,"-4"-5"-1168"0,0 2-304 0,0 1 0 15,-4-5 3856-15,4 1 720 0,-2 1 144 0,2 3 16 0,-2 10-1536 0,1 2-304 16,1 3-64-16,0 1-16 0,0 1-1248 0,1-5-256 16,-1-21-48-16,8 39-16 0,-8-39-592 0,0 0-112 15,19 55-32-15,-19-55 0 0,0 0-320 0,0 0-192 16,0 0 192-16,49 58-192 0,-49-58 0 0,0 0 0 16,0 0 0-16,0 0 0 0,0 0 0 0,82-6-224 15,-82 6 16-15,32-28 0 0,-17 9-160 0,0-7-16 16,0 0-16-16,0-8 0 15,2 0-96-15,-5-3-16 0,1-3 0 0,-4 2 0 16,-3 5-16-16,-2-1-16 0,-3 9 0 0,-2-1 0 0,-3 9 192 0,-2 4 32 16,-3 4 16-16,-6 3 0 0,2 6 304 0,-8 0 0 15,2 6 0-15,-3 3 0 0,1 4 0 0,-4 2 128 16,3 6 0-16,3 1 16 0,0 3-144 0,8-4 192 0,-2 1-192 16,4-3 192-16,3-4-192 0,6 0 0 0,0 0 0 0,0-4 0 31,4 1-624-31,-4-12 0 0,0 0 0 0,0 0-12048 0,0 0-2432 0</inkml:trace>
  <inkml:trace contextRef="#ctx0" brushRef="#br0" timeOffset="62209.13">21121 15367 27647 0,'0'3'1216'0,"0"-1"256"0,0 2-1168 0,-4 2-304 0,4-6 0 0,0 3 0 16,0 3 2624-16,0 0 448 0,0 7 112 0,0 4 16 15,4 2-1392-15,-4-19-272 0,9 43-48 0,-9-43-16 16,15 50-624-16,-15-50-128 0,15 55-16 0,-15-55-16 16,21 56-160-16,-21-56-16 0,23 57-16 0,-23-57 0 0,0 0-192 0,33 60-48 15,-33-60 0-15,0 0 0 16,0 0-256-16,0 0 160 0,87 28-160 0,-87-28 128 0,32-30-128 0,-15 11 0 16,0-13 0-16,0-2 0 0,-1-3 0 0,-4-6 0 15,1-6-192-15,-4 0 192 0,1 2-256 0,-8 2 64 16,1 3 0-16,-3 7 16 0,-3 3 176 0,-3 6-192 15,-3 3 192-15,-5 4-192 0,-1 8 192 0,-3 2 0 16,-3 5-144-16,-4 8 144 0,1 3 0 0,-4 6 0 16,0 6 0-16,-2 2 0 0,3 5-272 0,3-2 64 15,3 3 16-15,2-1 0 16,1 0-592-16,6-1-112 0,5-3-32 0,7-3-19312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8:42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22121 8960 9215 0,'0'-2'816'16,"0"-3"-656"-16,0 1-160 0,0 2 0 0,0 0 1440 0,0 0 256 0,0-5 48 0,0-3 16 0,0-1 1232 0,2-4 240 0,-2 2 48 0,0 0 16 0,3 0-736 0,-6 1-128 0,1 3-48 0,2 0 0 0,0 1-880 0,0-1-176 0,-4 1-48 0,2 2 0 0,0 3-656 0,0 1-144 0,-1-4-32 0,1 4 0 0,2 0 0 0,-4 2-16 0,-2 0 0 0,-3 4 0 0,1 2 752 0,1-2 160 0,-3 1 16 0,1 5 16 0,-4 1-1024 0,-2 2-208 0,0 0-144 0,2 2 192 0,-2 0-192 0,5 0 0 0,-3 0 0 0,2 2 128 0,-4 10-128 0,-4 5 0 0,2 7 0 0,-4 4 0 0,6 4-896 0,2-4-176 0,2 6-16 0,3-5-16 0,3-5 800 0,1-3 176 0,4-4 128 0,2-6-192 0,-2-26 192 0,11 43-160 0,-11-43 160 0,0 0-160 0,0 0 0 0,0 0 0 0,0 0 0 0,57 58 0 0,-57-58-32 0,0 0-16 0,0 0 0 0,60-17 0 0,-43 6-48 0,1-4 0 0,3-2 0 0,-2-3 0 0,0-1-112 0,1-5-16 0,5-1-16 0,-3-5 0 0,3 6-640 0,-6-2-128 0,5 0-32 0,0-2 0 0,5 1-1136 0,-5 3-224 0,-1 2-64 0,1 3 0 16,0-3-832-16,5 5-192 0</inkml:trace>
  <inkml:trace contextRef="#ctx0" brushRef="#br0" timeOffset="1041.23">22502 8970 47 0,'0'0'0'0,"0"0"0"16,4 0 0-16,-4 0 0 0,4 1 1984 0,1 5 384 15,-5-6 64-15,0 0 32 0,0 0 1664 0,0 0 336 16,0 0 64-16,47 62 16 0,-47-47-960 0,0 0-192 16,-3 0-48-16,-3 2 0 0,-3 0-1904 0,-1 0-384 15,-3 0-80-15,2 0-16 0,-6-2-608 0,0 0-128 16,-2 0-32-16,0-2 0 0,1-4-192 0,-1-3 128 16,4 0-128-16,-4-2 0 0,0-4 0 0,2 0 0 15,0-6 0-15,2 0 0 0,0-1 0 0,2-3-192 16,4 1 16-16,-1-2 0 0,5 1-16 0,-1-5-16 0,2 2 0 0,2-2 0 15,2 0 80-15,6 2 128 0,-4-2-208 0,5 0 80 16,-1 2 128-16,3-1 0 0,1 3 0 0,-1-4-128 16,2 2 128-16,6 0-160 0,0-4 160 0,10-2-160 31,-3 2-512-31,0 0-96 0,-24 17-32 0,49-28 0 16,-49 28-544-16,57-24-96 0,-57 24-32 0,58-25 0 15,-58 25-336-15,53-19-80 0,-53 19-16 0,0 0 0 0,77-15 48 0,-77 15 16 16,0 0 0-16,0 0 0 0,0 0 1184 0,80 10 224 0,-80-10 48 0,0 0 16 15,0 0 1712-15,0 0 352 0,0 0 64 0,0 0 16 16,34 58 672-16,-34-43 144 0,-3 0 32 0,-3 4 0 16,0-4-736-16,2 2-144 0,-3 4-16 0,-1-1-16 15,1 3-896-15,-2-1-176 0,-3 1-48 0,3-1 0 16,-1 3-336-16,1-3-80 0,-4-5-16 0,5 0 0 0,5-2-160 0,-7-3 0 16,6-3 144-16,-1-2-144 0,1-5 0 0,2 0 0 15,2-4 0-15,0 0 0 0,0-5 0 0,0-2-160 16,6-3 160-16,-2-3-208 0,1-4 80 0,5 4 128 15,-5-3-208-15,5-5 80 0,-1 2 128 0,4-1-208 16,2 1 80-16,0-3 128 0,4 1-160 0,2 3 160 16,1 1 0-16,-3 0-144 0,-19 19 144 0,40-19 0 15,-40 19 0-15,0 0-128 0,0 0 320 0,0 0 64 16,0 0 0-16,71 4 16 0,-71-4 80 0,0 0 16 16,0 0 0-16,0 0 0 0,0 0-48 0,0 0 0 15,0 0 0-15,28 62 0 0,-26-56-144 0,2 3-48 0,-4-3 0 16,0-1 0-16,0 3-128 0,0-4 0 0,4 1-192 0,-4-3 192 31,0 2-688-31,0-4-16 0,0 4 0 0,0-4 0 16,0 1-1088-16,0-1-208 0,0 4-48 0,1-4-16 15,3 0 144-15,-4 2 16 0,2 2 16 0,-2 0 0 0,2 1 1888 0,0-1 592 0,2 2 16 0,-4-3 0 16,5 3 1424-16,-5-4 272 0,0-2 64 0,0 0 16 16,0 0-1184-16,0 0-240 0,0 0-64 0,0 0 0 15,0 0-560-15,0 0-112 0,62-8-32 0,-52 3 0 16,-5-3-192-16,5 3 0 0,-1-5 0 0,0 1 0 15,1-2 0-15,-1 1-240 0,1 1 32 0,-1-3 0 16,0 1-1040 0,7 0-208-16,-7 0-32 0,6 1-16 0,-6 3-816 0,3-3-176 0,-3 1-16 0,0 3-16 15,1 3 1312-15,-1-3 272 0,-3 2 48 0,1 4 16 16,-1-4 1680-16,-2 2 336 0,1 4 64 0,-3-2 16 0,0 0 544 0,4 4 112 16,-4-4 32-16,1 0 0 0,1 2-880 0,-2 0-192 15,2 0-16-15,0-2-16 0,1 4-448 0,-1-4-96 16,-2 0 0-16,2 1-16 0,-3 1-240 0,1 0 144 15,4 2-144-15,-4-4 128 0,2 2-128 0,-1 0 0 16,-1-2 0-16,2 0 0 16,2 0-352-16,1-4-48 0,-1 0-16 0,-1-1 0 15,5-5-32-15,3-3 0 0,-4 2 0 0,3-8 0 16,1 4-1584-16,2-4-320 0,-2-2-64 0,2 1-16 16,-4 3 1408-16,3-2 256 0,-5 4 64 0,0 0 16 0,-3 4 688 0,0 1 0 15,-3 5 0-15,1-1 128 0,-4 6 928 0,2 0 192 0,-2 0 32 0,0 6 16 16,0 1 304-16,-2 4 48 15,2 4 16-15,-4 4 0 0,4 4-288 0,-3 1-48 0,1 1-16 0,-2 7 0 16,0 9-704-16,2 10-144 0,-1 7-16 0,-1 6-16 16,2 7-80-16,-2 6-16 0,0 0 0 0,-1-1 0 15,-1-5 240-15,2-13 32 0,-1-7 16 0,1 0 0 16,2-2-96-16,-2-2-16 0,1-4 0 0,1-6 0 16,2 3-336-16,0-40-176 0,0 62 160 0,0-62-160 15,0 39 0-15,0-39-256 0,0 0 16 0,0 0 16 16,0 0-384-1,0 0-80-15,0 0-16 0,0 10 0 0,0-29-336 0,-4-2-80 16,2-3-16-16,0-3-16928 0</inkml:trace>
  <inkml:trace contextRef="#ctx0" brushRef="#br0" timeOffset="1277.17">23528 8770 21183 0,'2'-3'1888'0,"2"3"-1504"0,-4 0-384 0,0 0 0 0,0 0 2432 0,0 0 400 0,0 0 96 0,0 0 16 0,0 0-352 0,86 30-64 0,-86-30-16 0,0 0 0 0,72 41-1872 0,-72-41-368 0,0 0-80 0,0 0 0 0,54 62-192 0,-54-62 0 0,0 0 0 0,8 58 0 0,-8-43 0 0,-4 2 0 0,-5 4 128 0,-1 2-128 0,-3-1 0 0,-4 4-176 0,0-5 48 0,0 3 0 0,-1-1-256 0,-7 1-64 0,1-5 0 0,1 0 0 0,4-8-624 0,4-1-128 0,0-7-16 0,2-1-15120 0</inkml:trace>
  <inkml:trace contextRef="#ctx0" brushRef="#br0" timeOffset="1537.02">23899 8955 28559 0,'0'0'1264'0,"0"0"272"0,0 0-1232 0,0 0-304 0,0 0 0 0,0 0 0 16,0 0 2512-16,0 0 448 0,0 0 96 0,0 0 16 15,0 0-1840-15,0 0-352 0,0 0-80 0,0 0-16 16,0 0-544-16,0 0-112 0,0 0-128 0,0 0 176 16,0 0-176-16,67-8 0 0,-67 8 0 0,0 0 0 15,0 0-288-15,0 0 64 0,0 0 16 0,0 0 0 16,11 55 208-16,-12-44 0 0,1 6-160 0,-6 2 160 16,2-3 0-16,0 1 240 0,3 0-48 0,-3 0 0 15,4-2 16-15,-4-5 0 0,4-10 0 0,0 0 0 0,-2 20-208 0,2-16 0 16,2 0 0-16,-2-4 0 15,4-4-400-15,-4 0-128 0,4-1-32 0,1-7-18064 16</inkml:trace>
  <inkml:trace contextRef="#ctx0" brushRef="#br0" timeOffset="1704.6">24073 8498 37775 0,'-9'6'1664'0,"3"-5"368"0,4 5-1632 0,-1-6-400 15,-1 4 0-15,4-2 0 0,-2 1 1168 0,2-1 160 16,-4 6 16-16,4 3 16 0,0-11-624 0,0 0-128 0,0 0-32 0,0 0 0 16,0 0-576-16,0 0-320 0,38 68 48 0,-38-68-12832 15,0 0-2560-15</inkml:trace>
  <inkml:trace contextRef="#ctx0" brushRef="#br0" timeOffset="2404.41">24395 8306 30863 0,'-6'8'672'0,"0"-8"144"0,3 2 16 0,-1 1 64 0,2 1-720 0,2 2-176 0,-4-1 0 0,-1 9 0 16,-1 2 2432-16,-3 15 464 0,-1 8 96 0,1 10 16 16,-1 0-1856-16,1 7-352 0,0-3-80 0,-1 5-16 15,5-3-304-15,-3-1-64 0,6 4-16 0,-2 1 0 0,4-16-192 16,0 2-128-16,0-45 160 0,14 86-160 0,-14-86 0 0,18 66 0 15,-18-66 0-15,0 0-160 0,0 0-144 0,53 66-16 16,-53-66-16-16,0 0 0 0,0 0 144 0,79 7 48 16,-79-7 0-16,37-15 0 0,-37 15 144 0,34-18 144 15,-13 1-16-15,2-2-128 0,-5 0 208 0,1 0-64 16,2-5-16-16,-2 5 0 0,-6-2-128 0,2-1 0 16,4-3 0-16,-4-3 0 0,0 4-192 0,-6-4-112 15,0 7-16-15,-3 2-16 16,-2 4-176-16,-4 4-48 0,0 3 0 0,-6 1 0 15,-3 5 80-15,-1 2 16 0,-3 2 0 0,-2 7 0 0,-4 4 208 0,1 2 32 16,3 4 16-16,-6 2 0 0,4 5 336 0,-2 4 64 0,8-2 0 0,-2-3 16 16,3-3 176-16,3 3 16 0,3 1 16 0,4-26 0 15,-4 47-32-15,4-47-16 0,0 0 0 0,0 0 0 16,0 0-144-16,29 62-32 0,-29-62 0 0,0 0 0 16,0 0-192-16,0 0 128 0,0 0-128 0,71-9 0 15,-71 9 0-15,34-21 0 0,-34 21-208 0,34-28 64 31,-16 15-272-31,-3-2-48 0,4 0-16 0,0-4 0 16,0 2-608-16,1-4-112 0,1 2-16 0,-2 3-16 0,0-1-208 0,0 2-32 0,-1 1-16 16,1 3 0-16,-19 11 1488 0,25-17 208 0,-25 17 96 0,0 0 16 15,0 0 1536-15,0 0 320 0,0 0 64 0,0 0 16 16,0 0-976-16,0 0-192 0,0 0-32 0,62 70-16 16,-62-70-32-16,0 0-16 0,1 62 0 0,-1-62 0 15,-1 43-272-15,1-43-48 0,-4 43-16 0,4-43 0 0,-4 40-336 0,4-40-80 16,0 0-16-16,-2 37 0 0,2-37-224 0,0 0 0 15,0 0 0-15,-5 25 0 0,5-25-208 0,0 0-96 16,0 0-16-16,-4-4 0 16,4 0-320-16,0-5-80 0,4 1-16 0,-3-9 0 15,3 2 96-15,0-3 32 0,7-3 0 0,-1-7 0 0,1 3 288 0,2 1 64 16,6-10 16-16,1 2 0 0,3 8 240 0,-2 3 0 16,5-4 0-16,4 7-144 0,4-1 144 0,-6 4 0 15,-28 15 0-15,62-19-128 0,-62 19 128 0,0 0-208 16,77 0 80-16,-77 0 128 15,0 0-848-15,0 0-48 0</inkml:trace>
  <inkml:trace contextRef="#ctx0" brushRef="#br0" timeOffset="5261.61">24846 10180 20271 0,'0'-2'1792'0,"-4"-2"-1424"0,4 0-368 0,-2 3 0 0,2-7 2688 0,0 1 448 0,-7-7 112 0,1-6 16 0,-4-7-368 0,-1-1-64 0,2 2-16 0,-1-2 0 0,-3 5-1696 0,2 3-352 0,2 1-64 0,-5 4 0 0,5 3-304 0,-2 3-48 0,1 5-16 15,1 4 0-15,0 0-336 0,-5 10 144 0,3-1-144 0,-2 10 0 0,2 5 0 0,1 3 0 0,-3 6-160 0,4 9 160 0,3-3-192 0,0 4 192 0,3 1-160 0,3-5 160 0,0 2 0 0,0-41 0 0,9 66-128 0,-9-66 128 0,11 49 0 0,-11-49 0 0,0 0 0 0,0 0 0 0,0 0 0 0,0 0 0 0,0 0 0 0,76 34 0 0,-65-49 0 0,2 2 0 0,0-12 0 0,4 1 0 0,0-10 0 0,2-4 0 0,-2-5 0 0,0 0 0 0,0 0-224 0,-1 1 48 0,-4 1 16 0,1 4 0 0,-2-3 32 0,-1-1 0 0,-1-4 0 0,0-2 0 0,1-6 128 0,-7 0-160 0,3 6 160 0,-2 4-160 0,-4 7 160 0,0 3 0 0,0 4 0 0,0 9-128 0,-4 7 128 0,4 5 0 0,-4 6 0 0,2 2 128 0,-1 2 112 0,-3 6 16 0,0 1 16 0,3 6 0 0,-3 0-16 0,-1 10-16 0,1 3 0 0,2 2 0 0,2-2-240 0,-1 10 128 0,-3 5-128 0,2 9 0 0,2 7 0 0,0 3 128 16,2 0-128-16,0 0 0 0,4-8 128 0,0-3-128 16,2-6 176-16,-3-5-176 0,-3-40 192 0,15 62-192 15,-15-62 192-15,0 0-192 0,38 62 176 0,-38-62-176 16,0 0 160-16,0 0-160 0,0 0 0 0,79 39 128 16,-79-39-128-16,0 0 0 0,66-15 0 0,-66 15 0 15,52-30 0-15,-25 7 0 0,-1-1-192 0,-5-1 64 16,1 1 128-16,-3-4-208 0,2 0-48 0,-6-2-16 15,0 5 0-15,-6 1 0 0,-1-4-48 0,-3 5-16 16,-5 2 0-16,0 1 0 0,-4 3 112 0,-1 0 32 16,-5 4 0-16,-3-2 0 0,6 5 192 0,-10 1 0 15,-2-1 0-15,2 5 0 0,-5 3 0 0,1 4 0 0,2 3 208 0,-4 5-64 16,5 1-144-16,1 4 0 0,0 8-160 0,2-1 160 16,4 8-176-16,-3 2 176 0,9 2-192 0,-3-2 192 15,6 2 0-15,2-34 0 0,6 64 0 0,-6-64 0 16,13 54 0-16,-13-54 304 0,0 0-48 0,36 55 0 15,-36-55 48-15,0 0 0 0,0 0 0 0,0 0 0 16,94 28-112-16,-94-28-32 0,0 0 0 0,67-21 0 16,-67 21-160-16,49-34 0 0,-24 10 0 0,-1-4 128 15,3 0-128-15,-3-2 0 0,0-2-160 0,-3-2 160 16,2 0-336-16,-8 4 16 0,3-6 16 0,-3 6 0 16,-5 6-80-16,-1 1 0 0,-3 1-16 0,0 1 0 15,-3 4 208-15,-3-2 64 0,0 6 0 0,0 2 0 16,0 1 256-16,-3 3 64 0,1 1 16 0,-4 3 0 15,4 1 128-15,-3-2 32 0,3 8 0 0,-2-4 0 0,-2 5-64 0,2 5-16 16,-1 3 0-16,1 7 0 0,-2 3-288 0,3 7 160 16,-1 8-160-16,2 1 128 0,-4 8 0 0,3 6 0 15,-1-1 0-15,2 3 0 0,2 1 128 0,0 3 32 16,-4 3 0-16,4-8 0 0,4-7 96 0,-4 2 32 16,0 9 0-16,0-2 0 0,2-3-208 0,-2-6-32 15,0-4-16-15,0-43 0 0,4 77-160 0,-4-77 0 16,0 59 0-16,0-59 0 15,0 0-400-15,3 47-64 0,-3-47-16 0,0 0 0 16,0 0-80-16,0 0-16 0,0 0 0 0,0 0 0 16,0 0-128-16,0 0-16 0,0 0-16 0,0 0 0 15,-7-4-32-15,5-11-16 0,2-10 0 0,0-1 0 16,0-6-320-16,0 0-64 0,0-11-16 0,0 5 0 16,0 3 16-16,2-10 0 0,2-10 0 0,1-16 0 15,5-12 448-15,3-2 80 0,2 6 32 0,4 4 0 0,-4 8 432 0,3 3 176 0,1 5-128 0,2 13 128 16,-2 2 784-16,-4 5 240 0,2 5 64 0,0 8 0 15,-4 7 576-15,0 4 112 0,2 4 16 0,-6 3 16 16,-9 8-1072-16,0 0-224 0,0 0-32 0,0 0-16 16,0 0-160-16,0 0-48 0,0 0 0 0,0 0 0 15,49 56-32-15,-49-56-16 0,0 53 0 0,-5-25 0 16,-5 6-16-16,1 0-16 0,-1 0 0 0,-5 0 0 16,2 3-176-16,-6-7 128 0,4 2-128 0,-5-2 128 15,3-2-128-15,2-3 0 0,0-1 0 0,0-5 0 16,2-4-272-16,3-2 16 0,1-3 0 0,3-5 0 15,2-3-160-15,2-4-32 0,2 2 0 0,2-9 0 16,2 3-64-16,0-3 0 0,3-6-16 0,3 2 0 0,3-2 272 16,0 0 48-16,4 1 16 0,0-1 0 0,-17 15 512 0,34-24 128 15,-34 24 0-15,39-23 16 0,-39 23-48 0,47-22-16 16,-47 22 0-16,53-23 0 0,-53 23-112 0,58-22-32 16,-58 22 0-16,62-25 0 0,-62 25-32 0,55-28-16 15,-55 28 0-15,47-22 0 0,-47 22-208 0,33-17 176 16,-33 17-176-16,0 0 160 0,34-25-160 0,-34 25 0 15,10-11 0-15,-10 9 0 0,3-4 0 0,-6 6 0 16,3-3 0-16,-6 1 0 0,-2 0-288 0,-1 2 64 16,0 0 16-16,-6 0 0 0,0 2 16 0,-4 3 0 15,0 1 0-15,-2 0 0 0,3 3 192 0,-5 1 0 0,2 3-160 0,6-2 160 16,0 4 0-16,2 2 0 0,4-2 0 0,3 0 0 16,6-15 0-16,-6 38 128 0,6-38-128 0,0 0 128 15,0 0 64-15,10 62 0 0,-10-62 0 0,0 0 0 16,0 0 16-16,36 58 16 0,-36-58 0 0,0 0 0 15,0 0-64-15,0 0-16 0,82 24 0 0,-82-24 0 16,0 0-144-16,66-19-144 0,-66 19 144 0,47-24-208 16,-47 24-160-16,43-32-16 0,-43 32-16 0,43-36 0 15,-22 16-224 1,-2-1-32-16,0 0-16 0,-1 6 0 0,-6-3-544 0,-12 18-128 0,22-25 0 16,-12 16-16-16,-10 9 848 0,0 0 192 0,0 0 16 0,0 0 16 15,0 0 1488-15,0 0 288 0,0 0 64 0,0 0 16 16,0 0-480-16,-15 37-80 0,7-18-32 0,-1 2 0 15,3-2-144-15,-3 1-16 0,-3 3-16 0,3 1 0 0,2-3-320 0,1 1-64 16,6-22-16-16,-10 34 0 0,10-34-208 0,0 0-32 16,-5 34-16-16,5-34 0 0,0 0-144 0,0 0 0 15,0 0 0-15,0 0 0 16,0 0-512-16,0 0 32 0,0 0 0 0,0 0 0 16,45-19-32-16,-36 4 0 0,4 0 0 0,-3-4 0 15,5-3 80-15,-2 1 16 0,2-3 0 0,0-1 0 0,4-1 160 0,-4 4 48 16,4 1 0-16,0 4 0 0,-4 0 208 0,-15 17 0 15,30-17 0-15,-30 17 0 0,0 0 0 0,0 0 0 16,0 0 0-16,0 0 0 0,0 0 256 0,0 0-16 16,0 0 0-16,0 0 0 0,52 68 848 0,-52-68 192 15,0 0 16-15,0 0 16 16,4 52-1840-16,-4-52-368 0,0 0-80 0,0 0-16 0,0 0 480 0,0 0 112 0,28 59 16 0,-28-59 0 31,0 0-192-31,0 0-16 0,0 0-16 0,0 0 0 16,0 0-480-16,79 18-80 0,-79-18-32 0,0 0 0 15,51-18-432-15,-51 18-96 0,36-23 0 0,-36 23-16 16,37-28 1024-16,-37 28 208 0,32-30 32 0,-17 15 16 0,-4-4 800 0,-1 0 176 0,-1 0 16 0,-3 1 16 16,-2 3 1024-16,-1 0 208 0,-3 0 32 0,-3-1 16 15,1 1-624-15,-2 2-128 0,-2 0-32 0,3 2 0 16,-7 1-448-16,5 1-80 0,-9 3-32 0,3 3 0 16,-2 3-112-16,2 2-32 0,-2 5 0 0,-2-1 0 15,1 7-336-15,-1 2 0 0,6 6 0 0,-4 1 0 16,2 3 0-16,5 3 0 0,6-28-160 0,-10 49 160 15,10-49-128-15,-3 47 128 0,3-47 0 0,0 0 0 16,3 52 0-16,-3-52 0 0,0 0 0 0,0 0 0 0,0 0 0 0,0 0 0 16,0 0 0-16,0 0 0 0,74 15-128 15,-74-15 128-15,30-34-192 0,-11 10 192 0,-1 0-192 0,1-5 192 16,2-4-192-16,-2 1 192 0,-2 3-368 0,0-4 48 16,5-3 0-16,-3-7 0 0,-4 3 112 0,0 3 16 15,-2-1 16-15,-4 4 0 0,1 0 176 0,-4 1 0 16,-3 1 0-16,3 2 0 0,-6 5 0 0,0 1 0 15,-6 5 0-15,3 4 128 0,-3 5 256 0,-4 5 64 16,3 5 16-16,-4 5 0 0,1 1 64 0,1 5 16 16,-1 6 0-16,-3 8 0 0,6-7-224 0,-3 7-64 15,1 3 0-15,0 8 0 0,-1 7 0 0,5 8 0 16,-5 0 0-16,6 1 0 0,1-1 48 0,3-2 0 0,0-49 0 0,3 86 0 16,-3-86-80-16,10 68-16 0,-10-68 0 0,0 0 0 15,24 73-208-15,-24-73 0 0,0 0-144 0,0 0 144 31,0 0-640-31,62 47-16 0,-62-47-16 0,0 0 0 16,0 0-80-16,64-19-16 0,-64 19 0 0,42-28 0 16,-42 28 96-16,43-36 16 0,-43 36 0 0,37-33 0 15,-37 33-32-15,36-34 0 0,-36 34 0 0,32-25 0 0,-32 25 464 0,0 0 96 0,21-17 128 0,-21 17-208 16,0 0 704-16,0 0 144 0,0 0 16 0,0 0 16 16,0 0 144-16,-12 25 16 0,12-25 16 0,0 0 0 15,-9 22-176-15,9-22-32 0,0 0-16 0,0 0 0 16,0 0-448-16,0 0-176 0,0 0 128 0,0 0-128 15,0 0-192-15,0 0-112 0,0 0-16 0,0 0-16 16,58-5-192-16,-58 5-48 0,25-17 0 0,-25 17 0 16,24-17 96-16,-24 17 16 0,23-17 0 0,-23 17 0 0,0 0 240 0,0 0 48 15,0 0 16-15,0 0 0 0,0 0 400 0,0 0 80 16,0 0 0-16,0 0 16 0,0 0 240 0,58 66 64 16,-58-66 0-16,0 0 0 0,6 56-96 0,-6-56-16 15,0 0 0-15,0 0 0 0,9 58-224 0,-9-58-48 16,0 0-16-16,0 0 0 0,0 0-240 0,0 0 144 15,0 0-144-15,0 0 128 0,0 0-352 0,62 6-80 16,-62-6-16-16,28-24 0 16,-13 9-448-16,0-4-112 0,0-6-16 0,0 1 0 15,2-2 96-15,-2-4 16 0,0-4 0 0,0 0 0 16,-2-4-32-16,-1 5 0 0,1 1 0 0,-4 0 0 0,1 0 816 0,-5 3 0 16,1 3 144-16,1 4-16 0,-1 3 768 0,-6 4 128 15,4 2 48-15,-4 3 0 0,0 10-256 0,0-9-48 0,0 9-16 0,0 0 0 16,0 0-128-16,0 0-32 0,0 0 0 0,0 0 0 15,6 56-144-15,-6-56-16 0,0 0-16 0,3 81 0 16,-3-81 32-16,6 70 0 0,-6-70 0 0,9 80 0 16,-9-80-48-16,10 81 0 0,-10-81 0 0,5 72 0 15,-5-72-160-15,14 58-48 0,-14-58 0 0,0 0 0 32,24 73-480-32,-24-73-96 0,0 0-32 0,0 0 0 0,0 0-672 15,0 0-128-15,53 51-16 0,-53-51-16 0,0 0-32 0,0 0-16 0</inkml:trace>
  <inkml:trace contextRef="#ctx0" brushRef="#br0" timeOffset="5494.96">27296 9934 33167 0,'0'0'2944'0,"0"0"-2352"0,0 0-464 0,0 0-128 0,0 0 1712 0,0 0 320 0,0 0 64 0,0 0 16 0,62 0-544 0,-62 0-96 0,81 0-32 0,-81 0 0 0,107-10-256 0,-49 7-48 0,1 1-16 0,1-8 0 0,0-3-224 0,-7 2-64 0,-53 11 0 0,84-25 0 0,-35 12-544 0,4-2-112 0,3 0-32 0,-5 2 0 0,-4 0-1072 0,-47 13-224 0,71-15-32 0,-71 15-21408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3:46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9T15:34:12.010"/>
    </inkml:context>
  </inkml:definitions>
  <inkml:trace contextRef="#ctx0" brushRef="#br0">28941 13566 24879 0,'0'4'2208'0,"-2"-4"-1760"0,2 2-448 0,0-2 0 15,0 2 2352-15,0 0 384 0,0 1 80 0,2 1 0 16,1 4-784-16,1 1-176 0,-4-9-16 0,0 0-16 15,0 0-784-15,49 56-144 0,-49-56-48 0,0 0 0 16,0 0-720-16,100 53-128 0,-100-53 0 0,0 0-128 0,116 43 1520 0,-116-43 304 16,87 29 64-16,-87-29 16 0,86 24-1168 0,-86-24-224 15,87 21-64-15,-87-21 0 0,0 0-320 0,105 28 128 16,-105-28-128-16,0 0 0 0,96 24 0 0,-96-24 0 16,0 0 0-16,0 0 0 15,79 34-368-15,-79-34-80 0,0 0-32 0,0 0 0 16,0 0-576-16,0 0-112 0,18 47-32 0,-20-41 0 15,-1-1-272-15,-1-1-48 0</inkml:trace>
  <inkml:trace contextRef="#ctx0" brushRef="#br0" timeOffset="454.39">29474 13369 38703 0,'-7'0'1712'0,"3"0"352"0,-2 4-1648 0,3-2-416 0,-1 1 0 0,2 1 0 0,-5 4 752 0,-1 3 64 0,-5 10 16 0,-2 7 0 0,-8 11 16 0,3 10 16 0,-5 7 0 0,-3 6 0 0,0 6-576 0,0 4-112 0,-2-3-32 0,-2 1 0 15,2-8-144-15,5-4 0 0,1-5-192 0,-1-5 192 0,8-4-832 0,0-5-32 0,8-5-16 0,-4-2-18240 0</inkml:trace>
  <inkml:trace contextRef="#ctx0" brushRef="#br0" timeOffset="852.06">29121 14761 23039 0,'0'-33'1024'16,"0"14"192"-16,2 0-960 0,-2 4-256 0,4 6 0 0,-4-1 0 15,0-1 3104-15,0-2 576 0,3-12 112 0,3-1 32 16,0 4-1776-16,3 3-336 0,1 6-80 0,-10 13-16 16,0 0-912-16,0 0-176 0,0 0-32 0,77-4-16 15,-77 4-208-15,0 0-32 0,0 0-16 0,73 51 0 16,-73-51-224-16,0 0 176 0,41 54-176 0,-41-54 160 0,15 47-160 0,-15-26 160 16,0 1-160-16,-3 3 160 0,1-3-32 0,-8-1 0 15,5-2 0-15,-5-1 0 0,1 3-128 0,-6 2 128 16,2-6-128-16,-2 0 128 0,0-2-128 0,-2-4 0 15,2-2 0-15,-6-1 0 0,-2-4 0 0,-1-4 0 16,1-2-192-16,3-4 192 0,1 0-448 0,0-3 48 16,8 0 0-16,-2-6 0 0,1 1 16 0,9-1 16 15,-3 0 0-15,6-3 0 0,0-1 48 0,6 0 0 16,3 0 0-16,0 0 0 0,6 2-32 0,-15 17 0 16,38-28 0-16,-38 28 0 15,49-34-800-15,-49 34-176 0,62-41-16 0,-28 17-15488 0</inkml:trace>
  <inkml:trace contextRef="#ctx0" brushRef="#br0" timeOffset="1119.4">29818 14295 34095 0,'-3'2'1504'0,"1"0"320"0,-2 4-1456 0,0-6-368 0,2 4 0 0,-1-3 0 0,-3 3 1840 0,-2 2 288 0,-3 3 64 0,-4 3 16 0,-4 4-800 0,-3 1-144 0,1 2-48 0,-2 4 0 0,3-3-544 0,-3 5-112 0,3 1-32 0,1 2 0 0,0 2-272 0,4-1-64 0,0 1-16 0,7 2 0 0,7 1-176 0,-3 1 0 0,8-4 0 0,-4-30 0 0,15 55 0 0,-15-55 0 0,0 0 0 0,43 71 0 0,-43-71 0 0,0 0-144 0,73 57 144 0,-73-57 0 0,0 0-208 0,90 30 64 0,-90-30 16 0,0 0 0 0,100-2-240 0,-100 2-32 0,77-15-16 0,-77 15 0 0,77-25-96 0,-77 25-32 0,64-26 0 0,-64 26 0 16,66-30-288-16,-66 30-64 0,58-38-16 0,-58 38-18080 15</inkml:trace>
  <inkml:trace contextRef="#ctx0" brushRef="#br0" timeOffset="10083.43">28800 9295 34095 0,'0'3'3024'0,"0"-1"-2416"0,0-2-480 15,0-2-128-15,0 2 1184 0,0 0 224 0,3 2 32 0,5 2 16 0,-8-4-352 0,0 0-64 0,0 0-16 0,100 25 0 0,-100-25-272 0,80 28-64 0,-80-28-16 0,96 34 0 0,-96-34-32 0,98 35-16 0,-98-35 0 0,101 36 0 0,-101-36-336 0,85 21-64 0,-85-21-16 0,0 0 0 0,117 22-208 0,-117-22 0 0,0 0 0 0,101 25 0 0,-101-25 0 0,0 0 0 0,75 30 0 0,-75-30 0 0,0 0-624 0,0 0-16 0,0 0 0 0,43 58 0 0,-43-51-240 0,2-1-48 0,-4 0-16 0,-5-2 0 0,-1-4-928 0,1 0-192 0</inkml:trace>
  <inkml:trace contextRef="#ctx0" brushRef="#br0" timeOffset="10224.25">29459 9092 32255 0,'-5'5'1424'0,"-1"-3"304"16,0 2-1392-16,3 0-336 0,-1 0 0 0,2 1 0 0,-2 1 2112 0,-5-1 336 0,-1 11 80 0,-8 6 16 16,-3 8-976-16,-3 6-192 0,-3 3-32 0,1 5-16 15,-6-1-544-15,4-4-96 0,2 1-32 0,-3-3 0 16,5 1-464-16,-1-6-192 0,7-2 176 0,-1-4-176 16,4 2-320-1,2-3-144-15,3-6-48 0,5-4 0 0,5-4-736 0,0-2-160 0</inkml:trace>
  <inkml:trace contextRef="#ctx0" brushRef="#br0" timeOffset="10708.24">29769 9477 22111 0,'-9'-15'976'0,"5"7"208"0,4 1-944 0,-5 3-240 0,5-3 0 0,0 5 0 0,0-6 2240 0,-4 1 384 0,4-6 96 0,0-2 16 0,0-6-224 0,4 2-32 0,1 6-16 0,1-2 0 16,7 6-1504-16,-4-1-320 0,-9 10-48 0,0 0-16 0,0 0-192 0,74-13-32 0,-74 13-16 0,0 0 0 0,0 0-144 0,99 41-16 0,-99-41-16 0,0 0 0 0,53 51-160 0,-53-51 192 0,0 0-192 0,24 51 192 0,-24-32-192 0,0-1 0 0,-3 1 144 0,-3 2-144 0,-3 0 0 0,-1-3 0 0,-3-1 0 0,2-2 0 0,-2-5 0 0,1-3 0 0,-5 1 0 0,1-3-128 0,-3-1-80 0,4-4-16 0,-4-6 0 0,4 3 0 15,-2-7-256-15,2-5-48 0,4 0-16 0,-2-4 0 16,3 1-320-16,4-7-64 0,1-3-16 0,5 4 0 16,2 1-1216-16,1-1-240 0,7-1-48 0,-1 1-12336 15</inkml:trace>
  <inkml:trace contextRef="#ctx0" brushRef="#br0" timeOffset="10909.26">30089 9073 21711 0,'4'9'464'0,"-4"-3"112"0,3 3 0 0,-3-3 64 0,0 0-512 0,0 1-128 16,0 3 0-16,0 5 0 0,0 9 4272 0,0 8 832 0,0 9 160 0,0 6 48 16,0 0-3312-16,0-2-656 0,0-1-128 15,2-3-16-15,2-3-320 0,-4-3-64 0,4 3-16 0,-4-8 0 16,5-2-496-16,-5 0-112 0,4-7 0 0,2 2-16 31,-4-5-496-31,5-1-112 0,-5 2-16 0,-2-19 0 16,0 0-704-16,0 0-128 0,25 51-48 0,-25-51-18240 0</inkml:trace>
  <inkml:trace contextRef="#ctx0" brushRef="#br0" timeOffset="11192.69">30006 9195 23039 0,'0'-6'1024'0,"0"5"192"15,0-1-960-15,0 2-256 0,0 0 0 0,4 0 0 0,-4 0 3040 0,6 2 560 16,-1 3 112-16,-5-5 32 0,0 0-1792 0,0 0-352 16,0 0-80-16,92 38-16 0,-92-38-640 0,0 0-128 15,85 39-32-15,-85-39 0 0,0 0-256 16,81 36-64-16,-81-36-16 0,0 0 0 0,73 38-240 0,-73-38-128 16,0 0 128-16,0 0-128 0,62 47 0 0,-62-47 0 15,0 0 0-15,0 0 128 0,19 52-128 0,-19-33 0 16,-4-2 0-16,-2 4 0 0,-1-1 0 0,-4 1 0 15,-3 5 0-15,-1 1 0 0,-3-3 0 0,-3 2 0 16,2 1 0-16,-5-1-128 0,1-5 128 0,3-3-128 16,5 1 128-16,-4-4-128 15,0-2-240-15,0 2-32 0,-2 0-16 0,5-3 0 16,1-3-416-16,1 0-64 0,7 1-32 0,-3-4-17776 0</inkml:trace>
  <inkml:trace contextRef="#ctx1" brushRef="#br0">15235 10486 0</inkml:trace>
  <inkml:trace contextRef="#ctx0" brushRef="#br0" timeOffset="26396.79">8969 12208 16575 0,'-3'-2'1472'0,"3"-4"-1168"0,-4 4-304 0,4 2 0 0,0 0 2832 0,-2-2 512 0,2-1 112 0,-4 1 0 0,2-6-208 0,2 6-48 0,2-3-16 0,4 5 0 0,1 2-2000 0,-7-2-400 0,0 0-80 0,0 0 0 0,79 24-80 0,-79-24-16 0,0 0 0 0,100 38 0 0,-100-38-112 0,101 28-32 0,-101-28 0 0,119 35 0 0,-119-35-224 0,120 36-48 0,-120-36-16 0,113 30 0 0,-113-30-48 0,109 19-128 0,-109-19 192 0,96 17-64 0,-96-17 0 0,86 13-128 0,-86-13 192 0,0 0-64 0,105 8-128 0,-105-8 0 0,0 0 144 0,87 7-144 0,-87-7 0 0,0 0 0 0,0 0 0 0,0 0 128 16,86 4-128-16,-80-6 0 0,3 0 0 0,-7 0 0 15,2 2 0-15,-4 0 0 0,0 2 0 0,0-2 0 16,0 2-192-16,-6-2 0 0,1 0 0 0,-3 0 0 15,2 2-432-15,-3-2-80 0,-4 4-32 0,2-4 0 16,-4 5-224-16,-2-5-32 0,0 0-16 0,-6 0-11760 16,-1 0-2352-16</inkml:trace>
  <inkml:trace contextRef="#ctx0" brushRef="#br0" timeOffset="26995.05">8947 12187 24879 0,'-6'0'1088'0,"1"0"256"0,1 4-1088 0,-2-4-256 0,6 0 0 0,-4 0 0 15,4 0 2256-15,-5 2 400 0,5 1 80 0,-4 3 16 16,4 1-848-16,6 3-176 0,3 5-16 0,8 0-16 16,-17-15-1040-16,39 34-208 0,-39-34-32 0,53 37-16 15,-53-37-96-15,62 40-32 0,-62-40 0 0,58 37 0 16,-58-37-128-16,53 34-16 0,-53-34-128 0,0 0 192 15,58 38-192-15,-45-31 0 0,-3 1 0 0,-3-3 0 16,1-1 0-16,-6-2-192 0,1 2 192 0,-3-8-208 16,0 2-240-16,-3-2-32 0,1-1-16 0,-8-8 0 15,1 3-272-15,0-3-48 0,-6-2-16 0,0-6 0 16,-2-3-928-16,-4 0-192 0,-2 1-32 0,3 2-16 16,-5 3 304-16,-1-7 64 0,-4 1 16 0,0-3 0 0,-2 1 1120 0,2 0 240 15,-4-1 32-15,0-1 16 0,2 4 720 0,8-1 128 16,9 8 48-16,0 2 0 0,7 0 1488 0,3 0 288 15,1 0 64-15,6 4 16 0,0 0-832 0,7 0-176 16,0-1-16-16,-9 12-16 0,0 0-672 0,0 0-128 16,66-35-16-16,-66 35-16 0,0 0-64 0,88-34-16 15,-88 34 0-15,0 0 0 0,96-42-96 0,-96 42-32 16,0 0 0-16,96-41 0 0,-96 41-304 0,0 0-160 16,87-38 160-16,-87 38-160 0,0 0 0 0,0 0 0 0,73-50-176 0,-73 50 176 31,0 0-752-31,0 0-16 0,0 0-16 0,0 0 0 15,60-49-320-15,-54 43-64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4:2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21234 14609 11055 0,'-12'4'976'0,"7"-4"-784"0,1 0-192 0,0 0 0 0,2 0 4064 0,-1 0 768 0,3 0 160 0,-6-4 16 0,2 2-1344 0,0-5-272 0,3-3-48 0,1 1-16 0,0 2-1648 0,5-3-336 0,-1 1-64 0,5 1 0 0,1 1-80 0,5-3-16 0,-15 10 0 0,0 0 0 0,49-17-288 0,-49 17-48 0,0 0-16 0,0 0 0 0,90 4-128 0,-90-4-48 16,0 0 0-16,101 13 0 0,-101-13-240 0,83 15-48 0,-83-15-16 0,85 10 0 0,-85-10-224 0,82 4-128 0,-82-4 160 0,81 5-160 0,-81-5 0 0,77-4 0 0,-77 4 0 0,73-9 0 0,-73 9 0 0,66-11 0 0,-66 11 0 0,0 0 0 0,83-15 0 0,-83 15 0 0,0 0 0 0,62-17 0 0,-62 17-272 0,0 0-48 16,0 0-16-16,49-21 0 15,-44 17-64-15,3-1-16 0,-6 5 0 0,2-4 0 16,-4 4-320-16,0 0-64 0,0 0-16 0,0 4 0 15,-6-4-304-15,2 2-64 0,-1-2-16 0,-5 0 0 16,3 0-144-16,-1 0-48 0,-1 0 0 0,-4 1-18000 0</inkml:trace>
  <inkml:trace contextRef="#ctx0" brushRef="#br0" timeOffset="301.37">21809 14324 22047 0,'0'-4'480'0,"-4"4"96"0,4-4 32 0,0 2 32 0,0-2-512 0,0 3-128 0,0 1 0 0,0-4 0 16,4 4 4128-16,-1-8 800 0,7 6 176 0,1-3 16 15,-11 5-3200-15,0 0-656 0,0 0-128 0,77 0-32 16,-77 0-144-16,0 0-48 0,90 17 0 0,-90-17 0 16,0 0-272-16,102 28-64 0,-102-28-16 0,0 0 0 15,98 30-304-15,-98-30-64 0,0 0-16 0,79 28 0 16,-79-28-176-16,0 0 0 0,0 0 0 0,0 0 0 15,67 58 0-15,-67-58 0 0,0 0 0 0,0 47 0 16,-4-24 0-16,-9 1 0 0,2 5 0 0,-8 1 0 0,-1 0-144 0,-7 2-16 16,3-2 0-16,-4 2 0 15,-2-4-368-15,-1 2-80 0,-2-6-16 0,1 1 0 16,4-3-384-16,-3-1-80 0,1-2 0 0,2-4-12352 16,0-2-2448-16</inkml:trace>
  <inkml:trace contextRef="#ctx0" brushRef="#br0" timeOffset="899.58">19834 15040 24879 0,'-4'-14'2208'0,"4"5"-1760"0,4 0-448 0,-4 3 0 0,1-3 2384 0,3 3 400 0,0-3 80 0,2-10 16 0,9-13-704 0,3-4-144 0,7-11-32 0,-1 2 0 0,1 4-1168 0,1 1-256 0,-5 6-32 0,1 2-16 0,3 2-336 0,-10 6-192 0,4 0 192 0,-4-1-192 0,3 6 0 0,-6 4 0 0,-3 2 0 0,-1 4 0 0,1 3 0 0,-7-1-272 0,2 5 48 0,-4 2 16 0,0 0 16 0,-4 3 16 0,2 3 0 0,-2 2 0 0,0 3 176 0,-1 4 0 0,-1 0 0 0,-3 4 0 0,3 5 224 0,2 4-32 0,-1-1 0 0,1 7 0 0,4 1 64 0,0 1 0 0,4-4 0 0,-2 7 0 0,5 8-48 0,-1 6 0 0,3-4 0 0,1 7 0 0,-1 12 48 0,6 5 16 16,4 8 0-16,-4-2 0 0,4 5 32 0,-1-5 0 0,-6-3 0 0,1-5 0 16,2-11-176-16,-6 0-128 0,1-3 192 0,1-3-192 15,-2 1 128-15,1-8-128 0,-10-47 0 0,15 77 0 16,-15-77 0-16,13 56-192 0,-13-56 16 0,0 0 16 31,19 64-400-31,-19-64-80 0,0 0 0 0,0 0-16 16,0 0-304-16,0 0-64 0,0 0-16 0,0 0 0 15,0-19-1296-15,-6-7-256 0</inkml:trace>
  <inkml:trace contextRef="#ctx0" brushRef="#br0" timeOffset="1185.16">20035 14713 13823 0,'2'-10'1216'0,"-2"1"-960"15,3-1-256-15,-3 5 0 0,2 1 3888 0,2-5 720 16,2-10 160-16,7-9 32 0,2-6-1584 0,7 0-304 16,5 6-64-16,1 7-16 0,4 6-1616 0,-32 15-336 15,67-24-64-15,-67 24-16 0,72-8-224 0,-72 8-32 16,73 4-16-16,-73-4 0 0,0 0-208 0,102 22-64 16,-102-22 0-16,0 0 0 0,0 0-128 0,86 55-128 15,-86-55 192-15,0 0-192 0,0 0 192 0,28 73-64 16,-31-50 0-16,-3 1-128 0,0-3 192 0,-7 1-64 15,4-1 0-15,-3 2-128 0,-1-3 144 0,-2 3-144 16,-4-2 0-16,-5 1 144 0,1-1-144 0,-1 1 0 16,0-3 0-16,-1-6-176 0,-3 2-176 0,4 0-32 15,-1-3-16-15,1-5 0 16,5 1-368-16,0-1-80 0,6-7-16 0,5 2 0 16,1-2-288-16,5 0-48 0,-2-2-16 0,4 2-16912 0</inkml:trace>
  <inkml:trace contextRef="#ctx0" brushRef="#br0" timeOffset="9803.12">19497 17052 27647 0,'0'-3'2448'0,"0"-3"-1952"0,0 2-496 0,0 4 0 0,0-5 2080 0,0 1 320 0,-4-2 64 0,4-9 16 0,0-4-608 0,-1-3-112 0,1 1-32 0,-2 2 0 0,0 0-688 0,2 4-144 0,-4 0-16 0,2 2-16 0,-2-2-224 0,1 2-32 0,1 2-16 0,-2-4 0 0,0 2-224 0,2-1-48 0,2-2-16 0,-3 2 0 0,-1-1-304 0,2 0 160 0,-6 2-160 0,1 4 128 0,-2-3-128 0,-5 9 0 0,-1-3 0 0,2 6 0 0,2 2 0 0,-6 4-256 0,-4 7 64 0,-1 6 16 0,-3-1-160 0,-1 9-48 0,2 5 0 0,1-2 0 0,1 3 48 0,1 1 0 0,0 0 0 0,8-2 0 0,0-2 112 0,3-4 32 0,3 5 0 0,3-9 0 0,4-1 64 0,2-6 128 0,2-2-208 0,1-4 80 0,3-1-80 0,-8-8-16 0,0 0 0 0,0 0 0 0,0 0-32 0,0 0 0 0,96 4 0 0,-96-4 0 0,0 0 128 0,0 0 128 0,83-12-208 0,-83 12 80 0,0 0 128 0,0 0 0 0,0 0-144 0,80 21 144 0,-80-21 0 0,0 0-144 0,30 49 144 0,-26-25 0 0,2 8 0 16,-1 2 0-16,-1 7 0 0,-4 3 0 0,4-1 0 0,-4-2 320 0,0 1-32 0,-4 1-16 0,4 0 64 0,0 0 16 0,0 0 0 0,4-9 0 0,-4-6-224 0,2-3-128 0,2-4 160 0,1-6-160 15,1-2 0-15,1-4-288 0,-1 1 32 0,3-7 16 16,-9-3-592-16,0 0-128 0,0 0-32 0,0 0-17680 16</inkml:trace>
  <inkml:trace contextRef="#ctx0" brushRef="#br0" timeOffset="10156.03">19704 17188 34095 0,'0'9'3024'0,"-4"0"-2416"16,4-3-480-16,0-2-128 0,0-4 1600 0,4 5 288 15,-4 9 64-15,2 8 16 0,2 4-432 0,5 5-96 16,-3-3-16-16,-6-28 0 0,22 39-592 0,-22-39-112 15,0 0-16-15,0 0-16 0,62 42-368 0,-62-42-64 16,0 0 0-16,0 0-16 0,0 0-240 0,0 0 0 16,92-19 128-16,-92 19-128 0,30-32 0 0,-30 32 0 0,25-36 0 0,-16 14 0 15,-1 1 0-15,-3-2-192 16,-1-1 192-16,-4-1-208 0,0 1 80 0,-4 0 128 0,-1-3-208 0,-3 3 80 16,-3 3 128-16,1-1-160 0,-5 3 160 0,2 2-160 15,-2 4 160-15,-4 0 0 0,4 5 0 0,-3 1-128 16,3 5-64-16,0 2-16 0,5 0 0 0,-3 5 0 31,4 5-208-31,3-5-32 0,0 5-16 0,3 3 0 0,3 2-128 0,0-4-32 16,0 2 0-16,3-1 0 0,-3-12-80 0,0 0 0 0,0 0-16 0,0 0 0 15,36 50-1120-15,-36-50-208 0</inkml:trace>
  <inkml:trace contextRef="#ctx0" brushRef="#br0" timeOffset="10537.98">20251 16821 29487 0,'-2'8'1296'0,"0"-5"288"0,2 1-1264 0,0-2-320 16,-4 2 0-16,4-2 0 0,-2 1 2608 0,2 5 464 15,0 3 80-15,-3 8 32 0,3-4-1328 0,0 4-272 16,0 0-48-16,3-6-16 0,-1 4-608 0,2 0-112 16,2 0-32-16,-1 1 0 0,3 5-336 0,-8-23-80 15,15 49-16-15,-9-27 0 0,1 3-192 0,-7-25-144 16,21 52 192-16,-21-52-192 0,20 51 0 0,-20-51 0 15,27 45 0-15,-27-45 0 0,0 0 0 0,0 0 0 16,43 45 0-16,-43-45 0 0,0 0 192 0,0 0-64 16,0 0 0-16,0 0-128 0,0 0 240 0,77-32-64 0,-77 32-16 0,11-30 0 15,-3 10-16-15,-3-7 0 0,-3 1 0 0,0-6 0 16,0 2-144-16,-4-4 128 0,2 2-128 0,-4 2 128 16,-1-2-128-16,-3 6 0 0,-1 1 0 0,-1 1 0 15,-1 1 0-15,-4 3-176 0,2 1 48 0,-2 4 0 16,0 4-208-16,-2 1-48 0,2 3 0 0,4 1 0 31,-2 2-96-31,-1 4-32 0,7 0 0 0,-3 4 0 16,3 2-128-16,1-1-16 0,3 5-16 0,1-5 0 0,2 5-128 0,0-1-32 0,5 4 0 15,-5-1 0-15,6 1-368 0,-6-13-80 0</inkml:trace>
  <inkml:trace contextRef="#ctx0" brushRef="#br0" timeOffset="11039.69">20824 16656 38703 0,'-9'-6'1712'0,"3"4"352"0,2 0-1648 0,0 2-416 0,3 0 0 0,-3 2 0 0,2 0 928 0,-2 2 96 0,0 2 32 0,-1 5 0 0,1 6-144 0,2 7-16 0,2 4-16 0,6 6 0 0,3 4-432 0,1 7-64 0,1 2-32 0,2 2 0 0,6 0-32 0,-4-1 0 0,4-4 0 0,-4-3 0 0,0-7-64 0,2 0 0 0,-17-34-16 0,30 52 0 0,-30-52-240 0,0 0 0 0,0 0 128 0,56 45-128 0,-56-45 0 0,0 0-208 0,0 0 32 0,43-32 16 0,-35 14 160 0,-1-9 0 0,-1-3-144 0,-6-5 144 0,0-1 0 0,0 0 0 0,-4-1 0 0,-1-3 0 0,-1 4 0 0,-3 1 0 0,-5 1-144 0,3 6 144 0,-4 3 0 0,-4 1-160 15,4 5 160-15,-2 2-128 16,2 2-352-16,-5 4-64 0,1 1-16 0,0 3 0 16,4 1-304-16,-4 4-64 0,0 2-16 0,1 0 0 15,-1 2-624-15,-2 2-128 0</inkml:trace>
  <inkml:trace contextRef="#ctx0" brushRef="#br0" timeOffset="11957.7">18411 16817 7359 0,'-19'0'656'0,"6"0"-528"0,2 0-128 0,1 2 0 0,5 0 4064 0,1-2 784 0,0 2 144 0,-5 2 48 0,-2 3-1024 0,-6 3-208 0,0 3-32 0,7 2-16 0,1 7-2336 0,9-1-464 0,6 11-80 0,3 6-32 0,10 11-400 0,9 9-64 0,2 9-32 0,8 9 0 0,1 6-16 0,1 5 0 0,3-1 0 0,0 1 0 0,4 1-128 0,-9-4-16 0,-1-6-16 16,-3-15 0-16,-4-1-176 0,-2-1 0 0,-2 2 0 0,1 0 0 0,3-5 0 0,-8 0 0 0,3-2 0 0,-1-11 0 0,-5-1-208 0,-19-44-32 0,34 65 0 0,-34-65 0 0,21 44-304 0,-21-44-64 0,0 0-16 0,0 0 0 0,0 0-560 0,0 0-112 0</inkml:trace>
  <inkml:trace contextRef="#ctx0" brushRef="#br0" timeOffset="12910.58">18281 17015 21183 0,'0'-4'944'0,"0"0"192"0,0 2-912 0,0-3-224 0,2 5 0 0,2-6 0 16,0 2 2304-16,1-5 432 0,5-4 80 0,-10 13 0 0,43-38-400 0,-43 38-96 16,54-36-16-16,-54 36 0 0,0 0-1280 0,96-39-256 15,-96 39-48-15,0 0-16 0,109-21-80 0,-109 21-32 16,0 0 0-16,121-17 0 0,-121 17-48 0,95-13-16 16,-95 13 0-16,106-15 0 0,-106 15-192 0,107-22-32 15,-107 22-16-15,116-27 0 0,-116 27 32 0,113-28 0 16,-113 28 0-16,102-32 0 0,-102 32 32 0,131-45 16 15,-46 11 0-15,1-5 0 0,2 1 0 0,3 1 0 16,-1 3 0-16,-4 0 0 0,-9 2-64 0,-3 2-16 16,3 2 0-16,0 1 0 0,4 5-288 0,-4-3 0 15,-4 7 128-15,2 3-128 0,-75 15 0 0,135-34 128 16,-135 34-128-16,109-36 0 0,-109 36 144 0,94-26-144 0,-94 26 0 16,94-19 144-16,-94 19-144 0,89-19 0 0,-89 19 0 0,77-15 0 15,-77 15 0-15,0 0 0 0,96-24 0 0,-96 24 0 16,0 0 0-16,80-25 0 0,-80 25 0 0,0 0 0 15,72-18 0-15,-72 18 0 0,0 0 128 0,58-29-128 16,-58 29 0-16,0 0 0 0,47-32 0 0,-47 32 0 16,0 0 0-16,34-32 0 0,-25 25 0 0,-3 1 0 15,-1 3 0-15,-1 1 0 0,0-2 0 0,-2 4 0 16,-2 0 0-16,4 0 0 0,-8 0 0 0,4 4 0 16,0 1 0-16,0-3 0 0,-2 6 0 0,0 1 0 15,2 0-144-15,-2 1 144 0,-2 5 0 0,3 4 0 16,1-2 0-16,0 5-128 0,1 6 128 0,3 2 0 15,0 8 0-15,2 0 0 0,-1-3 0 0,1 3 0 16,1 1 0-16,-1 5-128 0,3 6 128 0,1-3 0 0,-1 2 0 0,3 2 0 16,1 3 0-16,2 1 0 0,-2 1 0 0,4-1 0 15,0 1 0-15,-2-7 0 0,4 0 0 0,-4-6 0 16,0-2 0-16,-15-41 0 0,28 72 0 0,-28-72 0 16,24 73 0-16,-24-73 0 0,25 68 224 0,-25-68-48 15,18 62-16-15,-18-62 0 0,19 62 16 0,-19-62 0 16,15 54 0-16,-15-54 0 0,13 47-32 0,-13-47 0 15,6 44 0-15,-6-44 0 0,4 30-16 0,-8-15-128 16,4-4 192-16,-4 0-64 0,2-1-128 0,-5-1 0 16,1-3 0-16,1-1 0 0,-5 3 0 0,1 1 0 15,-6-3 128-15,0-1-128 0,-4 3 0 0,0-1 0 16,-5 1 0-16,-1 1 0 0,-3-1 0 0,0-1 0 0,-6 3 0 0,0-1 0 16,0 6 0-16,1-3 0 15,-5 4 0-15,0-1 0 0,-1 1 0 0,-4 2 0 0,3-5 0 0,-7 4 0 16,-2 2 0-16,-3 0-272 0,-5 4 64 0,3-3 16 31,-4 3-224-31,-2 1-32 0,-4 2-16 0,2 3 0 0,0-1 80 0,0 0 0 0,0 0 16 0,-2-3 0 16,2 3 192-16,-10 2 48 0,-1 2 0 0,-8 2 0 15,-2 5 128-15,3-5 0 0,3-6 0 0,0 2 0 16,0-2 0-16,-1 2 0 0,3 2 0 0,2-7-128 16,9 3 128-16,-2-4-128 0,-1 1 128 0,5-1-128 15,3 1 128-15,7-1-128 0,5-1 128 0,7-3-128 16,7 3 128-16,1-8-160 0,0 0 160 0,3-2-160 15,1 2-16-15,4-2 0 0,-1 2 0 0,7-3 0 16,-5-3-128-16,8 1-16 0,0-3-16 0,0-1 0 16,2-3-208-16,3 3-32 0,1-6-16 0,3 0 0 15,1 0-368-15,1 0-80 0,4-6-16 0,0 3-18192 16</inkml:trace>
  <inkml:trace contextRef="#ctx0" brushRef="#br0" timeOffset="22582.15">25577 14372 22111 0,'3'-3'1968'0,"-3"-3"-1584"0,2 2-384 0,-2 2 0 0,0-3 1984 0,0 1 320 0,2-3 64 0,4-5 16 0,-4-7 208 0,5-1 32 0,-1 1 16 0,-2-5 0 0,-2 5-1680 0,1 0-352 0,-3 0-64 0,4 4-16 0,-4-2-16 0,-4 2-16 0,4 0 0 0,0 2 0 0,-3 2-240 0,1-1-64 0,-2 1 0 0,-2 4 0 0,-3-1-192 0,1 3 0 0,1-1 0 0,-3 2 0 0,-3 0 0 0,2 2 0 0,2 2-128 0,-5 0 128 0,5 2-320 0,-2 2 64 0,1 0 0 0,3 5 0 0,1-3-64 0,1 3-16 0,5-3 0 0,-4 0 0 0,4 1 32 0,0-1 16 0,0-2 0 0,4 1 0 0,-4-3 128 0,5 0 32 0,-1 4 0 0,-2-6 0 0,2 0 128 0,1 1-208 0,3 1 80 0,-1-2 128 0,1 2-160 0,1 2 160 0,1-4 0 0,-5 0-144 16,-5 0 144-16,0 0 0 0,0 0-144 0,0 0 144 15,0 0 0-15,0 0 0 0,0 0-144 0,68 58 144 16,-64-45 128-16,-2 2 96 0,1 0 16 0,-3 4 0 0,0 2 144 16,0 5 48-16,-3 4 0 0,1 4 0 0,-2-2-48 0,0 2 0 15,2-2 0-15,-1 0 0 0,-3 0-240 0,2-2-144 16,2-4 160-16,0 0-160 0,2-5 0 0,0 2-320 16,2-8 64-16,4 0 0 15,-4-2-432-15,2-4-80 0,1 1 0 0,-1-3-17552 16</inkml:trace>
  <inkml:trace contextRef="#ctx0" brushRef="#br0" timeOffset="22983.61">25911 14218 38703 0,'-9'10'1712'0,"5"-5"352"0,0-1-1648 0,2 2-416 0,2-4 0 0,-3 1 0 16,3 3 848-16,-2 3 96 0,0 8 16 0,2 8 0 16,0-1 80-16,4 4 32 0,-1 1 0 0,-3-29 0 15,15 48-784-15,-15-48-160 0,0 0-128 0,34 55 192 16,-34-55-192-16,0 0 0 0,0 0 0 0,0 0 0 16,64 43-176-16,-64-43-16 0,0 0 0 0,0 0 0 15,0 0-144-15,0 0-48 0,70-26 0 0,-61 13 0 16,-3-2 64-16,-1 0 16 0,1 2 0 0,2-6 0 15,-7 0-16-15,3-2 0 0,-4-5 0 0,4 2 0 16,-8-1 0-16,0 1-16 0,-1-1 0 0,-1 3 0 16,-7 1-160-16,2 2-16 15,-2 4-16-15,-1 0 0 0,3 2 320 0,-4 7 64 0,-2-3 16 0,6 5 0 0,-2 2 128 0,2 2 0 16,1 2 160-16,4 2-160 0,-3 0-208 0,5 1-144 16,1-1-32-16,1 4 0 15,2-1-368-15,0 3-80 0,0-3 0 0,0-7-16 16,0 0-864-16,0 0-160 0,0 0-48 0,0 0-11392 15</inkml:trace>
  <inkml:trace contextRef="#ctx0" brushRef="#br0" timeOffset="23366.86">26469 14066 25791 0,'-9'13'576'0,"5"-7"112"0,2 1 16 0,-1 1 16 0,-3 0-576 0,2-7-144 0,0 5 0 0,-3 5 0 15,-2 10 3520-15,-5 2 656 0,-1 7 144 0,2-2 32 16,2-4-2752-16,3-5-528 0,7 0-112 0,-3 0-32 16,-2-4-448-16,6 0-96 0,0 0 0 0,6-2-16 15,-2-2-208-15,1-1-32 0,-5-10-128 0,0 0 192 16,0 0-192-16,0 0 0 0,0 0 0 0,0 0 0 16,0 0 0-16,77 39 0 0,-77-39 0 0,0 0 0 15,0 0 0-15,0 0 0 0,0 0 0 0,68-11 0 16,-59 1 0-16,-9 10-192 0,23-20 192 0,-8 6-160 15,-6-6 160-15,3-3-192 0,-3 1 192 0,-2-3-192 16,-1 1 192-16,-2-1-160 0,1 5 160 0,-5 1-160 0,0 4 160 0,-5-2 0 16,1 2 0-16,-2 0-128 0,-3 0 128 0,0 2 0 15,-5 0 0-15,3 1 0 0,-2 3 0 0,-2 3 0 16,6-1 0-16,-1 1 0 0,-3 4-208 0,4 0-16 16,-1 2 0-16,3 0 0 15,3 2-224-15,-2 0-64 0,-1 2 0 0,5 2 0 16,-2-1-256-16,0 3-48 0,3 1-16 0,1 0 0 15,0 3-1824-15,0-3-368 0</inkml:trace>
  <inkml:trace contextRef="#ctx0" brushRef="#br0" timeOffset="23701.51">26840 14109 16575 0,'0'4'1472'0,"0"-4"-1168"0,0 2-304 0,0 0 0 16,0 4 3744-16,-4-5 688 0,2 7 144 0,2 3 32 16,-4 8-1552-16,4 4-304 0,-4 1-64 0,3 0-16 15,1 1-1552-15,0-1-304 0,0 3-64 0,0-27-16 16,5 50-224-16,-5-50-32 0,6 42-16 0,-6-42 0 16,0 0-192-16,0 0-32 0,28 52-16 0,-28-52 0 15,0 0-224-15,0 0 176 0,0 0-176 0,0 0 160 16,0 0-160-16,0 0 0 0,62-19 0 0,-53 1 0 15,1 3 0-15,-1-10 0 0,1 1 0 0,-1-4 0 16,-3-1-176-16,3-1-16 0,-3-2 0 0,-6 4 0 16,3 2-128-16,-3 3-16 0,0 1-16 0,-3 5 0 0,-3 4 48 0,-3 0 16 15,-1 1 0-15,1 5 0 0,-6-1-64 0,0 5-16 16,2 3 0-16,-6 0 0 16,4 0-304-16,-4 3-64 0,4 3-16 0,0-4-17984 15</inkml:trace>
  <inkml:trace contextRef="#ctx0" brushRef="#br0" timeOffset="24519.52">25682 10967 17503 0,'0'-5'1552'0,"-4"1"-1232"0,4 2-320 0,-2 2 0 0,2-4 2736 0,-3 0 480 0,-1-3 112 0,-2-6 0 0,-3-2-192 0,-1-2-64 0,1 0 0 0,-2 2 0 0,1 2-2064 0,1 3-432 0,0-3-64 0,-5 6-32 0,3-1-160 0,-4 4-48 0,6 3 0 0,-4 1 0 0,1 3-272 0,-1 3 128 0,0 3-128 0,2 1 0 0,1 5 0 0,1 0-192 0,-2 4 0 0,7-1 0 0,-2-1 0 0,6 0 0 0,0 2 0 0,0-2 0 0,2 0-96 0,2-2-16 0,1-6 0 0,-1 1 0 0,-4-10-112 0,0 0-32 0,0 0 0 0,0 0 0 16,0 0-256-16,0 0-64 0,0 0-16 0,0 0 0 0,0 0 416 0,81 35 96 15,-73-31 16-15,-8-4 0 16,0 0 256-16,0 0 0 0,0 0 0 0,0 0 144 0,0 0 400 0,0 0 80 16,50 56 16-16,-48-40 0 0,2-1-32 15,-4 3 0-15,0 1 0 0,0 6 0 0,-6-3-288 0,3 1-48 16,3-5-16-16,-6 5 0 0,2 1-128 0,0 1-128 15,2-3 192-15,-1-1-192 0,3-2 0 0,0 0 0 16,3-8-160-16,-3 0 160 16,4-5-1136-16,2-2-96 0,-4-2-32 0,5-4-15808 15</inkml:trace>
  <inkml:trace contextRef="#ctx0" brushRef="#br0" timeOffset="24853.91">25855 11082 38703 0,'-6'15'1712'0,"1"-8"352"0,1 1-1648 0,4-1-416 0,-4-1 0 0,4-2 0 15,0 2 1056-15,0 5 128 0,4 6 32 0,-4 7 0 16,0-24-352-16,5 53-64 0,-5-53-16 0,0 0 0 16,15 49-400-16,-15-49-96 0,0 0-16 0,0 0 0 15,0 0-272-15,0 0 0 0,0 0 0 0,76 32 0 16,-76-32 0-16,24-17 0 0,-14 5-240 0,5-3 80 15,-6-3-112-15,2-1-32 0,2-4 0 0,-7-1 0 16,2 5-64-16,-3-2-16 0,-1-1 0 0,-4 1 0 16,0 2 0-16,-4 4-16 0,-5-2 0 0,-1 2 0 15,1 4 176-15,-2 2 32 0,-6 1 16 0,2 2 0 16,3 3 176-16,-1 1 0 0,-2 2-144 0,6 0 144 16,-6 4 0-16,2 3 0 0,1 1-144 0,3 1 144 0,5 0-192 15,-1-7 0-15,1 4 16 0,4 1 0 16,0-1-368-16,0-6-80 0,0 0-16 15,0 0 0-15,0 0-1744 0,0 0-368 0</inkml:trace>
  <inkml:trace contextRef="#ctx0" brushRef="#br0" timeOffset="25208.35">26296 10990 31327 0,'0'5'1392'0,"-3"-5"272"0,1 4-1328 0,2-4-336 16,0 0 0-16,-4 0 0 0,4 2 2256 0,0 2 384 15,-6 1 80-15,6 5 16 0,-3 3-1264 0,3 2-256 16,0-2-64-16,0 4 0 0,0 2-480 0,0 3-96 0,3-5-32 0,-1 0 0 16,2 2-176-16,0 0-48 0,1-2 0 0,-1-4 0 15,-4-13-176-15,0 0-144 0,0 0 192 0,0 0-192 16,0 0 128-16,0 0-128 0,45 62 0 0,-45-62 0 16,0 0 0-16,0 0 0 0,0 0 0 0,0 0 0 15,0 0 0-15,0 0 0 0,66-17 0 0,-60 10-144 16,3-3 16-16,-3-3 0 0,3 0 0 0,-5 2 0 15,2-4-32-15,-3-2 0 0,-3 2 0 0,0 0 0 16,-3 3 32-16,-1-1 0 0,-2-2 0 0,1 2 0 16,-5 2 128-16,1 1-128 0,-1 3 128 0,-3-3-128 15,2 3-48-15,-4-3 0 0,2 7 0 0,0-3 0 16,5-1-16-16,-5 5-16 0,7-2 0 0,-3 0 0 0,-1 2-80 0,5 2-16 16,-5 0 0-16,7 0 0 15,-3 0-272-15,6 0-64 0,0 0-16 0,0 0-12112 16,0 0-2416-16</inkml:trace>
  <inkml:trace contextRef="#ctx0" brushRef="#br0" timeOffset="25622.01">26623 10928 19343 0,'0'0'1728'0,"4"2"-1392"16,-4 0-336-16,2-2 0 0,-2 0 3136 0,4 1 576 0,-4-1 96 0,0 0 32 15,0 0-960-15,0 0-176 16,0 0-32-16,0 0-16 0,0 0-1616 0,77 19-320 0,-77-19-64 0,0 0-16 16,0 0-400-16,0 0-96 0,0 0-16 0,0 0 0 15,0 0-128-15,0 0 0 0,0 0 0 0,0 0 0 16,0 0-288-16,34 57 16 0,-40-40 0 0,-3-1 0 16,-1 1-32-16,5 0 0 0,-5-7 0 0,3 5 0 15,-1 0 112-15,-1 4 0 0,5-1 16 0,-2-1 0 16,3 0 176-16,-1-4 0 0,4-13 0 0,0 0 0 15,0 0 0-15,0 0 0 0,0 0 0 0,0 0 176 16,0 0 128-16,0 0 16 0,0 0 16 0,60 49 0 16,-60-49-16-16,0 0 0 0,0 0 0 0,0 0 0 15,0 0-32-15,0 0-16 0,79 17 0 0,-79-17 0 16,0 0-32-16,0 0-16 0,0 0 0 0,0 0 0 16,51 56-64-16,-51-56-16 0,0 0 0 0,-2 47 0 0,-4-28-144 15,1-2 0-15,-1 2 0 0,-7 0 128 0,3-2-128 0,-5-2-192 16,0 2 32-16,-3 1 16 15,-1-1-336-15,-6 0-64 0,1-2-16 0,-1-2-13072 16,3 1-2624-16</inkml:trace>
  <inkml:trace contextRef="#ctx0" brushRef="#br0" timeOffset="26241.14">25567 9828 20271 0,'-5'-15'1792'0,"-1"6"-1424"0,2-2-368 0,1 1 0 0,1 7 3232 0,2-7 576 0,-6 1 112 0,2-6 32 0,-5-13-1392 0,-4-6-288 0,1-6-48 0,-3 3-16 0,2 5-1360 0,0 5-272 0,2 9-48 0,1 1-16 0,1 9-272 0,-2 3-64 0,1 6-16 0,1 5 0 0,0 3-160 0,-1 5-176 0,1 4 48 0,-1 3 0 0,1 7-224 0,3-5-32 0,-1-1-16 0,5-1 0 0,-2 0 128 0,4-2 16 0,0 5 16 0,4-5 0 0,2 1 16 0,-3-3 0 0,3-2 0 16,-6-15 0-16,0 0 16 0,0 0 0 0,0 0 0 0,0 0 0 0,0 0 80 0,0 0 128 0,81 53-208 0,-72-53 80 0,-1 2 128 0,-1 2 0 15,3-4 0-15,-1 3 0 0,0 3 0 0,1-4 0 16,1 5 0-16,-2-3 0 0,1 2 0 0,-4 1 0 0,3 3 0 0,0 1 0 16,-5 4 256-16,2-4 0 0,-3 4-16 0,-3 2 0 15,0 0 80-15,0 2 0 0,0 4 16 0,-7-3 0 16,1 5-32-16,1 1-16 0,-3-2 0 0,1 3 0 16,-1-1-160-16,2-2-128 0,1-1 144 0,-3-2-144 15,3-1 0-15,1-1-208 0,2-4 16 0,-2-2 0 31,4-1-432-31,-2-3-80 0,2-2 0 0,0-1-11600 0,6 0-2320 0</inkml:trace>
  <inkml:trace contextRef="#ctx0" brushRef="#br0" timeOffset="26591.38">25757 9776 35935 0,'-4'7'1600'0,"4"-1"320"0,-5-2-1536 0,5 1-384 15,-4 1 0-15,4-2 0 0,-4-2 1408 0,4 7 224 16,-2 6 32-16,-1 8 16 0,-1 5-752 0,2 6-160 16,2 1-16-16,2-1-16 0,2-2-288 0,-4-32-48 15,13 55-16-15,-13-55 0 0,0 0-256 0,0 0-128 16,35 69 128-16,-35-69-128 0,0 0 0 0,0 0 0 16,0 0-192-16,0 0 192 0,0 0-384 0,0 0 32 15,87 19 16-15,-78-27 0 0,4-1 0 0,-3-2 0 16,-5-2 0-16,5-2 0 0,-8 1 32 0,2-1 16 15,-1 0 0-15,-1-5 0 0,-2 3 80 0,-2-2 16 16,2 0 0-16,-7 2 0 0,1 0 192 0,0 0-192 16,-3 1 192-16,-4 4-192 0,2-3 192 0,1 6 0 0,-5-1 0 0,6 3-144 15,-4 1 144-15,1 4 0 0,3 1 0 0,1 2 0 16,1 5 0-16,-1-4 0 0,3 2 0 0,-1 1-128 16,2 3-128-16,4-3-32 0,0-1 0 0,4 2 0 31,2-2-1232-31,-2 1-240 0,5-1-48 0,-9-4-14192 0</inkml:trace>
  <inkml:trace contextRef="#ctx0" brushRef="#br0" timeOffset="26941.88">26090 9810 11967 0,'0'3'1072'16,"0"-3"-864"-16,0 2-208 0,0-2 0 16,0 2 3904-16,0 0 752 0,0 2 144 0,0 1 16 15,0 3-992-15,-6 7-208 0,6 0-32 0,-4 4-16 16,4 0-2048-16,-3 5-416 0,1 0-80 0,2 3 0 15,0 1-464-15,0-28-96 0,5 56-16 0,-5-56 0 0,10 53-304 0,-10-53-144 16,0 0 128-16,24 62-128 0,-24-62 0 0,0 0 0 16,0 0 0-16,0 0 0 0,0 0 0 0,57 54 0 15,-57-54-192-15,0 0 192 0,0 0-208 0,0 0 80 16,0 0 128-16,48-15-208 0,-42 6 208 0,3-4 0 16,-3 0 0-16,2-4 0 0,1-2 0 0,-7-2 0 15,4-1 0-15,-3 1 0 0,1 2-128 0,-4 1 128 16,0-1 0-16,0 2-144 0,-6 0 0 0,3 2 0 15,-7 0 0-15,5 0 0 0,-5 2-48 0,-3 1 0 16,2 1 0-16,-2 4 0 0,-2-1 48 0,0 2 0 16,1 1 0-16,-1 5 0 0,2-4-128 0,2 4-32 0,2 4 0 0,-1-4 0 31,1 5-176-31,3-3-32 0,2 6-16 0,-1-4 0 16,5 1-432-16,0-1-64 0,0 2-32 0,2-1-16528 0</inkml:trace>
  <inkml:trace contextRef="#ctx0" brushRef="#br0" timeOffset="27326.28">26571 9582 15663 0,'0'-4'1392'0,"-4"3"-1120"0,4 1-272 0,0 0 0 0,-2 0 3984 0,2-2 752 0,-4 2 128 0,1-2 48 0,-3 2-1744 0,0 0-352 0,1 0-64 0,1 5 0 0,-2 3-1632 0,-3 3-320 0,1 4-64 0,1 4-16 0,-2 4-272 0,-1 1-64 0,3 1-16 0,-3 1 0 0,3 2-208 0,-3 0-32 0,7 2-128 0,-3 2 192 0,2-4-192 16,0-3 0-16,3-1 0 0,1-1 0 0,1-4 128 0,3-4-128 0,-4-15 0 0,0 0 0 0,0 0 160 0,0 0-160 0,0 0 160 0,0 0-160 0,66 62 192 0,-66-62-48 0,0 0-16 0,0 0 0 0,0 0 64 0,92 7 0 15,-92-7 0-15,0 0 0 0,68-2-16 0,-68 2 0 16,0 0 0-16,67-15 0 0,-67 15-176 0,0 0 0 16,72-17 0-16,-72 17 0 0,43-17 0 0,-43 17-176 15,38-16 16-15,-23 6 0 16,-6 5-400-16,0-1-80 0,1-2 0 0,-5 3-16 16,-1 1-176-16,2 2-48 0,-6-4 0 0,2 5 0 15,1-1-256-15,-3-2-48 0</inkml:trace>
  <inkml:trace contextRef="#ctx0" brushRef="#br0" timeOffset="27476.78">26776 9656 32255 0,'-10'9'1424'0,"3"-3"304"16,1 1-1392-16,1 1-336 0,1-1 0 0,4-3 0 16,-6 7 2064-16,0 8 352 0,-1 11 64 0,-2 17 16 15,-1 15-1472-15,1 8-272 0,-1 5-64 0,3-2-16 16,3-5-672-16,0 1 0 0,4 3 0 0,4 1-19344 15</inkml:trace>
  <inkml:trace contextRef="#ctx0" brushRef="#br0" timeOffset="28232.87">25669 13258 29487 0,'-2'-11'2624'0,"2"3"-2112"0,-4 5-512 0,2 1 0 0,2-4 1984 0,-3-2 304 0,-7-3 48 0,1-11 16 0,-4-7-832 0,1 1-176 0,-3 6-16 0,2 3-16 0,2 6-800 0,-6 2-144 0,6 3-48 0,-2 4 0 0,1 2-112 0,-1 6-16 0,-2 2-16 0,0 3 0 0,2 6-176 0,0 4 0 0,1 5 0 0,-1 1-176 0,6-3-128 0,-1 3-16 0,6-1-16 0,2-5 0 0,0-2 0 0,0 0 0 0,6-6 0 0,-4 2 0 0,5-3 64 0,-1-1 16 0,3-3 0 0,1-3 0 0,-5 3 80 0,5-2 32 0,-5-2 0 0,3-2 0 0,1 4 144 0,-1-4-192 0,-8 0 192 0,0 0-192 16,0 0 192-16,0 0 0 0,0 0 0 0,0 0 0 15,60 56 192-15,-60-56 0 0,0 0 16 0,0 0 0 16,28 58 48-16,-22-41 0 0,0 4 0 0,-3 3 0 16,3 6 0-16,-6-2 0 0,4 2 0 0,-4-1 0 15,0-1-96-15,-4-2-16 0,4 0 0 0,0-9 0 16,0 2-144-16,0-6 0 0,4 1-192 0,-2-5 192 15,1-2-1104-15,7-3-112 0</inkml:trace>
  <inkml:trace contextRef="#ctx0" brushRef="#br0" timeOffset="28596.41">26009 13153 39615 0,'-11'7'1760'0,"3"-1"352"16,3-4-1680-16,-1 2-432 0,2-1 0 0,0 3 0 0,3-2 768 0,-5 5 80 16,2 8 16-16,-5 6 0 0,3 3-48 0,-1 4-16 15,5 0 0-15,2-2 0 0,0 2-512 0,2-5-96 16,1-3-32-16,-3-22 0 0,0 0-160 0,23 59 0 16,-23-59 0-16,0 0 128 0,0 0-128 0,0 0 0 0,0 0-192 0,0 0 192 15,0 0-384-15,79 39 32 0,-79-39 16 0,0 0 0 16,41-30 16-16,-26 11 0 15,-4-1 0-15,-1-3 0 0,-1 0 48 0,-3-1 16 0,-2 3 0 16,-4-3 0-16,-2-1 64 0,-2 7 0 0,-5-1 16 0,-1-4 0 16,-3 6 176-16,2-1 0 0,-8 3 0 0,0 1 0 15,-1-1 0-15,1 6 0 0,0 0 0 0,0-1 0 16,4 5 0-16,0 3-192 0,2 2 192 0,2 0-192 16,3 3-128-16,2 1-48 0,3 0 0 0,1 2 0 15,2 3-1216-15,0 0-240 0,5 3-48 16,-5-12-14192-16</inkml:trace>
  <inkml:trace contextRef="#ctx0" brushRef="#br0" timeOffset="28997">26364 13181 7359 0,'0'-6'656'0,"-4"5"-528"15,3-1-128-15,1 2 0 0,0-4 3760 0,0 4 720 16,-4-2 128-16,4 2 48 0,-6 0-144 0,0 0-32 16,3 2 0-16,-3 4 0 0,-3 1-3008 0,1 2-624 15,3 5-112-15,-1-1-32 0,0 4-192 0,2 1-64 16,-1 3 0-16,1 2 0 0,4-5-32 0,0 7-16 16,0-1 0-16,4 3 0 0,-4-1-112 0,5-2-32 0,-1 1 0 0,2-5 0 15,0-3-96-15,-1-2-32 0,-5-15 0 0,0 0 0 16,0 0-128-16,0 0 192 0,0 0-192 0,0 0 192 15,0 0-192-15,72 46 160 0,-59-52-160 0,-4 0 160 16,1-5-160-16,-1-2 128 0,6-6-128 0,-6-5 128 16,3-1-128-16,-3-3 0 0,0 4 144 0,-5-1-144 15,2-1 0-15,-6 3 0 0,0 3 0 0,-6 3 0 16,2 0-192-16,-1 2-16 0,-5 3 0 0,1-3 0 16,0 6-192-16,-1 0-48 0,-3 1 0 15,2 2 0-15,1 1-160 0,1 5-32 16,3-4-16-16,-1 4 0 0,1 0-64 0,4 4-16 0,-1-4 0 0,3 2 0 15,0 5-1392-15,0-5-288 0,3 6-48 0,-1-3-13184 16</inkml:trace>
  <inkml:trace contextRef="#ctx0" brushRef="#br0" timeOffset="29315.78">26860 12989 34095 0,'-2'4'3024'0,"2"-4"-2416"0,0 2-480 0,0-2-128 0,0 4 1696 0,-3-4 320 0,3 3 64 0,-2 5 16 0,-2 0-448 0,4 5-96 0,-4 0-16 0,4 6 0 0,0 3-832 0,0 3-160 0,4 5-32 0,-4 5-16 0,0 5-352 0,0 3-144 0,0 2 128 0,0 6-128 0,0 7 0 0,0 4-224 0,0-9 32 0,0 3 0 0,0 10-928 0,2-2-176 0,0 0-48 0,3-8-18864 0</inkml:trace>
  <inkml:trace contextRef="#ctx0" brushRef="#br0" timeOffset="30015.28">25821 12055 6447 0,'0'-7'576'0,"0"1"-576"0,0 2 0 0,0 1 0 15,0 1 1968-15,0-6 272 0,0-3 64 0,-4-8 16 16,2-5 1584-16,-7 1 304 0,1 3 64 0,1 5 16 16,-2 1-1408-16,-1 3-256 0,-3 5-64 0,2 3-16 15,-2 3-1472-15,-2 0-304 0,1 3-48 0,-1 3-16 0,0 3-384 0,0 7-96 16,2-5-16-16,-2 6 0 0,-4 3-208 0,6-1 0 16,4-6 0-16,-1 2 0 0,3 2 0 0,-3 2-192 15,1 0 192-15,5-2-208 0,-1 0-16 0,1-2 0 16,8-2 0-16,-4 0 0 15,5-4-176-15,1-1-48 0,1-1 0 0,3-5 0 16,1 0-208-16,2 0-48 0,2-2-16 0,-2-2 0 0,-13 2 448 0,0 0 80 16,0 0 32-16,0 0 0 0,83-4 160 0,-83 4 0 15,0 0 128-15,0 0-128 0,0 0 0 0,87 4 0 16,-87-4 0-16,0 0 128 0,0 0 272 0,0 0 64 16,0 0 16-16,0 0 0 0,54 70 64 0,-54-48 16 15,-2-3 0-15,-2 7 0 0,-1 3-240 0,-1-1-32 0,-1-4-16 16,1 4 0-16,-3 8-112 0,-1 2-32 0,1-1 0 15,-1 1 0-15,5-4-128 0,1-4-144 0,2 4 144 0,2-2-208 32,-4-12-496-32,4 3-80 0,4-6-32 0,-4 0-16912 0</inkml:trace>
  <inkml:trace contextRef="#ctx0" brushRef="#br0" timeOffset="30366.7">26067 12095 29487 0,'-2'4'2624'0,"-1"1"-2112"16,-1 1-512-16,2-1 0 0,2 1 2208 0,0 2 336 0,-4 7 64 0,0 5 16 0,3 14-1072 0,-5 8-208 0,6-5-32 0,2-3-16 0,-2-34-624 0,13 58-128 0,-13-58-32 0,0 0 0 0,38 62-256 0,-38-62-64 0,0 0-16 0,0 0 0 0,0 0-176 0,0 0 0 0,92 19 0 0,-81-23 0 0,2-5 0 0,-2-2 0 0,2 1 0 0,-3-3 0 0,-1 0-144 0,-3-4-16 0,1 4 0 0,-1-6 0 0,0 4-32 0,-3-4-16 0,-3 4 0 0,0-4 0 0,0 4-80 0,-3-3-16 0,-3-1 0 0,-1 0 0 0,-1 4-16 0,-1 0 0 16,-1 2 0-16,1 1 0 0,-6 3 32 0,2 0 0 15,-2-1 0-15,5 5 0 0,-3 1-80 0,2 0-16 0,1 4 0 0,-3 0 0 31,4 6-656-31,3-3-144 0,2 1-32 0,3 2-9920 0,2 3-1984 16</inkml:trace>
  <inkml:trace contextRef="#ctx0" brushRef="#br0" timeOffset="30701.23">26475 12042 28559 0,'-4'4'1264'0,"2"2"272"0,2-5-1232 0,-5 3-304 0,5 0 0 0,-4-2 0 15,0 4 2672-15,2 1 464 0,-5 8 112 0,-4 6 16 16,1 7-1536-16,-3 6-320 0,2 1-48 0,1 5-16 16,3-4-384-16,5-1-96 0,-2-6-16 0,8 1 0 15,-2-2-384-15,-2-28-80 0,0 0 0 0,32 60-16 16,-32-60-240-16,0 0-128 0,0 0 128 0,0 0-128 0,86 26 0 0,-86-26 0 16,0 0 0-16,0 0 0 0,72-19-224 0,-61 10 32 15,2 0 16-15,-4-6 0 0,1 1 48 16,-5 1 0-16,1-2 0 0,-2 4 0 0,-4-8 128 0,-4 4-208 15,2 2 80-15,-5 0 128 0,1-2-272 0,-5 4 64 16,-2-4 16-16,0 1 0 0,-3 3-176 0,-2-2-16 16,-1 4-16-16,-2-1 0 15,2-3-96-15,-1 4-16 0,3 3 0 0,0 0 0 16,4 1-32-16,-2 1-16 0,5-2 0 0,1 6 0 16,0 0-128-16,5-3-16 0,2 1-16 0,2 0-17280 0</inkml:trace>
  <inkml:trace contextRef="#ctx0" brushRef="#br0" timeOffset="31034.71">26714 12018 11967 0,'0'0'1072'0,"0"0"-864"0,0 0-208 0,0 0 0 16,0 0 3632-16,0 0 672 0,0 0 144 0,0 0 32 16,0 0-736-16,92 45-144 0,-92-45-16 0,0 0-16 15,0 0-2304-15,86 43-464 0,-86-43-96 0,0 0 0 16,0 0-256-16,0 0-32 0,58 66-16 0,-58-66 0 15,0 0-224-15,10 45-48 0,-10-26-128 0,-6 3 192 16,-1-3-192-16,-5 2 176 0,3 1-176 0,-6 5 160 16,0 1-160-16,-2 0 0 0,2 0 0 0,-4-7 0 15,4 3-128-15,0-1 128 0,0-4-160 0,2-4 160 16,2 0 0-16,1-2 0 0,3 2 0 0,1-9 0 16,6-1 0-16,0-3 0 0,0 0 0 0,4-4 0 0,2 0 0 15,3 0 0-15,0-3 0 0,-9 5 160 0,0 0 96 0,49-19 32 16,-49 19 0-16,43-19 0 0,-43 19-96 0,49-21 0 15,-49 21-16-15,57-20 0 0,-57 20-176 0,49-23 0 16,-49 23 0-16,56-17 0 0,-56 17-288 0,0 0-96 16,83 4 0-16,-83-4-16 15,0 0-832-15,77 24-176 0</inkml:trace>
  <inkml:trace contextRef="#ctx0" brushRef="#br0" timeOffset="58339.4">20666 10368 28559 0,'-2'-2'2544'0,"2"-2"-2032"0,0 2-512 0,0 2 0 0,0-3 2048 0,2-3 304 0,-2-2 64 0,4-3 16 0,2-4-928 0,3-4-176 0,4-3-48 0,8 1 0 0,3 4-512 0,4 0-96 0,6 0-32 0,4 0 0 0,5 2-96 0,4-2-32 0,13 2 0 0,2 0 0 0,-62 15-80 0,119-24-32 0,-52 7 0 0,-5 2 0 0,-2 0-64 0,-60 15-16 0,113-28 0 0,-113 28 0 0,98-27-96 16,-55 14-32-16,-11-5 0 0,-2 4 0 0,-2 3-192 0,-3-4 128 0,-1 2-128 0,-3 0 0 0,-2 1 0 0,-3 1 0 0,0 2 0 0,-5 1 0 0,-4 3-192 0,-1-1-128 0,-2-2-16 0,-4 7-16 0,0 1-656 0,0-4-128 0,-8 4-16 0,-1 4-16 0,-2-4 16 0,-3 5 0 0,-4-1 0 0,-3 2-11216 0,-4-4-2240 0</inkml:trace>
  <inkml:trace contextRef="#ctx0" brushRef="#br0" timeOffset="58348.42">21414 9808 15663 0,'-7'-8'688'0,"5"6"144"0,2-1-656 0,0 1-176 0,0 0 0 0,0 0 0 0,2 2 2544 0,1-4 464 0,7 0 112 0,3 3 16 0,2-7 32 0,-15 8 16 0,0 0 0 0,83-17 0 0,-83 17-1712 0,0 0-352 0,95-15-64 0,-95 15-16 0,72-7-208 0,-72 7-32 0,0 0-16 0,83-4 0 0,-83 4-160 0,0 0-48 0,95 9 0 0,-95-9 0 0,0 0-192 0,83 27-64 0,-83-27 0 0,0 0 0 0,0 0-176 0,60 67-144 0,-58-48 192 0,-4 5-192 0,-7 5 176 0,-8 1-176 0,0 2 160 0,-6 0-160 0,-7 5 0 0,-3 3 0 0,-5 1 0 0,0-3 0 0,3 1-528 0,3-7 0 0,2 2 0 0,-2-4 0 0,7-6-416 0,5-5-80 0,1 0 0 0,2-8-18704 0</inkml:trace>
  <inkml:trace contextRef="#ctx0" brushRef="#br0" timeOffset="58651.04">20794 10332 11967 0,'-9'0'1072'0,"5"2"-864"0,-2-2-208 0,6 0 0 0,0 0 1792 0,0 0 320 0,-7 0 64 0,-1 2 16 0,1-2 1088 0,1 0 224 0,0 0 32 0,6-2 16 0,6 0-1488 0,-2 2-288 0,3 0-64 0,6-6-16 0,1 5-960 0,2-1-192 0,-16 2-32 0,0 0-16 0,72-13-96 0,-72 13-16 0,66-12 0 0,-66 12 0 0,92-19 48 0,-92 19 0 0,114-28 0 0,-52 13 0 0,2-4-112 0,8 1-32 0,-1-1 0 0,-3-2 0 0,-1-1-64 0,-5 1-16 0,-7 2 0 0,1 0 0 0,-3 4-208 0,0-3 176 0,-5 3-176 0,-4-4 160 0,-5 4-160 0,-39 15 0 0,71-28 0 0,-39 14 0 16,-32 14 0-16,51-20 0 0,-28 7 0 0,-8 5 0 16,-2 0 0-16,-2 3 0 0,-1-1 0 0,-3 2 0 0,-5 4 0 0,2-3-192 15,-4 1 32-15,0 2 16 0,0 0-80 0,0 0-16 16,-4 0 0-16,2 0 0 0,-2-4-80 0,-1 4 0 15,-3 0-16-15,3 0 0 16,-5-2-144-16,5 2-32 0,-5 0 0 0,-3 0 0 16,2 0-704-16,1 0-128 0,1 2-48 0,-4 2 0 15,1-4-1840-15,-1 0-368 0</inkml:trace>
  <inkml:trace contextRef="#ctx0" brushRef="#br0" timeOffset="59131.13">21666 9558 1839 0,'-6'0'160'0,"1"0"-160"0,5 0 0 0,-4 2 0 0,2-2 1216 0,0 3 192 0,0-3 64 0,2 2 0 0,-4 6 1616 0,3-4 336 0,-3 5 64 0,0 2 16 0,4 1-176 0,0-1-16 0,4 4-16 0,1 0 0 0,1-6-1504 0,2 4-288 0,1-1-64 0,0-3-16 0,1 1-784 0,-1-5-144 0,-1 1-48 0,1 1 0 0,-9-7-448 0,0 0 0 0,0 0 0 0,0 0-160 0,90 34-368 0,-90-34-80 0,0 0-16 0,0 0 0 0,81 25-32 0,-81-25-16 0,0 0 0 0,0 0 0 0,0 0-272 0,0 0-48 0,92 18-16 0,-92-18 0 15,0 0-144-15,0 0-48 0,0 0 0 0,0 0 0 16,0 0 288-16,0 0 48 0,0 0 16 0,0 0 0 16,0 0-880-16,0 0-160 0</inkml:trace>
  <inkml:trace contextRef="#ctx0" brushRef="#br0" timeOffset="60117.95">19704 10595 21183 0,'-4'0'1888'0,"0"0"-1504"0,3 2-384 0,1-2 0 0,0 0 1920 0,0-2 320 0,-6 0 64 0,-2 0 16 0,3-3 528 0,-5-3 96 0,1-3 32 0,3-2 0 0,3-2-1792 0,1-4-352 0,4-5-80 0,1-8-16 0,7-4-288 0,1-7-64 0,6-1-16 0,0-3 0 0,5 2-224 0,-3 0-144 0,6 0 192 0,-5 4-192 0,3 5 0 0,-4-3 0 0,-1 5 0 0,-1 4 0 0,-4 3 0 0,1 5 0 0,1 1 0 0,-6 2 0 0,-3 10-128 0,-1 3 128 0,-1 3-208 0,0 1 80 0,-4 2 0 0,2 5 0 0,-2-1 0 0,0 7 0 0,0 4 128 0,0 8 0 16,0 3 0-16,3 8-128 0,-3 8 128 0,6 4 0 15,4 9 128-15,3 7-128 0,2 4 0 0,-6-8 144 16,0-9-144-16,7 15 0 0,2 22 176 0,1 19-176 16,7 20 160-16,1-11-160 0,-8-9 256 0,-4-13-64 15,0-3 0-15,0 1 0 0,-2 2 64 0,2 2 16 16,-4-6 0-16,2-7 0 0,-3-19 0 0,-5-7 0 16,1-10 0-16,-2-6 0 0,-1-11-112 0,-3-3-32 15,2-10 0-15,2-2 0 0,-4-4-128 0,0-3 0 16,0-6 0-16,0 0 0 0,0 0-240 0,0-9-128 15,-4-6-16-15,2-8-16 16,-3-9-400-16,-3-9-80 0,3-6-16 0,-9-8 0 16,3-7-496-16,2 0-96 0,-6-5-32 0,-4-14 0 15,-5-15-2480-15,-5-15-496 0,-1-5-112 0,-5-8 0 0,-1 0 3648 0,-7-8 752 0,-1-1 208 0,7 7 0 16,3 7 0-16,11 23 0 0,12 19 0 0,2 15 0 31,9 14-3152-31,4 4-560 0,1 12-128 0,5 8 16 0,1 5 6448 0,2 4 1296 0,2 6 256 0,4-1 48 16,0 5-304-16,5-1-64 0,1 0-16 0,-25 6 0 15,0 0-1920-15,90-7-384 0,-90 7-64 0,0 0-32 16,116 17-656-16,-116-17-128 0,85 30-16 0,-85-30-16 16,0 0-80-16,107 47-16 0,-107-47 0 0,0 0 0 15,92 69-144-15,-92-69-48 0,0 0 0 0,51 79 0 16,-46-49-80-16,-5-5 0 0,-9 3-16 0,-4 0 0 16,-4 2 16-16,-6-2 0 0,-5 6 0 0,-6 0 0 15,1 0-128-15,-7 3 0 0,-3 3-128 0,0-2 192 16,11-12-320-16,2 2-80 0,-8-2-16 0,2 1 0 15,-1-5-544-15,-1 3-128 0,4-7 0 0,4-3-12656 16,4 4-2512-16</inkml:trace>
  <inkml:trace contextRef="#ctx0" brushRef="#br0" timeOffset="81238.5">28195 3749 35007 0,'0'0'3120'0,"-4"0"-2496"0,4 0-496 0,0 0-128 0,0 0 1376 0,0-2 256 0,0 0 48 0,0 2 16 0,4-3-480 0,-4-1-80 0,3 2-32 0,3-6 0 0,0 6-304 0,3-7-64 0,0 3-16 0,5-3 0 0,-3-4-128 0,2 2-16 0,2-3-16 0,0 1 0 0,4-2-288 0,-4 4-48 0,-2-2-16 0,2 0 0 0,4 1-208 0,-4-3 0 0,4 6 0 0,-6-4 0 0,2 3 0 0,-4 1 0 0,2 3 0 0,-3 1 0 0,-1 5 0 0,-3-4 0 0,-2 4-160 0,-3 4 160 0,3-2-288 0,-4 5 32 0,0-3 0 0,0 5 0 15,0 3 112-15,-5 1 144 0,5 2-208 0,-4 2 80 16,-2 3 128-16,-1 5 0 0,5-6 0 0,-6 1 0 15,6 3 0-15,-3 1 176 0,1 1-48 0,0-1 0 16,2 1 64-16,2-5 16 0,0 3 0 0,0-3 0 16,0-1-16-16,2-2-16 0,2-2 0 0,0-4 0 15,-4-11-176-15,0 0 0 0,0 0 144 0,0 0-144 16,0 0 0-16,0 0 0 0,0 0 0 0,0 0-128 16,0 0-192-16,0 0-16 0,0 0-16 0,0 0 0 15,77 42-224-15,-72-52-32 0,5 3-16 0,-5-3 0 16,5-1-144-16,-1 0-48 0,1-2 0 0,-1-6 0 15,0 0-192-15,1-3-32 0,-1-1-16 0,1-3-17520 16</inkml:trace>
  <inkml:trace contextRef="#ctx0" brushRef="#br0" timeOffset="81440.42">28602 3056 5519 0,'-3'-8'496'0,"-3"4"-496"15,6 1 0-15,-4 1 0 0,2 2 3760 0,0 0 656 16,2 0 128-16,-1-4 16 0,1 4 672 0,-6 0 128 15,6 0 16-15,-4 0 16 0,0 0-3408 0,3 4-672 16,1 1-144-16,0 1-16 0,0 1-512 0,0 3-80 16,1 1-32-16,3-1 0 0,0 1-336 0,2 2-192 15,-1 0 192-15,-5-13-192 16,0 0-384-16,0 0-192 0,0 0-48 0,57 72 0 16,-57-72-672-16,0 0-144 0,48 63-32 0,-48-63-17280 0</inkml:trace>
  <inkml:trace contextRef="#ctx0" brushRef="#br0" timeOffset="81916.75">28828 3505 19343 0,'0'0'848'0,"9"58"192"0,-9-54-832 0,0-2-208 0,0-2 0 0,0 3 0 16,0 7 3696-16,0 5 688 0,-3 4 144 0,3 5 16 16,-4 0-2080-16,2 1-416 0,-2 3-96 0,0-7-16 15,4 1-944-15,-1-3-192 0,1-6-32 0,0-1-16 16,1-3-448-16,-1-3-96 0,4-3-16 0,0-1 0 16,2 0-192-16,-1-6-240 0,3 1 48 0,3-3 16 15,2-3-400-15,-2-6-64 0,3 5-32 0,-3-9 0 16,8-1-16-16,3-3 0 0,-1-1 0 0,1-1 0 15,3 3 96-15,-4 1 16 0,1 2 0 0,2 0 0 0,-8 8 576 0,2 2 240 16,-18 9-16-16,0 0 0 0,0 0 544 0,59-8 128 16,-59 8 0-16,0 0 16 0,0 0 48 0,0 0 0 15,0 0 0-15,0 0 0 0,50 72-128 0,-50-72 0 16,0 0-16-16,0 0 0 0,0 0-480 0,0 0-80 16,0 0-32-16,0 0 0 0,0 0-224 0,0 0-288 15,0 0 64-15,74 52 16 16,-61-61-752-16,4-2-160 0,0-3-32 0,0-1 0 15,1-3-48-15,5-7-16 0,-4 1 0 0,-1-3 0 16,3-3-1760-16,-2-2-352 0,-4-1-80 0,-6-3-16 16,3-4 1376-16,-5 3 256 0,-1-1 64 0,-2 4 16 0,-3 2 2720 0,3 6 528 0,-4-2 128 15,0 7 0-15,0 1 1440 0,-4 3 288 0,3 2 48 0,-3 5 16 16,4 7-1840-16,-6-1-352 0,6 8-80 0,-7 5-16 16,5 4-208-16,-2 10-64 0,2 5 0 0,2 6 0 15,0 7-352-15,0 2-80 0,-4 4-16 0,4 8 0 16,-3-3-16-16,1 1-16 0,-2 5 0 0,4-1 0 15,0-5-80-15,4 3-16 0,-4-1 0 0,5-3 0 16,5-2-320-16,-10-49-208 0,20 90 16 0,-20-90 16 16,29 64-816-1,-29-64-160-15,0 0-48 0,0 0 0 0,39 71-144 16,-39-71-48-16,0 0 0 0,0 0-18240 0</inkml:trace>
  <inkml:trace contextRef="#ctx0" brushRef="#br0" timeOffset="82169.86">29294 3281 11967 0,'-19'0'1072'0,"12"0"-864"0,-1 2-208 0,4 0 0 0,1 2 4224 0,1-4 816 0,2 2 144 0,0 1 48 0,0 3-1648 0,2 3-336 0,-2-9-64 0,0 0-16 0,0 0-1776 0,0 0-368 0,67 53-64 0,-67-53 0 0,0 0-128 0,77 19-32 0,-77-19 0 0,0 0 0 0,109 9-448 0,-109-9-96 0,81 4 0 0,-81-4-16 0,73 6-912 0,-73-6-176 0,0 0-48 0,100 24-20144 0</inkml:trace>
  <inkml:trace contextRef="#ctx0" brushRef="#br0" timeOffset="82401.92">30189 3322 23039 0,'-4'-9'1024'0,"4"3"192"16,4 3-960-16,-4-3-256 0,0 4 0 0,0 2 0 16,0 0 3328-16,3-2 640 0,-1 2 112 0,6 2 16 15,-8-2-1680-15,0 0-352 0,0 0-64 0,0 0-16 16,67 70-640-16,-67-70-144 0,0 0-32 0,55 90 0 15,-55-90-560-15,37 68-112 0,-37-68-32 0,44 78 0 16,-44-78-464-16,45 81 0 0,-45-81 0 0,45 72-160 16,-45-72-1120-16,41 67-208 0,-41-67-48 0,0 0-19392 15</inkml:trace>
  <inkml:trace contextRef="#ctx0" brushRef="#br0" timeOffset="82619.1">30602 3189 16575 0,'-13'-11'1472'0,"5"7"-1168"16,5 0-304-16,-3 2 0 0,2 2 5184 0,-1 2 960 16,1 2 208-16,-2 5 48 0,-3 1-3616 0,-6 9-720 15,2 5-144-15,-6 10-16 0,4 0-720 0,2-1-144 16,1 5-16-16,-3 2-16 0,2 3-368 0,-6 4-64 0,4 2 0 0,0-4-16 16,0-4-400-16,2-1-160 0,4-3 128 0,-5-3-128 31,3 4-688-31,-2-8-208 0,2-2-64 0,1-4 0 15,-3-5-512-15,2-4-128 0,2-6 0 0,-5-5-18496 0</inkml:trace>
  <inkml:trace contextRef="#ctx0" brushRef="#br0" timeOffset="82756.6">30102 3730 13823 0,'0'-4'1216'0,"0"4"-960"0,-4 0-256 0,4-3 0 16,0 1 4480-16,4-8 864 0,-4-6 160 0,6-5 48 16,3-4-2256-16,6-3-448 0,4 0-96 0,3 2 0 15,7 1-1280-15,1 5-240 0,4 3-48 0,-1-2-16 16,-33 19-400-16,77-23-96 0,-77 23-16 0,87-11 0 15,-87 11-656-15,90-7 0 0,-90 7-176 0,87 7-14640 16,-87-7-2928-16</inkml:trace>
  <inkml:trace contextRef="#ctx0" brushRef="#br0" timeOffset="83119.46">31154 3322 25791 0,'-5'-3'2304'0,"1"-1"-1856"16,4 2-448-16,-4-2 0 0,4 1 3168 0,4 1 544 16,0-2 96-16,1-2 32 0,5-5-1824 0,1-2-352 15,8-6-80-15,3 4-16 0,-1-2-1008 0,2 0-208 16,-3 4-32-16,3 0-16 0,-4 2-304 0,-19 11 0 16,35-15 0-16,-35 15 0 0,0 0 0 0,0 0 0 0,51-10 0 0,-51 10 0 15,0 0-192-15,0 0 48 0,0 0 16 0,0 0 0 16,0 0 128-16,0 0 128 0,15 58-128 0,-15-58 176 15,-4 47 224-15,3-13 48 0,-3 0 16 0,4-34 0 16,-6 68-32-16,6-68-16 0,0 96 0 0,0-33 0 16,0 7-48-16,2 9-16 0,2 11 0 0,-4 2 0 15,4 8 16-15,-4-6 0 0,0-8 0 0,0-7 0 16,0-7 32-16,0-7 16 0,-4-5 0 0,4 4 0 16,0 2-160-16,-4-4-16 0,2-4-16 0,2-3 0 15,2-4-224-15,-2-51 0 0,4 71 0 0,-4-71 0 16,0 0-576-16,4 51-176 0,-4-51-16 0,0 0-16 15,0 0-656-15,1-11-128 0,3-8-32 0,-4-13-12640 16,0-8-2528-16</inkml:trace>
  <inkml:trace contextRef="#ctx0" brushRef="#br0" timeOffset="83421.58">31314 3381 20271 0,'-5'-30'896'0,"5"18"192"0,-4-1-880 0,2 4-208 15,2 5 0-15,0-2 0 0,0 3 3680 0,0-5 688 16,0 1 144-16,2-7 32 0,5 3-1856 0,-1 4-384 15,3 1-64-15,-9 6 0 0,0 0-896 0,0 0-160 16,62-4-32-16,-62 4-16 0,0 0-304 0,79 28-48 16,-79-28-16-16,0 0 0 0,85 49-480 0,-85-49-96 15,0 0-32-15,71 47 0 0,-71-47-160 0,0 0 0 16,0 0 0-16,74 55 0 0,-74-55-352 0,0 0 48 16,0 0 16-16,0 0 0 0,47 62 32 0,-47-62 0 15,0 0 0-15,0 0 0 0,-4 52 128 0,-2-38 128 0,-3-1-192 16,-4 4 192-16,-2 5-224 0,-6-3 64 0,2 2 16 0,-3 1 0 15,3-7-80-15,2-3-16 0,-2 1 0 0,0 0 0 32,-5 2-144-32,-2-6-16 0,-1 3-16 0,-1-3 0 15,4-2-320-15,-1-1-64 0,6-2-16 0,1 2 0 16,-1-6-464-16,6 0-80 0</inkml:trace>
  <inkml:trace contextRef="#ctx0" brushRef="#br0" timeOffset="83603.89">32081 3411 28559 0,'0'0'2544'0,"0"0"-2032"16,0 0-512-16,0 0 0 15,0 0 2416-15,0 0 384 0,0 0 80 0,0 0 0 0,0 0-816 16,0 0-160-16,0 0-48 0,73 32 0 0,-73-32-1088 0,0 0-208 16,0 0-48-16,0 0-16 0,0 0-496 0,30 67-288 15,-30-67 32-15,0 0 16 16,-2 49-1008-16,2-49-208 0</inkml:trace>
  <inkml:trace contextRef="#ctx0" brushRef="#br0" timeOffset="83737.33">32211 3894 26719 0,'0'0'2368'0,"0"0"-1888"16,0 0-480-16,0 0 0 0,0 0 2784 0,0 0 464 16,0 0 80-16,0 0 32 0,0 0-1296 0,0 0-256 15,9 58-48-15,-9-58-16 0,-7 38-784 0,7-38-144 0,-16 43-48 0,3-19 0 16,-2 3-592-16,-3 1-176 0,1 0 0 0,-2 0 0 31,-4 0-928-31,-3 6-256 0</inkml:trace>
  <inkml:trace contextRef="#ctx0" brushRef="#br0" timeOffset="84472.89">29223 5861 4607 0,'-19'-2'400'15,"9"2"-400"-15,1 0 0 0,3 0 0 0,3-3 4336 0,1 3 784 0,2 0 144 0,-4-2 48 0,-2 0-880 0,-1 0-160 0,1-2-48 0,2 2 0 0,3-3-2320 0,1 1-480 0,1 0-80 0,7 1-32 0,1 1-336 0,-9 2-64 0,0 0-16 0,0 0 0 0,83-15 64 0,-83 15 16 0,0 0 0 0,90-14 0 0,-90 14-64 0,77-13-16 0,-77 13 0 0,74-15 0 0,-74 15-592 0,73-11-128 0,-73 11-32 0,81-15 0 0,-81 15-288 0,71-13-64 0,-71 13-16 0,0 0 0 0,81-15-1088 0,-81 15-224 0,0 0-32 0,0 0-16 16,52-17-272-16,-50 15-64 0</inkml:trace>
  <inkml:trace contextRef="#ctx0" brushRef="#br0" timeOffset="84657.56">29469 5495 11967 0,'-10'0'1072'0,"5"0"-864"0,1 4-208 0,2-4 0 16,-2 2 4080-16,2 1 768 0,2 1 144 0,-1 2 48 15,-1 3-1424-15,2 10-288 0,-4 2-48 0,4 7-16 16,0-28-1920-16,6 52-400 0,-6-52-80 0,7 59-16 15,-7-59-336-15,9 63-64 0,-9-63 0 0,10 74-16 16,-4-35-432-16,-6-39 0 0,9 60 0 0,-9-60 0 16,9 61-640-16,-9-61-192 0,12 67-64 0,-12-67-18864 15</inkml:trace>
  <inkml:trace contextRef="#ctx0" brushRef="#br0" timeOffset="84857.47">29907 5794 40543 0,'3'-6'1792'0,"-3"2"384"0,0 2-1744 0,4 2-432 15,2-3 0-15,-2 1 0 0,1 0 768 0,-5 2 64 16,0 0 0-16,0 0 16 0,72-15 256 0,-72 15 48 16,0 0 16-16,82-15 0 0,-82 15-832 0,57-11-160 15,-57 11-48-15,0 0 0 16,77-12-688-16,-77 12-144 0,0 0-16 0,64-7-16 15,-64 7-688-15,0 0-144 0</inkml:trace>
  <inkml:trace contextRef="#ctx0" brushRef="#br0" timeOffset="85041.09">30158 5407 33167 0,'-13'5'1472'0,"8"-5"304"0,-5 6-1424 0,7-2-352 0,-3-3 0 0,6 3 0 16,-4 2 1952-16,-2 7 320 0,1 6 64 0,-5 5 16 15,1 14-944-15,0 3-192 0,1 2-48 0,6 4 0 16,-3 0-368-16,5 0-80 0,0-5-16 0,0-7 0 16,0-35-400-16,0 64-96 0,0-64-16 0,7 74 0 15,-7-74-896-15,23 67-176 0,-23-67-32 0,0 0-19968 16</inkml:trace>
  <inkml:trace contextRef="#ctx0" brushRef="#br0" timeOffset="85391.78">30420 5636 30399 0,'0'-2'2704'0,"0"-4"-2160"15,3 3-544-15,-3 1 0 0,2-2 2304 0,2-2 336 16,0-1 80-16,5-5 16 0,6-6-1376 0,0-1-272 16,-2 0-48-16,4 4-16 0,0 0-784 0,-2 6-240 15,0-1 0-15,-15 10 128 0,0 0-128 0,0 0-240 16,0 0 64-16,0 0 16 0,0 0-112 0,0 0-32 15,0 0 0-15,0 0 0 0,0 0 304 0,66 40-160 0,-66-40 160 0,0 39-128 16,0-39 320-16,0 53 64 16,0-53 0-16,2 60 16 0,-2-60 32 0,4 64 0 0,-2-21 0 15,1 8 0-15,3 7-80 0,2 10-16 0,-7-1 0 0,7 7 0 16,-2 1-32-16,-3-4-16 0,3-1 0 0,-6-4 0 16,2-8 128-16,0-6 32 0,0 1 0 0,1 0 0 15,-3-8-128-15,0-4 0 0,0-41-16 0,0 58 0 16,0-58-176-16,-3 62-176 0,3-62 48 0,-2 45 0 31,2-45-592-31,0 0-112 0,-4 36-32 0,4-30 0 0,-4-6-288 0,2-4-48 0,-1-2-16 16,-1-3-17024-16</inkml:trace>
  <inkml:trace contextRef="#ctx0" brushRef="#br0" timeOffset="85645.28">30544 5547 23951 0,'0'0'2128'0,"2"-3"-1696"15,1 3-432-15,-3 0 0 0,0 0 3440 0,4 0 592 16,-4 0 128-16,0 0 32 0,0 0-2016 0,0 0-416 16,0 0-80-16,87 13-16 0,-87-13-672 0,0 0-144 15,69 37-16-15,-69-37-16 0,0 0-416 0,70 55-80 16,-70-55 0-16,0 0-16 0,50 58-304 0,-50-58 0 16,0 0 0-16,0 0 0 0,38 70-176 0,-38-70-32 15,0 0-16-15,9 62 0 0,-9-62-96 0,0 0-32 16,-3 54 0-16,-5-35 0 0,1 2 64 0,-5 1 16 15,-3 3 0-15,-2-5 0 16,2-3-128-16,-5 0-32 0,1 0 0 0,-4-6 0 16,3 3-144-16,1-9-48 0,0-1 0 0,0 0 0 15,4-6-768-15,0 0-144 0</inkml:trace>
  <inkml:trace contextRef="#ctx0" brushRef="#br0" timeOffset="85843.38">31374 5640 12639 0,'-7'3'1120'0,"11"-3"-896"0</inkml:trace>
  <inkml:trace contextRef="#ctx0" brushRef="#br0" timeOffset="86192.97">31630 5309 34095 0,'-6'0'3024'0,"6"2"-2416"0,-3 0-480 0,3 1-128 15,-4-1 1792-15,2 2 352 0,-2 3 64 0,-5 7 16 16,-3 8-304-16,-1 10-48 0,-5 11-16 0,-1 6 0 15,0 4-832-15,-2-1-160 0,-1 9-32 0,-5 4-16 16,1-1-304-16,5-4-48 0,3-14-16 0,-3 6 0 16,-3 10-320-16,1 4-128 0,-5 3 0 0,3-7 0 15,5-5-416-15,1-10-176 0,4-8-48 16,2-5 0-16,3-4-672 0,1-7-144 0,3-6-16 0,6-17-16 16,-9 26 16-16,9-22 0 0,0-2 0 0,0-4-17408 15</inkml:trace>
  <inkml:trace contextRef="#ctx0" brushRef="#br0" timeOffset="86418.42">31899 5407 37775 0,'0'0'1664'0,"0"0"368"0,0 1-1632 0,-4 3-400 16,2-2 0-16,0 2 0 0,0 0 1296 0,-3 5 176 15,-3 6 48-15,-3 6 0 0,-2 11 496 0,-2 1 96 16,-4 3 32-16,4 6 0 0,-4 3-1104 0,-2 2-208 15,3 1-64-15,-1 3 0 0,0 7-384 0,-4 8-96 16,3 11-16-16,-5 0 0 0,1 0-272 0,-4 0 0 16,3 0 0-16,1-9 0 15,-1-6-976-15,7-7-112 0,-1-5 0 0,4-1-16 16,-4-9-480-16,10-8-80 0,-1-2-32 0,1-8-19088 0</inkml:trace>
  <inkml:trace contextRef="#ctx0" brushRef="#br0" timeOffset="88516.34">32423 5980 9215 0,'0'-6'816'0,"-4"0"-656"0,2 3-160 0,2-1 0 0,0 2 3184 0,0-2 592 0,-3 1 128 0,3-1 32 0,-4-4 208 0,2-1 32 0,-4-4 16 0,3 1 0 0,-3 3-2640 0,-2 0-528 0,3 3-96 0,-1 2-32 0,-3 4-544 0,1 0-112 0,1 2-32 0,-6 2 0 0,3 5-208 0,-5 1-160 0,2 3 32 0,2 2 0 0,3-4-144 0,1 2-32 0,-3 2 0 0,1 4 0 0,1 0-48 0,3-4-16 0,-1 4 0 0,0-4 0 0,3 4-272 0,-1-6-64 0,4-13-16 0,0 0 0 0,0 39-464 0,0-39-96 0,0 0 0 0,0 0-16 16,0 0-368-16,0 0-80 0,0 0-16 0,0 0 0 16,75 4 416-16,-75-4 64 0,0 0 32 0,40-13 0 15,-40 13 240-15,0 0 48 0,0 0 16 0,0 0 0 0,0 0 944 0,73 4 0 0,-73-4 128 0,0 0 0 16,0 0 1792-16,0 0 384 0,0 0 64 0,0 0 0 15,41 63 512-15,-41-63 112 0,0 0 16 0,0 0 0 16,0 0-1680-16,0 0-336 0,0 0-64 0,43 62-16 16,-43-62-640-16,0 0-128 0,0 0-16 0,0 0-128 15,0 0 0-15,87 4-352 0,-87-4 48 0,0 0 16 16,58-13-912-16,-58 13-176 16,43-19-32-16,-43 19-16 0,40-20-1072 0,-21 6-224 0,3 1-32 15,-5 2-16-15,0-4 496 0,2 0 96 0,-8 2 32 0,-2 3 0 16,1-3 1504-16,-1 2 288 0,-3 2 64 0,-2-1 16 15,-1-3 1808-15,-1 2 352 0,-2 1 80 0,-2-3 16 0,1 2 912 0,-5-2 192 16,0 0 48-16,-3-1 0 0,-1 1-1152 0,-3 0-240 16,2 2-32-16,-2 1-16 0,2 1-736 0,-4 0-160 15,1 1-32-15,1 3 0 0,2 3-208 0,2-2-48 16,-5 8-16-16,3-2 0 0,-2 3-240 0,2 5-32 16,1 3-16-16,1 5 0 0,0-2-208 0,3 6 0 15,2 3 128-15,-2 8-128 0,6 1 0 0,0 0 0 16,0-34 0-16,10 77 0 0,-10-77 0 0,15 71 0 15,-15-71 0-15,0 0 0 0,30 72-288 0,-30-72 48 16,0 0 16-16,0 0 0 16,0 0-224-16,0 0-64 0,85 30 0 0,-85-30 0 0,35-24 112 0,-18 5 16 15,4-6 0-15,-2-3 0 0,-4-2 64 0,0-4 0 16,0-3 16-16,-2 3 0 0,0 2 48 0,-4-4 16 0,3-7 0 0,1-8 0 16,-4-7 240-16,1 0-144 0,-3-1 144 0,1 7-128 15,-6-1 320-15,-2 6 64 0,0 4 0 0,-2 7 16 16,2 4 304-16,-4 8 64 0,0 3 16 0,2 4 0 15,-3 6-80-15,1 2 0 0,0-1-16 0,2 6 0 16,-1 3-48-16,-3 2 0 0,6 3 0 0,-4 0 0 16,0 3-192-16,2 5-64 0,2 3 0 0,-3 5 0 15,3-20-256-15,-6 53 0 0,6-53 128 0,-4 72-128 16,2-39 0-16,-1 11 0 0,-3 8 0 0,2 1 0 16,-1 1 0-16,1-3 0 0,-2-8 0 0,3-1 0 15,-1-1 0-15,2 2 0 0,2 0 0 0,0-5 0 16,0-38 0-16,9 68-176 0,-9-68 0 0,0 0 0 15,28 67-432-15,-28-67-96 0,0 0 0 0,0 0-16 16,55 55-128-16,-55-55-32 0,0 0 0 0,0 0-12048 16,75 17-2432-16</inkml:trace>
  <inkml:trace contextRef="#ctx0" brushRef="#br0" timeOffset="89016.85">33404 5976 22111 0,'-6'-2'1968'0,"1"-4"-1584"0,5 3-384 0,-4 3 0 0,4-6 2720 0,-4 2 464 0,-1-5 80 0,-5-6 32 0,-1-8-800 0,-2 3-176 0,1-7-16 0,3 5-16 0,0 3-1488 0,1 2-288 0,3 6-64 0,-1 1-16 0,-2 1-160 0,3 5-16 0,-1 2-16 0,-3 8 0 0,-1-2 0 0,1 11 0 0,3-4 0 0,-7 12 0 0,2 7-240 15,-2 9 128-15,3-3-128 0,-1 7 0 0,3 8 192 0,-1 3-48 0,2 5-16 0,-1-1 0 0,6-6 0 0,-2-8 0 0,4-44 0 0,4 67 0 0,-4-67-128 0,0 0 0 0,0 0 0 0,0 0 0 0,0 0 0 0,0 0 0 0,0 0 0 0,88-3 0 0,-69-22 0 0,4-5 0 0,1-9-192 0,1-3 192 0,-1 3-368 0,-5-4 48 0,2-4 16 0,1-6 0 0,6-5-48 0,-7-8-16 0,2 2 0 0,-3 2 0 0,-7 4 224 0,2 0 144 0,-5-1-192 0,-1 3 192 0,-3-2 0 0,-2 7 0 0,-4 6 0 0,0-2 144 0,0 0 304 0,-4 4 64 0,-2 3 16 0,2 4 0 0,-1 14 208 0,-1 1 32 0,-1 8 16 0,1 4 0 0,0 9-112 0,-3 0-32 0,0 9 0 0,-1 10 0 0,5-4-144 0,-5 6-48 0,1 12 0 0,-1 12 0 0,-3 17-256 0,2 12-64 0,2 5-128 0,-1 5 192 0,1-3-16 0,-1 4-16 0,5-1 0 0,-3 5 0 0,1 5 0 0,3-6 0 16,4 0 0-16,0-11 0 0,4-11-304 0,1-10-64 15,-5-56-16-15,15 91 0 16,-15-91-1120-16,15 71-208 0,-15-71-48 0,19 58-16 16,-19-58-192-16,0 0-48 0</inkml:trace>
  <inkml:trace contextRef="#ctx0" brushRef="#br0" timeOffset="90035.98">32547 6921 31327 0,'0'0'2784'16,"-4"0"-2224"-16,4-4-560 0,0 4 0 0,0 0 2288 0,0 0 336 0,0 4 80 0,-3-4 16 0,1 2-768 0,-2 6-160 0,0 1-16 0,-2 6-16 0,1 0-688 0,-1 8-144 0,-3 1-32 0,-4 1 0 0,1 3-368 0,-1 2-80 0,-2 2 0 0,2 2-16 0,2-8-432 0,1 2 0 0,-3 0 0 0,4 0 0 0,3-3 0 0,1-6-272 0,1-1 32 0,-2-3 16 0,2-1-160 0,4-14-16 0,0 0-16 0,0 0 0 0,0 0 192 0,14 54 32 0,-14-54 16 0,0 0 0 0,0 0 176 0,0 0 0 0,77 21 128 0,-77-21-128 0,0 0 448 0,71 2 0 0,-71-2 16 0,77-12 0 16,-77 12-16-16,88-17 0 0,-88 17 0 0,87-24 0 15,-87 24-176-15,81-23-32 0,-81 23-16 0,64-18 0 16,-64 18-224-16,0 0 0 0,80-12 0 0,-80 12 0 15,0 0-480-15,0 0-192 0,0 0-32 0,0 0-16 16,72 0-448-16,-72 0-96 0,0 0-16 0,0 0 0 16,0 0 16-16,0 0 0 0,0 0 0 0,0 0-18128 15</inkml:trace>
  <inkml:trace contextRef="#ctx0" brushRef="#br0" timeOffset="90204.06">32851 7000 33167 0,'-11'-2'1472'0,"7"2"304"0,-1 0-1424 0,-3 0-352 15,6 0 0-15,-3 2 0 0,5 0 2032 0,-8 4 336 16,-1-1 64-16,-2 8 0 0,-4 4-720 0,1 4-160 16,1 3-16-16,2 5-16 0,5 4-560 0,-3 7-96 15,0 3-32-15,-1 10 0 0,-3 7-496 0,2 0-96 16,1-7-32-16,1 9 0 0,-6 11-448 0,2 4-80 16,3 8-32-16,-5-1-14608 15,6 1-2912-15</inkml:trace>
  <inkml:trace contextRef="#ctx0" brushRef="#br0" timeOffset="95046.7">28253 8678 10127 0,'-6'-3'896'0,"1"-1"-704"0,1 2-192 0,-2 2 0 0,6-2 1760 0,-9 0 320 0,-4-2 64 0,-6-1 16 0,-6-5 1520 0,1 5 304 0,3-1 64 0,4 2 16 0,6 1-1440 0,4-1-272 0,5 2-64 0,2-2-16 0,5-1-1328 0,9-1-272 0,1-3-48 0,-15 9-16 0,52-17-80 0,-52 17-16 0,88-17 0 0,-88 17 0 0,134-15-48 0,-57 13-16 0,9 4 0 0,5 3 0 0,1-3-192 0,7 2-32 0,12 0-16 0,6 1 0 0,-3-1-208 0,7 2 0 0,-1 3 0 0,4-5 0 0,-2 2 0 0,8-5 0 0,7 7 0 0,-2-2 0 0,-1-3 208 0,1-1 0 0,0 2 0 0,1 0 0 0,3 3 64 0,-4 1 16 0,2-6 0 0,-5 1 0 0,-4 3 80 0,-3-2 16 0,1 1 0 0,2-1 0 0,-2-4-48 0,-6 0 0 0,-3 0 0 0,-3 2 0 0,1 6-160 0,-6-8-48 0,-7 1 0 0,-10-2 0 0,0 1-128 0,0 0 0 0,-4 1 144 0,-5 3-144 0,-2 2 0 0,-14-2 0 0,-67-4 0 0,121 9 128 0,-121-9-128 0,101 0 0 0,-101 0 0 0,92-4 128 0,-92 4-128 0,77-5 176 0,-77 5-176 0,66-12 192 0,-66 12-192 0,58-11 192 0,-58 11-192 0,47-11 192 0,-47 11-192 0,0 0 0 0,58-15 0 0,-58 15 128 0,0 0-128 0,0 0 0 0,0 0 0 0,0 0 0 0,0 0-416 0,0 0-64 0,0 0-16 0,0 0 0 15,0 0-528-15,0 0-128 0,-7 47 0 0,-14-32-13344 16,-1 2-2656-16</inkml:trace>
  <inkml:trace contextRef="#ctx0" brushRef="#br0" timeOffset="95999.33">29114 9813 22111 0,'0'-5'1968'0,"3"-3"-1584"0,-3 6-384 0,0-3 0 0,0 1 2464 0,4-4 416 0,-4-3 64 0,2-13 32 0,2-4-416 0,-4-4-64 0,0 5-32 0,-4 5 0 0,-2 7-1280 0,-3 2-256 0,-6 5-48 0,0 4-16 0,2 1-144 0,-8 6-16 0,-2 1-16 0,-5 4 0 0,2 3-304 0,-2 4-48 0,-4 0-16 0,2 4 0 0,5-1-160 0,-3 3-32 0,4 2-128 0,-1 1 192 0,6-3-192 0,4 1 0 0,2-5 0 0,4 0 0 0,3-2 0 0,6-3 0 0,0-1 0 0,0-11 0 0,0 0 0 0,0 0-192 0,0 0 192 0,0 0-160 0,74 51-32 0,-74-51 0 0,0 0 0 0,0 0 0 0,94 22 192 0,-94-22-160 15,0 0 160-15,88 19-160 0,-88-19 160 0,0 0 0 16,84 30 0-16,-84-30 0 0,0 0 0 0,0 0 0 16,83 47 0-16,-83-47 0 0,0 0 0 0,0 0 0 15,30 68 0-15,-32-50 0 0,-5 7 176 0,-3-5-48 16,-1 5 0-16,-8-3 0 0,-3 1-128 0,1-2 192 16,-3 1-192-16,-5-1 192 0,1-2-192 0,-2-1 0 15,-4 1 0-15,1-4 0 16,1-2-464-16,2-1-80 0,-1-3-16 0,3 1 0 15,4-7-208-15,1-1-32 0,5-4-16 0,2-1 0 16,3-5-192-16,2-3-32 0,5-4-16 0,3-10-17168 0</inkml:trace>
  <inkml:trace contextRef="#ctx0" brushRef="#br0" timeOffset="97002.15">29330 9056 4607 0,'9'-17'400'0,"-5"10"-400"0,0-1 0 0,-3 4 0 15,-1 4 5024-15,0 0 928 0,0 0 176 0,4 2 32 16,-4 6-1616-16,0 1-320 0,0-9-64 0,0 0 0 16,4 73-2320-16,-4-73-464 0,6 91-96 0,-1-33 0 15,-1 8-384-15,-2 3-80 0,2 4-16 0,-4 3 0 0,0-1-288 0,-4 2-48 16,2 7-16-16,-2 5 0 16,1 3-240-16,-3-4-48 0,2 1-16 0,2-11 0 15,-3-6-144-15,1-10 0 0,0 0 0 0,2-13 0 0,-2-6 0 0,4-43-272 16,0 69 64-16,0-69 16 15,0 0-512-15,6 64-80 0,-2-58-32 0,1-4 0 16,3-8-96-16,0-5-32 0,1-2 0 0,4-10 0 16,-4-3 144-16,6-10 32 0,4-9 0 0,2-13 0 0,3 0 432 0,3 1 80 15,-3-1 32-15,1 5 0 0,-5 6 224 0,3 8 0 16,-4 5 0-16,-4 6 0 0,-2 7 688 0,-2 4 16 16,-2 6 16-16,-3 5 0 0,2 5 240 0,-7 2 32 15,-1-1 16-15,0 0 0 0,0 0-176 0,0 0-48 16,8 59 0-16,-8-59 0 0,-4 43-208 0,-1-19-64 0,-5 1 0 15,3-3 0-15,-1 5-304 0,-1-1-64 16,-1 0-16-16,3-1 0 0,-3-1-320 0,3-1-64 0,-1-5 0 0,3-2-16 31,1 2-816-31,2-6-176 0,2 1-16 0,0-8-16 16,6 1-128-16,-2-4-32 0,1-4 0 0,1-4 0 16,7-3-1280-16,-4-6-256 0,8-4-48 0,0-2-16 15,4-3 336-15,1 0 64 0,3-1 16 0,3 3 0 0,-2-3 3024 0,1 6 592 0,3-1 128 0,-2 3 32 16,-2 2 1552-16,-26 15 304 0,57-15 64 0,-57 15 16 15,0 0-1360-15,67-4-272 0,-67 4-48 0,0 0-16 16,0 0-544-16,0 0-96 0,0 0-32 0,42 71 0 16,-50-50-16-16,2-2-16 0,-3 3 0 0,-2-3 0 15,1 2-240-15,-3-2-48 0,0-6-16 0,2 2 0 16,-2 0-368-16,1-6 144 0,-1-3-144 0,2-2 0 0,2-2-192 0,-1-4-128 16,1-2-48-16,-1-2 0 15,1-3-272-15,3 0-64 0,-3-7-16 0,5-2 0 16,0-7-16-16,4-3 0 0,0-4 0 0,8-4 0 15,-2-3-224-15,7 1-64 0,2-3 0 0,0 5 0 0,5 2 624 0,3 6 112 16,-4 4 32-16,1 5 0 0,-1 4 1024 0,0 2 224 16,-4 7 32-16,-15 6 16 0,0 0-144 0,0 0-16 15,0 0-16-15,77 10 0 0,-77-10-48 0,0 0-16 16,0 0 0-16,0 0 0 0,75 67-192 0,-75-67-32 16,0 0-16-16,0 0 0 0,36 77-224 0,-36-77-32 15,0 0-16-15,4 57 0 0,-4-57-288 0,-6 34 128 16,2-19-128-16,3-2 0 0,-7-2 0 0,2-2 0 15,3 1 0-15,1-1 0 0,-2 1 0 0,-2-5-272 16,3 5 16-16,-1-8 16 16,2-1-336-16,2-1-64 0,0-3 0 0,0-5-16 0,4-3 208 0,1-4 64 0,5-10 0 0,-1-3 0 15,6-9 16-15,-4-3 16 0,6-3 0 0,-2 0 0 32,0 3-96-32,4-3-32 0,0-4 0 0,5-6 0 15,1 5-16-15,-1 1 0 0,-1 7 0 0,-2 3 0 16,1 3-96-16,2 2-32 0,-5 7 0 0,-2 5 0 0,0 5 624 0,-7 5 0 0,-1 3 0 0,-2 5 0 15,1-2 640-15,-8 4 240 0,0 0 48 0,0 0 16 16,0 0-64-16,0 0-16 0,6 62 0 0,-6-62 0 16,-6 43 32-16,6-43 0 0,0 57 0 0,0-57 0 15,0 73-240-15,0-73-32 0,0 86-16 0,0-86 0 16,6 89-160-16,-6-89-16 0,5 86-16 0,-5-86 0 16,17 85-144-16,-17-85-16 0,15 73-16 0,-15-73 0 0,0 0-240 15,28 77 128-15,-28-77-128 0,0 0 0 0,0 0 0 0,44 66-192 16,-44-66 16-16,0 0 0 15,0 0-752-15,0 0-160 0,0 0-16 0,0 0-16 16,0 0-320-16,0 0-64 0,0 0-16 0,0 0-18000 16</inkml:trace>
  <inkml:trace contextRef="#ctx0" brushRef="#br0" timeOffset="97224.03">30376 9900 16575 0,'-9'-4'1472'0,"3"0"-1168"0,6 2-304 0,0 2 0 0,0 0 3584 0,0-3 640 0,-5 1 144 0,5-4 32 0,-4 2-1328 0,8-5-256 0,5 3-48 0,-9 6-16 0,0 0-1424 0,58-9-304 0,-58 9-48 0,59 0-16 0,-59 0-224 0,71 0-48 0,-71 0-16 0,77 2 0 0,-77-2-464 0,77 6-80 0,-77-6-128 0,73 7 176 0,-73-7-944 0,0 0-192 0,94 15-48 0,-94-15-19568 0</inkml:trace>
  <inkml:trace contextRef="#ctx0" brushRef="#br0" timeOffset="97403.18">31322 9733 12895 0,'5'-6'1152'0,"-5"2"-928"0,4 2-224 0,-4-1 0 16,2 3 4976-16,2 0 944 0,-2 0 192 0,-2 0 32 16,0 0-2672-16,0 0-528 0,0 0-128 0,0 0 0 0,84 52-1136 0,-84-52-208 15,0 0-64-15,72 77 0 16,-72-77-576-16,48 72-112 0,-48-72-16 0,44 67-16 0,-44-67-448 0,0 0-96 15,58 81-16-15,-58-81 0 16,0 0-608-16,53 60-128 0,-53-60-32 0,0 0 0 16,0 0-896-16,0 0-176 0,73 42-32 0,-73-42-19104 15</inkml:trace>
  <inkml:trace contextRef="#ctx0" brushRef="#br0" timeOffset="97587.08">31790 9727 11967 0,'-6'-15'1072'0,"0"0"-864"16,3 5-208-16,-3 7 0 0,2-1 4336 0,-1-2 816 15,-9-7 160-15,-4-6 48 0,-7 2-1600 0,-1 2-320 16,3 12-64-16,-1 12-16 0,5 6-1616 0,-2 13-320 16,-1 12-64-16,3 7-16 0,-2 11-512 0,3 4-128 0,-7 8 0 0,3-1-16 15,-3-1-368-15,5-4-64 0,-3-4 0 16,2-6-16-16,3-5-496 0,-1-8-80 0,4-1-32 0,2-2 0 31,1-10-1040-31,3-4-192 0,0-9-64 0,1-2-18992 0</inkml:trace>
  <inkml:trace contextRef="#ctx0" brushRef="#br0" timeOffset="97755.92">31179 9922 30399 0,'0'0'1344'0,"0"0"288"16,4 0-1312-16,-4 0-320 0,0 0 0 0,0 0 0 16,0 0 2224-16,0 0 368 0,0 0 80 0,71 6 16 15,-71-6-1088-15,77-7-192 0,-77 7-64 0,92-12 0 16,-47-1-576-16,-1 4-112 0,-1-3-16 0,-2 3-16 15,-3-4-624-15,1 2-208 0,-1 1 0 0,-38 10-13648 16,77-19-2720-16</inkml:trace>
  <inkml:trace contextRef="#ctx0" brushRef="#br0" timeOffset="98121.23">32393 9625 32255 0,'-9'-13'1424'0,"-1"8"304"0,6-5-1392 0,1 5-336 16,3-3 0-16,0 2 0 0,3-3 1360 0,-3-6 208 16,6-9 32-16,3-10 16 0,5-6-400 0,1 5-96 0,3 1-16 0,-4 4 0 15,2 5-848-15,1 7-256 0,-5 1 128 0,1 5-128 16,-13 12 0-16,0 0-240 0,0 0 48 0,0 0 0 16,0 0 64-16,0 0 128 0,0 0-208 0,28 68 80 15,-28-68 320-15,-9 56 80 0,9-56 16 0,-14 70 0 16,1-29 256-16,4 6 48 0,1 6 16 0,-1-1 0 15,0 3 0-15,-1 3 0 0,5 14 0 0,-3 7 0 16,2 5 16-16,3-7 0 0,1-4 0 0,-2-5 0 16,4-4-224-16,-4 0-32 0,2-6-16 0,2-58 0 15,0 105-80-15,0-105-16 0,2 106 0 0,-2-106 0 16,4 101-256-16,-4-101 0 0,9 90 0 0,-9-90 0 16,4 70-320-16,-4-70-32 0,0 0 0 0,0 0 0 15,10 66-288-15,-10-66-48 0,0 0-16 0,0 0 0 16,15-15-128-16,-10-4-48 0,5-4 0 0,-7-7 0 15,3-7-416-15,0-9-96 0,-1 0-16 0,-1-9-16688 16</inkml:trace>
  <inkml:trace contextRef="#ctx0" brushRef="#br0" timeOffset="98354.64">32451 9454 3679 0,'2'-43'320'0,"-2"23"-320"16,0 1 0-16,4 4 0 0,-4 5 3312 0,4 5 592 15,-4 1 112-15,5-7 16 0,5-2 1296 0,1-6 256 16,11 4 48-16,1 0 16 0,3 5-3472 0,-26 10-688 15,57-9-144-15,-57 9-16 0,62 9-304 0,-62-9-64 16,0 0-16-16,88 40 0 0,-88-40-176 0,0 0-16 16,75 77-16-16,-75-77 0 0,0 0-272 0,40 96-48 15,-40-96-16-15,3 64 0 0,-3-64-144 0,-9 62-48 0,-4-29 0 0,-2-1 0 16,0 2-208-16,-4 0 144 0,-5 0-144 0,-5 3 128 16,1-3-320-16,-2 0-80 0,-4-4-16 0,0-4 0 31,1-1-704-31,1-6-144 0,4-2-16 0,1-4-16 15,5-8-48-15,1-1-16 0,2 0 0 0,4-6-18224 0</inkml:trace>
  <inkml:trace contextRef="#ctx0" brushRef="#br0" timeOffset="98929.27">29800 11952 31327 0,'0'4'2784'0,"3"-4"-2224"0,-3 0-560 0,2 0 0 0,2 0 1856 0,0 0 272 0,7 0 48 0,-11 0 16 0,0 0-704 0,90-8-144 0,-90 8-16 0,96-20-16 0,-51 6-352 0,6-3-64 0,-2-1 0 0,-2-1-16 0,2-4-560 0,-1 3-96 0,1-1-32 0,-2 2 0 0,-4 2-704 0,-3 0-128 0,-2 0-48 0,-8 2-13072 0,-4 2-2608 0</inkml:trace>
  <inkml:trace contextRef="#ctx0" brushRef="#br0" timeOffset="99089.7">30260 11619 25791 0,'-13'4'1152'0,"7"2"224"0,1-4-1104 0,-3 5-272 15,6-5 0-15,-2 4 0 0,1 1 2496 0,-3 8 432 16,0 10 80-16,1 12 32 0,3 6-1232 0,4 3-240 16,3 1-48-16,-3 1-16 0,6 5-640 0,-3 5-128 15,5 6-32-15,-6 2 0 0,3 0-288 0,-3-4-64 16,0-4-16-16,1-7 0 0,-5-51-336 0,10 82 0 16,-10-82-160-16,18 72 160 15,-18-72-944-15,0 0-80 0,30 83 0 0,-30-83-18192 0</inkml:trace>
  <inkml:trace contextRef="#ctx0" brushRef="#br0" timeOffset="99290.03">30655 11875 18431 0,'-10'-4'1632'0,"10"2"-1312"0,0 2-320 0,0 0 0 15,0-3 3904-15,4 3 704 0,2-2 128 0,7 0 48 16,-13 2-2192-16,50-10-432 0,-50 10-96 0,81-15-16 15,-81 15-992-15,81-18-208 0,-43 8-32 0,1 3-16 16,-1-3-496-16,-38 10-112 0,73-17 0 0,-73 17-16 0,56-9-416 0,-56 9-80 16,0 0 0-16,59-6-16 15,-59 6-544-15,0 0-96 0,0 0-32 0,0 0-11808 16,0 0-2368-16</inkml:trace>
  <inkml:trace contextRef="#ctx0" brushRef="#br0" timeOffset="99491.04">31029 11542 20271 0,'-19'-7'896'0,"9"5"192"0,1 2-880 0,3 0-208 16,-1 2 0-16,1 0 0 0,1 3 3312 0,-5 5 608 15,-3 5 128-15,-2 9 32 0,0 8-1568 0,0 4-304 16,6 5-64-16,1 8-16 0,2-2-1056 0,3 8-224 16,-3 1-32-16,4 2-16 0,-2-5-240 0,4-4-48 0,-3-4-16 0,3-45 0 15,7 84-320-15,-7-84-176 0,15 66 192 0,-15-66-192 31,34 73-688-31,-34-73-240 0,0 0-48 0,68 68-19200 0</inkml:trace>
  <inkml:trace contextRef="#ctx0" brushRef="#br0" timeOffset="99875.07">31245 11835 23039 0,'-4'-5'2048'16,"0"1"-1648"-16,4 0-400 0,4 2 0 15,-4-1 3264-15,4-3 576 0,-2-3 128 0,5-10 0 16,8-9-1904-16,6-6-384 0,11 0-80 0,-2-5 0 16,4 1-960-16,-1 4-176 0,5 0-32 0,-8 6-16 0,-2 0-416 0,0 7 0 15,-3-1 128-15,-6 7-128 0,-4 0-208 0,0 5-80 16,-2 1-16-16,-4 1 0 0,-5 6 48 0,2-1 0 16,-6 6 0-16,0-3 0 0,0 4 256 0,-4 2-192 15,0 3 192-15,-1 3-160 0,-1 3 160 0,-3 1 192 16,3 3-32-16,-3 2-16 0,1 3 192 0,0 5 48 15,-1 4 0-15,2 5 0 0,1 5 16 0,0 0 16 16,3 6 0-16,-3 8 0 0,6 1-96 0,-4 4-32 16,8 11 0-16,-4 10 0 0,0 11 16 0,2 2 0 15,0 0 0-15,0-4 0 0,1-6-96 0,-1-7-16 16,-2-4 0-16,4 0 0 0,-4-1 16 0,4-7 0 0,-2-5 0 16,-2-62 0-16,7 92-80 0,-7-92-128 0,9 68 176 0,-9-68-176 15,0 0 0-15,0 0-176 0,0 0 0 0,0 0 0 31,0 0-688-31,0 0-144 0,0 0-16 0,0 0-16 16,64-17-192-16,-60-11-48 0,-2-4 0 0,-2-2-17552 0</inkml:trace>
  <inkml:trace contextRef="#ctx0" brushRef="#br0" timeOffset="100108.73">31395 11689 12895 0,'0'-55'576'0,"4"31"112"0,-2 1-560 0,5 7-128 0,-5 4 0 0,6 5 0 16,-3-3 3840-16,10-5 720 0,8-4 160 0,11-5 16 15,5 2-1264-15,-1 6-256 0,7 3-48 0,-45 13-16 16,86-5-1808-16,-86 5-352 0,90 5-80 0,-90-5-16 16,77 23-144-16,-77-23-48 0,0 0 0 0,91 58 0 0,-91-58-288 0,0 0-64 15,43 66-16-15,-43-66 0 0,0 51-144 0,-9-23-16 16,-7 4-16-16,-2 2 0 0,-1-4-160 0,-6 2 192 16,-3 3-192-16,-6 3 192 0,1-4-192 0,-5 3 0 15,4-7 0-15,-3 0-176 16,3-3-528-16,0-3-96 0,4-3-32 0,-2-6 0 15,6-2-480-15,3-5-96 0</inkml:trace>
  <inkml:trace contextRef="#ctx0" brushRef="#br0" timeOffset="113760.33">32697 11418 30399 0,'0'-2'2704'0,"0"1"-2160"0,0-1-544 0,0 2 0 0,0 0 1952 0,0 0 288 0,0-4 48 0,0-2 16 0,-1 6-640 0,-1-4-112 0,0 8-16 0,-4 0-16 0,-1 7-512 0,-3 2-112 0,-1 8 0 0,-4 7-16 0,-8 6-144 0,3 6-32 0,-9 10 0 0,1 9 0 0,-2 3-128 0,-4 5-16 0,-3 10-16 0,-5 4 0 0,7 2-256 0,-7-4-48 0,7 5-16 0,-3-7 0 0,4-5-224 0,6-12 0 0,7-6 0 0,3-10 0 0,3-5-336 0,7-11-64 0,2-3-16 0,6-25 0 0,0 0-512 0,0 0-96 0,0 0-32 0,0 0 0 0,0 0-160 16,0 0-48-16,0 0 0 0,72-28-11984 0,-48-6-2416 0</inkml:trace>
  <inkml:trace contextRef="#ctx0" brushRef="#br0" timeOffset="114006.35">33004 11274 15663 0,'2'0'1392'0,"-2"1"-1120"16,0 1-272-16,0 4 0 0,0-4 4192 0,-2 2 784 16,2 1 144-16,-4 5 48 0,-2 8-2160 0,-3 13-448 15,-4 10-64-15,-4 8-32 0,-2 11-1168 0,-5 4-224 16,-5 0-48-16,-8 7-16 0,-3 6-288 0,-7 6-48 16,-1 5-16-16,-3 4 0 0,-2 6-208 0,-1-2-32 15,5-2-16-15,-2-6 0 0,8-7-208 0,3-10-32 16,7-3-16-16,2-12 0 0,9-11-144 0,1-1-144 15,8-11 144-15,4-4-208 16,9-29-640-16,0 0-128 0,0 0-32 0,0 0-13392 16,0 0-2688-16</inkml:trace>
  <inkml:trace contextRef="#ctx0" brushRef="#br0" timeOffset="115127.16">32004 13906 17503 0,'0'-5'1552'0,"0"-3"-1232"0,0 3-320 0,0-1 0 0,0 2 2512 0,0-5 448 0,0-6 96 0,2-13 16 0,-4-8 192 0,4 0 64 0,-2 0 0 0,-2 5 0 0,2 2-2032 0,-4 3-400 0,-1 3-64 0,1 3-32 0,-2 3-80 0,-3 6-16 0,3-3 0 0,-3 7 0 0,-4 3-272 0,-1 4-64 0,3 4-16 0,-4 7 0 0,-4 2-160 0,4 6-48 0,-4 7 0 0,4 3 0 0,-3 8-144 0,3-1-256 0,1 5 64 0,5 3 16 0,0-5-128 0,-1-1-16 0,6-5-16 0,4-33 0 0,2 62-128 0,-2-62-32 0,0 0 0 0,15 59 0 0,-15-59-96 15,0 0-32-15,0 0 0 0,0 0 0 0,0 0 208 0,0 0 32 0,72 5 16 0,-57-16 0 16,0 2 128-16,0-1 32 0,-15 10 0 0,34-24 0 16,-34 24 208-16,37-19 0 0,-37 19 0 0,34-15 0 15,-34 15 0-15,0 0 0 0,0 0 0 0,0 0 0 16,64-2 304-16,-64 2-48 0,0 0-16 0,0 0 0 0,0 0 144 0,0 0 48 15,0 0 0-15,0 0 0 0,0 0-48 0,0 0-16 16,0 0 0-16,0 0 0 0,56 60-240 0,-56-60-128 16,0 0 160-16,0 0-160 0,0 0-208 0,57-17-144 15,-57 17-32-15,34-15 0 16,-34 15-448-16,43-18-112 0,-43 18-16 0,39-23 0 16,-39 23-1728-16,44-28-368 0,-26 13-64 0,-3-2-16 15,4-2-720-15,-6 2-160 0,2-2-16 0,-5 1-16 16,-1 1 2032-16,-1 2 416 0,-1-2 64 0,-5 4 32 0,2-3 3712 0,-4 1 736 15,-4 4 160-15,2 0 32 0,-5 2 960 0,-1-1 208 16,1 4 48-16,-3-3 0 0,1 3-2048 0,-1-1-384 16,-1 5-96-16,-2-4-16 0,4 5-944 0,-3 1-192 15,3 1-32-15,-4 5-16 0,2 0-304 0,-3 3-64 16,3 2-16-16,2 6 0 0,-4 0-240 0,1 4 128 0,-1 1-128 16,4 5 0-16,-3-3 0 0,5 2 128 0,1 3-128 0,1-5 0 15,5-24 0-15,-8 51 0 0,8-51 128 0,0 0-128 16,8 54 0-16,-8-54 0 0,0 0 0 0,0 0 0 15,0 0 0-15,0 0 0 0,0 0 0 0,73 10-160 16,-60-22-32-16,2-6-16 0,4-3 0 0,-4-5 0 16,4-3 16-16,-4-1 0 0,4-2 0 0,-4-1 0 15,0-1-144-15,2-2-32 0,-2 2 0 0,0-1 0 16,-2-5 48-16,2 1 0 0,4-8 0 0,-8-2 0 16,2 0 80-16,-2 2 32 0,-1 4 0 0,-5 3 0 15,-1-1 208-15,-4 5 0 0,-4 4-160 0,2 2 160 16,-5 2 160-16,1 4 96 0,1 1 32 0,-1 6 0 15,-1 6 304-15,1 5 64 0,0 4 16 0,1 4 0 0,1 2-32 0,0 0 0 16,2 5 0-16,-2 6 0 0,-1 2-192 0,1 6-64 16,-2 5 0-16,3 6 0 0,-1-1-48 0,2 11-16 15,-4 3 0-15,6 5 0 0,-3 7 0 0,-3-1 0 16,6-6 0-16,-4 3 0 0,4 5-32 0,0-5-16 16,4 1 0-16,2-7 0 0,-6-49-144 0,13 81-128 15,-13-81 192-15,0 0-192 0,34 79-160 0,-34-79-144 16,0 0-16-16,0 0-16 15,0 0-736-15,77 50-144 0,-77-50-16 0,0 0-16 16,52-13-80-16,-31 2-16 0,-2-4 0 0,0-2-17216 0</inkml:trace>
  <inkml:trace contextRef="#ctx0" brushRef="#br0" timeOffset="115596.48">32994 13623 22111 0,'-5'-4'976'0,"3"2"208"0,0 0-944 0,2 0-240 0,-4-2 0 0,2 3 0 0,2-3 2736 0,0 0 496 0,-3-2 96 0,-3-5 32 0,2 0-1168 0,-2 0-224 0,3 1-48 0,-3-3-16 0,0 4-1008 0,3-1-192 0,-7 3-32 0,5-3-16 0,-5 3-112 0,1 1-32 0,-1 2 0 0,1 3 0 0,-4 2-96 0,2 7-32 0,1-4 0 0,1 7 0 0,-6 2-176 0,2 8-32 0,1 3-16 0,-1 4 0 0,-2 6-160 0,6 4 0 0,-1-1 144 0,1 3-144 0,9-40 192 0,-9 69-16 0,9-69-16 0,-2 61 0 0,2-61-160 0,0 0 192 0,0 0-192 0,0 0 192 0,0 0-192 0,0 0 0 16,0 0 0-16,77 30 0 0,-57-49 0 0,3-7 0 16,-2-6 0-16,3-6 0 0,1-3-224 0,-1-4 32 15,2-1 0-15,-5-1 0 16,2 2-320-16,1-5-64 0,0-5-16 0,1-7 0 16,-3 4 80-16,-1 0 0 0,-2 1 16 0,0-1 0 0,-8-2 272 0,-2 5 48 15,1 3 16-15,-7 3 0 0,3 6 160 0,-6 1 0 16,0 12 0-16,-4 2 0 0,2 13 384 0,-1 6 48 15,-1 3 16-15,2 6 0 0,-4 9 112 0,-3 6 16 16,0 6 16-16,-1 7 0 0,1 4-144 0,-1 8-48 16,1 7 0-16,0 5 0 0,3 8 96 0,-3 2 16 15,3 6 0-15,2-2 0 0,-1 2-80 0,1-10-16 16,0-2 0-16,2 2 0 0,-2 4 48 0,4-3 16 0,0-1 0 16,4-5 0-16,-4-53-224 0,15 90-64 0,-15-90 0 0,19 77 0 31,-19-77-1216-31,0 0-256 0,36 79-64 0,-36-79-13856 0,0 0-2784 0</inkml:trace>
  <inkml:trace contextRef="#ctx0" brushRef="#br0" timeOffset="115979.07">33447 13440 32255 0,'0'-7'2864'0,"0"5"-2288"0,4-4-576 0,-4 6 0 15,0-3 2176-15,2 3 320 0,2-10 64 0,5 1 0 16,4-4-736-16,2-2-160 0,6 3-16 0,-21 12-16 15,51-18-544-15,-51 18-128 0,0 0 0 0,82 9-16 16,-82-9-416-16,0 0-80 0,72 43 0 0,-72-43-16 16,0 0-304-16,39 73-128 0,-39-73 0 0,10 61 128 0,-10-61-128 0,-6 75-192 15,-2-34 32-15,-3-3 16 16,-4 1-224-16,-7-1-32 0,1-4-16 0,-2-4 0 0,3 0 416 0,-5-4 0 16,-1-5 0-16,5-3-128 0,-3-3 128 0,5-1 0 15,0-9 0-15,4 1 0 0,0-2 0 0,2-4 0 16,4 0 0-16,3-4 0 0,0 2 0 0,6-7 0 15,0 1 160-15,6 1-160 0,0-3 368 0,7 1-32 16,-13 9 0-16,28-19 0 0,-28 19 48 0,41-15 16 16,-41 15 0-16,57-9 0 0,-57 9 96 0,62-10 16 15,-62 10 0-15,71-4 0 0,-71 4-256 0,73-1-32 16,-73 1-16-16,76 0 0 0,-76 0-208 0,67 5-160 0,-67-5 32 16,0 0 0-1,74 11-832-15,-74-11-144 0,0 0-48 0,0 0 0 16,0 0-208-16,67 29-48 0,-67-29-16 0,0 0-20000 0</inkml:trace>
  <inkml:trace contextRef="#ctx0" brushRef="#br0" timeOffset="121072.76">28843 15306 9215 0,'-13'4'816'0,"7"0"-656"0,1-4-160 0,-3 2 0 0,6 0 3360 0,2-2 640 0,-6 2 128 0,3 1 32 0,-3-1-432 0,2 2-80 0,-1 0 0 0,1-2-16 0,8-2-1840 0,1 0-352 0,1-2-80 0,-6 2-16 0,0 0-448 0,0 0-80 0,75-13-32 0,-75 13 0 0,0 0 48 0,92-10 0 0,-92 10 0 0,77-2 0 0,-77 2-128 0,92-3-32 0,-92 3 0 0,106 0 0 0,-106 0-256 0,105-6-48 0,-105 6-16 0,116-8 0 0,-116 8-224 0,128-11-128 0,-51 2 128 0,0-1-128 0,4 5 144 0,-2-5-144 0,2 5 192 0,-4 1-192 16,-6-2 176-16,1 3-176 0,5-1 160 0,0 0-160 15,9 4 224-15,1-2-48 0,-1-3-16 0,1 1 0 16,-10 0 112-16,-4 2 32 0,-2-2 0 0,1 2 0 0,1 1 16 0,0-1 0 16,2-2 0-16,-7 2 0 0,4 0-160 0,-9 0-32 15,-63 2 0-15,124-3 0 0,-124 3-128 0,102-6 0 16,-102 6 144-16,100-4-144 0,-100 4 176 0,97-5-48 16,-97 5 0-16,106-6 0 0,-106 6 480 0,99-10 96 15,-99 10 0-15,98-9 16 0,-98 9-592 0,81-13-128 16,-81 13 0-16,73-21 0 0,-73 21 0 0,68-22 0 15,-68 22 0-15,69-27 0 0,-69 27 0 0,68-24 0 16,-68 24 0-16,86-30 0 0,-86 30 0 0,87-30 0 16,-87 30 0-16,82-21 64 0,-82 21-64 0,81-19 0 15,-81 19 0-15,72-13 0 0,-72 13 0 0,67-9 0 0,-67 9 0 16,60-2 0-16,-60 2 0 0,0 0 0 16,85 0 0-16,-85 0 0 0,0 0 0 0,77 0 0 0,-77 0 0 0,0 0 0 15,86 2 0-15,-86-2 0 0,0 0 0 0,87 0 0 16,-87 0 0-16,0 0 0 0,88-6 0 0,-88 6 0 15,62-5 0-15,-62 5 0 0,66-6 0 0,-66 6 0 16,58-4 0-16,-58 4 0 0,0 0 0 0,81-4 0 16,-81 4 0-16,0 0 0 0,70 8 0 0,-70-8 0 31,0 0-928-31,0 0-176 0,0 0-48 0,71 22 0 16,-71-22 304-16,0 0 48 0,0 0 16 0,0 0 0 0,0 0-464 0,0 0-96 0,0 0 0 0,28 64-20416 15</inkml:trace>
  <inkml:trace contextRef="#ctx0" brushRef="#br0" timeOffset="121891.84">29561 16073 12895 0,'-2'-9'1152'0,"2"3"-928"0,0-3-224 0,0-1 0 0,0 7 2928 0,-4-3 528 0,2 0 128 0,2-3 0 0,-3-8 512 0,-3-4 112 0,-3-1 16 0,-1 1 0 0,1 2-2192 0,-4 4-432 0,1 0-96 0,-5 0-16 0,0 6-400 0,1 5-64 0,-5-2-32 0,2 6 0 0,4 6-416 0,-4 0-96 0,0 7-16 0,1 6 0 0,-1 7-320 0,2 6-144 0,-2 6 128 0,0 5-128 0,1 6 0 0,6-4-144 0,3 5 0 0,5-3 0 0,0 2-112 0,8-5 0 0,0-1-16 0,-4-43 0 0,24 77-32 0,-24-77 0 0,30 60 0 0,-30-60 0 0,0 0-144 0,0 0-16 0,62 53-16 0,-62-53 0 15,0 0-96-15,77 0 0 0,-77 0-16 0,72-27 0 16,-72 27-64-16,71-37-16 0,-37 8 0 0,-4 3 0 16,4-2-464-16,-6-4-80 0</inkml:trace>
  <inkml:trace contextRef="#ctx0" brushRef="#br0" timeOffset="122813.35">30006 15367 36863 0,'-15'1'1632'0,"8"1"336"0,-1 0-1584 0,4 2-384 16,1-2 0-16,1 2 0 0,-2 1 1264 0,-5 8 160 15,-1 8 48-15,-1 11 0 0,-2 11-80 0,-2 0-16 16,5 10 0-16,1 2 0 0,0-8-512 0,3 7-96 16,-3 6-32-16,3 8 0 0,-4 0-432 0,7-3-96 15,-3-5-16-15,2-3 0 0,4-10-192 0,0-4 0 16,4-2 0-16,-4-41 0 15,9 70-640-15,-9-70-80 0,10 58-16 0,-10-58 0 16,0 0-368-16,0 0-80 0,0 0-16 0,0 0 0 16,0 0 176-16,0 0 48 0,0 0 0 0,49-19 0 15,-40-11-112-15,2-4-32 0,3 1 0 0,-3-5 0 0,2 2 880 0,-4 3 240 0,5 1 0 0,-3 5 0 16,-6 7 848-16,5-3 256 0,-3 12 48 0,-1-2 16 16,0 9-336-16,-3 2-64 0,-3 2 0 0,0 0-16 15,0 0 32-15,0 0 16 0,25 71 0 0,-25-71 0 16,9 55-160-16,-9-55-48 0,12 60 0 0,-12-60 0 15,13 58-336-15,-13-58-64 0,0 0 0 0,30 72-16 16,-30-72-176-16,0 0-256 0,0 0 64 0,0 0 16 16,81 50-560-16,-81-50-112 0,0 0-32 15,67-11 0-15,-67 11-144 0,47-32-16 0,-26 13-16 0,1-3 0 16,-1-1-608-16,2-5-128 0,-5-2-32 0,-3 2 0 16,-1 3 224-16,-3-3 64 0,-2 6 0 0,-5 3 0 0,-2 2 1664 0,-4 2 320 15,-2 6 80-15,-1 1 16 0,-3 2 1616 0,-1 5 320 16,-3 1 64-16,-3 5 16 0,-1 1-1280 0,-1 3-240 15,-2 4-48-15,0 2-16 0,4 2-272 0,0 0-48 16,2 2-16-16,0 0 0 0,7 1-384 0,0-1-64 16,6-6-32-16,0 2 0 0,0-3-160 0,0-12 0 15,0 0 0-15,0 0 0 0,0 0-240 0,0 0-80 16,0 0 0-16,0 0-16 16,0 0-272-16,0 0-48 0,72 13-16 0,-57-26 0 15,4-2 96-15,-4-6 0 0,0 2 16 0,0 0 0 0,2 1 144 0,0-3 32 0,-1 8 0 0,-16 13 0 16,34-25 256-16,-34 25 128 0,0 0-128 0,0 0 128 15,59-17 384-15,-59 17 176 0,0 0 16 0,0 0 16 16,0 0 176-16,0 0 16 0,0 0 16 0,0 0 0 16,0 0 32-16,52 53 16 0,-52-53 0 0,0 0 0 15,0 0-400-15,0 0-64 0,0 0-32 0,0 0 0 16,0 0-352-16,0 0-240 0,0 0 48 0,0 0 0 31,0 0-704-31,0 0-144 0,58-24-32 0,-52 7 0 0,7-2-400 16,-3 0-96-16,-1 0-16 0,2-5 0 0,2 0-3328 0,-3-3-656 0,-1 3-144 15,1 3-32-15,-3-1 2864 0,1 5 576 0,-3 3 128 0,1 5 0 16,-2 3 5440-16,-1 6 1088 0,-3 0 224 0,0 0 32 16,0 0-432-16,0 0-80 0,0 0-32 0,17 59 0 0,-17-59-2464 15,10 54-512-15,-10-54-80 0,9 62-32 16,-9-62-304-16,8 66-64 0,-8-66-16 0,2 62 0 0,-2-62-224 0,0 51-48 16,0-51-16-16,-2 35 0 0,2-35-304 0,0 25 128 15,-4-16-128-15,4-7 0 0,0 2 0 0,-4-8 0 16,2 2 0-16,2-5-192 0,0-3-176 0,2-5-16 15,2-2-16-15,-4-5 0 0,6-3 16 0,1-1 16 16,1-4 0-16,1 0 0 0,4 2 48 0,-3-4 0 16,3 2 0-16,2 2 0 0,0 1 32 0,0 3 16 15,4 5 0-15,-4 6 0 0,0-2 80 0,-15 15 0 16,0 0 16-16,60-19 0 16,-60 19-384-16,0 0-80 0,0 0 0 0,86 6-17328 0</inkml:trace>
  <inkml:trace contextRef="#ctx0" brushRef="#br0" timeOffset="123080.8">31557 15662 28559 0,'-2'0'1264'0,"2"0"272"0,0 0-1232 0,0 0-304 0,0 0 0 0,0 0 0 0,0 0 2704 0,0 0 496 0,0 0 80 0,35 54 32 0,-35-54-1472 0,31 57-304 0,-31-57-48 0,37 65-16 0,-37-65-560 0,43 66-112 0,-43-66-32 0,44 68 0 0,-44-68-640 0,0 0-128 0,63 73 0 0,-63-73 0 0,0 0-928 0,0 0-96 0,76 58 0 0,-76-58-19456 0</inkml:trace>
  <inkml:trace contextRef="#ctx0" brushRef="#br0" timeOffset="123212.08">31867 15643 38703 0,'-19'0'1712'0,"11"0"352"0,-1 2-1648 0,0 0-416 16,1 1 0-16,2 1 0 0,1 4 1024 0,-5 5 112 16,-5 7 16-16,-3 12 16 0,-7 12 48 0,3 3 0 15,1 5 0-15,2 3 0 0,0 1-640 0,1-5-128 16,3 0-32-16,0-4 0 0,-1 1-416 0,0-8-224 16,1-1 32-16,3-7 0 15,-1-2-944-15,0-7-176 0,2-4-32 0,-2-8-18688 0</inkml:trace>
  <inkml:trace contextRef="#ctx0" brushRef="#br0" timeOffset="123362.62">31305 15953 28559 0,'0'0'2544'0,"0"0"-2032"0,0 0-512 0,0 0 0 16,0 0 2752-16,0 0 464 0,0 0 96 0,0 0 16 16,69-28-1456-16,-69 28-272 0,77-28-64 0,-77 28-16 15,87-34-528-15,-87 34-96 0,79-34-32 0,-38 19 0 16,-41 15-688-16,92-34-176 0,-92 34 0 0,90-30 0 15,-90 30-1120-15,77-17-256 0</inkml:trace>
  <inkml:trace contextRef="#ctx0" brushRef="#br0" timeOffset="123828.44">32547 15622 30399 0,'-4'-4'1344'0,"4"3"288"0,-3-5-1312 0,1 4-320 15,2 2 0-15,0-2 0 0,0 2 2112 0,5-13 336 16,-1 2 80-16,2-4 16 0,3-4-1040 0,2 0-208 15,3 0-32-15,1-3-16 0,3 1-736 0,-3 2-128 16,0 0-48-16,2 3 0 0,-17 16-336 0,30-32 128 0,-15 13-128 0,-1 4 0 16,-14 15 0-16,24-23-320 0,-24 23 64 0,13-17 16 15,-13 17-48-15,0 0-16 0,0 0 0 0,0 0 0 16,0 0 160-16,0 0 144 0,0 0-208 0,0 0 80 16,0 0 128-16,0 0 128 0,0 0-128 0,17 60 176 15,-17-60 80-15,-2 44 0 0,2-44 16 0,-5 62 0 16,5-62-16-16,0 71 0 0,0-28 0 0,0 4 0 15,0 2 32-15,0 9 0 0,0 10 0 0,1 4 0 16,3 3-96-16,-4-2-32 0,4-2 0 0,-2-9 0 16,2-3-160-16,-4-7 0 0,0-7 144 0,0-45-144 15,1 77 0-15,-1-77 0 0,4 68 0 0,-4-68 0 16,0 0-304-16,4 62-128 0,-4-62-16 0,0 0-16 16,0 0-192-16,0 0-48 0,0 0 0 0,0 0 0 15,0 0-704-15,0 0-128 0</inkml:trace>
  <inkml:trace contextRef="#ctx0" brushRef="#br0" timeOffset="124117.19">32720 15241 27647 0,'0'-19'1216'0,"0"10"256"0,2-1-1168 0,2 3-304 16,-4 7 0-16,0 0 0 0,0 0 2496 0,9-12 432 15,-9 12 80-15,0 0 32 0,47-24-1136 0,-47 24-240 16,0 0-32-16,77-10-16 0,-77 10-480 0,0 0-112 15,86 10 0-15,-86-10-16 0,0 0-128 0,83 34-32 16,-83-34 0-16,0 0 0 0,64 52-448 0,-64-52-80 16,0 0-32-16,43 59 0 0,-43-59-288 0,0 0 0 0,19 58 0 0,-19-58 0 15,0 0 0-15,-6 62-192 0,6-62 48 0,-18 45 16 16,3-19-48-16,0-1 0 0,-8-1 0 0,2 1 0 31,-5 3-192-31,-4-6-32 0,0 1-16 0,2-2 0 16,-2-5-160-16,3-1-16 0,3-3-16 0,-1-3 0 15,1 2-80-15,0-7-16 0,5 2 0 0,0-6 0 0,4 0-256 16,0 0-64-16,6-6-16 0,-1 2-17824 0</inkml:trace>
  <inkml:trace contextRef="#ctx0" brushRef="#br0" timeOffset="125002.97">29982 17813 27647 0,'-6'0'2448'0,"2"0"-1952"0,4 4-496 16,-3-4 0-16,3 0 2208 0,-2 0 352 0,2 4 64 0,-4 2 0 0,4-5-672 0,0-1-144 0,0 0-16 0,0 0-16 0,0 0-672 0,77-1-128 0,-77 1-16 0,66-15-16 0,-66 15-192 0,77-25-48 0,-77 25 0 0,77-22 0 0,-77 22-512 0,68-23-192 0,-68 23 144 0,71-24-144 0,-71 24-656 0,64-31-224 0,-64 31-32 0,39-22-13264 0,-29 14-2656 0</inkml:trace>
  <inkml:trace contextRef="#ctx0" brushRef="#br0" timeOffset="125172.53">30149 17404 31327 0,'-13'19'1392'0,"7"-10"272"0,-1 6-1328 0,5-6-336 16,-2 1 0-16,4-1 0 0,0 2 2144 0,0 18 352 15,0 14 80-15,4 19 16 0,-2 5-960 0,2 5-192 16,-1 1-32-16,-3-1-16 0,6-7-480 0,-6-1-80 16,4 0-32-16,-2-7 0 0,1-5-496 0,1-9-112 15,4-3 0-15,-8-40-16 16,22 62-768-16,-22-62-160 0,0 0-16 0,43 64-13344 0,-43-64-2656 16</inkml:trace>
  <inkml:trace contextRef="#ctx0" brushRef="#br0" timeOffset="125399.87">30564 17607 39615 0,'-9'5'1760'0,"7"-3"352"0,2 0-1680 0,0 2-432 0,0-4 0 0,0 0 0 16,0 0 912-16,0 0 112 0,0 0 0 0,0 0 16 15,92 2 48-15,-92-2 0 0,81-8 0 0,-81 8 0 0,79-11-608 0,-79 11-112 16,75-13-32-16,-75 13 0 0,77-12-336 0,-77 12-320 15,72-9 64-15,-72 9 16 16,0 0-544-16,82-17-112 0,-82 17-32 0,0 0 0 16,0 0-288-16,0 0-64 0,66-7-16 0,-60 5-17104 15</inkml:trace>
  <inkml:trace contextRef="#ctx0" brushRef="#br0" timeOffset="125583.6">30938 17298 26719 0,'-20'4'1184'0,"10"-2"240"0,1 2-1136 0,0-2-288 15,5 2 0-15,-2-1 0 0,0 3 2960 0,-3 7 544 16,-4 6 96-16,-2 11 32 0,0 0-1616 0,2 6-320 16,7 3-64-16,-1 4-16 0,5 1-480 0,2-1-112 15,2 2 0-15,1-2-16 0,3-2-368 0,-6-41-64 16,13 70 0-16,-13-70-16 0,13 60-560 0,-13-60 0 0,15 49 0 0,-15-49 0 31,0 0-1136-31,34 58-128 0,-34-58-16 0,0 0-20112 0</inkml:trace>
  <inkml:trace contextRef="#ctx0" brushRef="#br0" timeOffset="125967.31">31220 17441 34431 0,'-4'6'768'0,"4"-6"144"0,0 0 48 0,0 0 0 0,0 0-768 0,0 0-192 15,2 0 0-15,0-8 0 0,6 3 2128 0,1-6 400 16,4-5 80-16,6-6 16 0,-4-3-1200 0,4 1-224 16,0-2-48-16,1-1-16 0,-1-1-544 0,0 4-96 15,0-1-32-15,-4 3 0 0,4 1-464 0,-4 4 0 16,-2 2 0-16,-2 4 0 0,-11 11 0 0,0 0-240 16,0 0 32-16,0 0 0 0,0 0-112 0,0 0 0 15,0 0-16-15,0 0 0 0,0 0 144 0,0 0 16 16,0 0 16-16,34 62 0 0,-34-62 160 0,-2 54 224 15,2-23-48-15,0 4-16 0,0 8 288 0,0 6 48 16,0 0 16-16,0 9 0 0,2 4 0 0,2 4 16 16,-2-4 0-16,-1 0 0 0,5 2-256 0,-4-2-48 15,2-4-16-15,-4-9 0 0,3-5-80 0,-3-1 0 0,2 4-128 16,2-2 192-16,0 0-192 0,-4-4 0 16,0-41 0-16,5 66 0 15,-5-66-448-15,4 53-192 0,-4-53-48 0,0 0 0 16,0 0-560-16,0 0-112 0,0 0-32 0,0 0-19520 0</inkml:trace>
  <inkml:trace contextRef="#ctx0" brushRef="#br0" timeOffset="126219.64">31371 17293 33167 0,'9'-10'1472'0,"-7"1"304"15,-2 9-1424-15,0 0-352 0,17-13 0 0,-15 11 0 16,-2 2 1936-16,0 0 320 0,41-19 64 0,-41 19 16 15,58-19-1072-15,-58 19-224 0,0 0-32 0,87-5-16 0,-87 5-336 0,0 0-64 16,0 0-16-16,90 34 0 0,-90-34-336 0,0 0-80 16,0 0-16-16,51 60 0 0,-51-60-144 0,0 0-224 15,13 69 48-15,-17-44 16 0,-2 1-176 16,-5 2-48-16,2-1 0 0,-8-1 0 0,0 2 16 0,-2 0 0 16,0-5 0-16,-3-1 0 15,1 1-144-15,-3-4-48 0,1-4 0 0,4-6 0 16,-1 0-192-16,1-7-32 0,4 0-16 0,0-6-17264 15</inkml:trace>
  <inkml:trace contextRef="#ctx0" brushRef="#br0" timeOffset="126502.28">32158 16847 13823 0,'0'4'1216'0,"0"-2"-960"0,0-2-256 0,0 0 0 16,0 0 4512-16,0 0 864 0,0 0 160 0,0 0 32 15,0 0-2608-15,0 0-528 0,9 79-96 0,-9-79-32 16,-3 77-1280-16,-3-26-272 0,-7 5-48 0,-2 6-16 16,-6 6-240-16,-1 3-64 0,-7 8 0 0,-1 6 0 15,2-6-128-15,-6-4-16 0,4-4-16 0,2-7 0 16,0-2-224-16,3-9 0 0,7-6 128 0,-1-4-128 15,8-13-480-15,1-2-144 0,6-13-16 0,1-2-16 16,3-13-608-16,0 0-112 0</inkml:trace>
  <inkml:trace contextRef="#ctx0" brushRef="#br0" timeOffset="126735.82">32457 16774 18431 0,'-6'-5'1632'0,"6"5"-1312"15,-4 0-320-15,3 0 0 0,-1 1 4544 0,0 3 848 16,2-2 176-16,-6 6 16 0,-1 7-2816 0,-3 5-560 16,5 12-112-16,-9 4-32 0,3 5-720 0,-4 12-160 15,-2 5-32-15,0 14 0 0,-1 1-384 0,-1 8-64 16,-6 7-32-16,1 6 0 0,-4-2-368 0,-1-2-80 0,5-7-16 16,-4-2 0-16,3-4-208 0,3-15-256 0,5-13 48 15,0 5 16 1,0 6-752-16,-2 0-144 0,4-3-16 0,2-8-16 15,4-8-416-15,3-15-96 0,6-26-16 0,0 0-18320 0</inkml:trace>
  <inkml:trace contextRef="#ctx0" brushRef="#br0" timeOffset="127956.17">32754 17530 23663 0,'0'0'512'0,"0"-2"128"0,0-2 0 0,0 4 32 0,0-4-544 0,0 2-128 16,0 0 0-16,0 1 0 0,0-5 3968 0,-4-3 752 15,-2 1 144-15,3 1 48 0,-3-3-3088 0,0 1-608 16,3 1-128-16,-3 1-32 0,-3 3-512 0,1 4-96 16,-1 0-32-16,-3 4 0 0,3 1-288 0,-6 5-128 15,0 5 128-15,-4 4-128 0,2 1-240 0,0 5-128 16,0 1-16-16,2 4-16 0,0 0 16 0,4-2 16 16,2 0 0-16,-5 1 0 0,9-3 80 0,-3 0 16 15,8-26 0-15,-2 36 0 0,2-36-96 0,0 0-16 0,0 0 0 0,0 0 0 31,0 0-64-31,0 0 0 0,0 0-16 0,68-9 0 0,-49-10 80 0,2-2 32 0,1 0 0 0,-1 5 0 16,-21 16 352-16,32-27 0 0,-17 14-144 0,-15 13 144 16,0 0 320-16,47-21 112 0,-47 21 16 0,0 0 16 15,0 0-80-15,0 0 0 0,0 0-16 0,0 0 0 16,0 0 80-16,0 0 32 0,0 0 0 0,69 36 0 16,-69-36-16-16,0 0 0 0,0 0 0 0,0 0 0 15,0 0-320-15,0 0-144 0,0 0 128 0,0 0-128 16,0 0-304-16,0 0-144 15,72 23-16-15,-72-23-16 0,0 0-240 0,52-27-48 0,-52 27-16 16,38-22 0-16,-38 22-432 0,39-23-96 0,-39 23-16 0,38-32 0 16,-38 32 272-16,36-30 48 0,-36 30 16 0,26-24 0 0,-26 24 992 0,21-21 208 15,-12 10 48-15,-3 0 0 0,-6 11 992 0,9-14 208 16,-9 14 32-16,6-9 16 0,-6 3-624 0,2 1-128 16,-4-3-32-16,2 1 0 0,-2-1-320 0,2 3-64 15,-4-1-16-15,2 0 0 0,-2 3-96 0,-1-5-32 16,1 6 0-16,-5 2 0 0,3-4-64 0,-3 8-128 15,-1-4 176-15,1 4-176 0,-4 2 160 0,1-1-160 16,-1 5 128-16,2 3-128 0,2-2 176 0,-1 2-48 16,5-2-128-16,-3 4 192 0,2 2-48 0,6-17-16 15,-3 30 0-15,3-30 0 0,0 0 16 0,3 51 0 16,-3-51 0-16,0 0 0 0,0 0-16 0,19 68 0 16,-19-68 0-16,0 0 0 0,0 0-128 0,0 0 160 15,0 0-160-15,0 0 160 0,0 0-160 0,73 24 0 0,-59-39 0 0,1 2 0 16,-15 13-256-16,22-34 64 0,-7 10 0 0,0 1 16 15,4 3-176-15,-4-5-32 0,4-7-16 0,-4 4 0 32,0 2-128-32,-2-2-32 0,-2-3 0 0,3 0 0 0,-5 0 160 0,-3 3 16 0,1-4 16 0,-1 4 0 15,-4 4 368-15,1-1 0 0,1 5 0 0,-2 1 0 16,-2 4 256-16,4 2-16 0,-4 1-16 0,0 3 0 16,0 3 112-16,-4-1 32 0,2 3 0 0,2 2 0 15,0 2-48-15,-4 0-16 0,2 0 0 0,1 0 0 16,-1 0-96-16,-2 2-16 0,4-2 0 0,-6 8 0 15,3-5-192-15,1 3 128 0,-2 0-128 0,-2-3 0 16,3-1 0-16,-1 2 0 0,2 0 0 0,-2-2 0 16,2 1 0-16,0-3 0 0,0 2 0 0,2 2 0 0,-3 0 0 0,3-4 0 15,0 0 128-15,0 0-128 0,0 0 0 0,0 0 0 16,0 0 0-16,0 0 0 0,0 0 0 0,0 0 0 16,0 0 0-16,0 0-160 0,0 0-48 0,0 0-16 15,0 0 0-15,0 0 0 0,0 0 224 0,0 0-192 16,0 0 192-16,0 0-192 0,0 0 192 0,0 0 0 15,0 0 0-15,0 0 0 0,0 0 0 0,0 0 0 16,0 0 0-16,0 0 0 0,22-19 128 0,-25 15 64 16,3 2 0-16,-4 2 16 0,2 0-16 0,2-3 0 15,-4 3 0-15,2-4 0 0,0 2-192 0,2-2 0 16,-2 2 128-16,2 0-128 0,0 1 0 0,0-3 0 16,0 2-144-16,0-2 144 0,0 4-176 0,0-4 176 15,-3 3-192-15,3 1 192 0,0 0-208 0,0 0 64 16,-2 1 16-16,2-1 0 0,0 0 128 0,-4 15-208 0,4-15 80 0,-6 23 128 15,6-23-128-15,-9 38 128 0,9-38 0 0,-4 52 0 16,-1-20 0-16,5 4 0 0,-4 7 192 0,4 0-64 16,0 1 0-16,0-1-128 0,4-4 192 0,-4-39-64 15,5 75-128-15,-5-75 0 0,6 66 0 0,-6-66 0 16,0 0-192-16,17 62-80 0,-17-62-16 0,0 0 0 16,0 0-208-16,0 0-32 15,0 0-16-15,39 60-11872 0,-39-60-2384 0</inkml:trace>
  <inkml:trace contextRef="#ctx0" brushRef="#br0" timeOffset="128456.28">33577 17533 25791 0,'0'-9'1152'0,"0"5"224"0,0-1-1104 0,0-1-272 0,0 0 0 0,0 3 0 0,0-1 2528 0,4-2 448 0,-4-9 96 0,2-4 0 0,1 1-1344 0,1-5-256 0,-4 4-64 0,2 2-16 0,2 0-656 0,-4 6-128 0,-4-4-32 0,4 6 0 0,-2 1-192 0,-2 3-32 0,2 1-16 0,-1 2 0 0,-3 2-48 0,2 2-16 0,-5 5 0 0,3-1 0 0,-3 9-272 0,-1 2 160 0,-3 4-160 0,2 7 128 0,2-2-128 0,-5 6 0 0,9 0 0 0,-5 2 0 0,5 0 0 0,-5 1 0 0,7 1 0 0,3-36 0 0,-6 54 0 0,6-54 0 0,0 0 0 0,0 0 0 0,0 0 0 0,0 0 0 0,0 0 0 0,0 0 0 0,0 0 0 0,0 0 0 0,64-9 0 0,-47-15 0 16,-2-1 0-16,4-9 0 0,-4-3 0 0,3-5 0 16,3-3-160-16,-2-2-112 0,3 2-32 0,-1-2 0 31,-2 0-144-31,-4 2-16 0,0-2-16 0,-2 8 0 0,-3-4 272 0,-1 5 48 0,0 0 16 0,-7 5 0 16,2 4 144-16,-4 3 0 0,-4 7 128 0,2-1-128 15,-1 6 464-15,-1 5 32 0,2 5 0 0,-6 2 0 16,3 2 352-16,3 2 80 0,-6 4 16 0,8-6 0 15,-11 19-256-15,11-19-48 0,-9 34-16 0,9-34 0 16,-8 50-192-16,8-50-48 0,-5 68 0 0,5-68 0 16,3 86-112-16,-3-37-16 0,2 0-16 0,0 7 0 15,0 6-240-15,2 1 0 0,-2-3 128 0,1-6-128 0,1-3 0 0,-4-51 0 16,10 94 0-16,-10-94 0 16,15 73-784-16,-15-73-112 0,11 62 0 0,-11-62-16 15,0 0-432-15,17 72-64 0,-17-72-32 0,0 0-19232 16</inkml:trace>
  <inkml:trace contextRef="#ctx0" brushRef="#br0" timeOffset="128824.4">33244 18296 29487 0,'-9'-3'1296'0,"5"3"288"0,2-4-1264 0,-2 2-320 0,4 2 0 0,-5 0 0 0,5 0 2688 0,-4 0 496 0,0 0 80 0,-1 6 32 0,5-6-992 0,-10 15-192 0,10-15-32 0,-5 39-16 0,5-39-896 0,-6 62-176 0,2-21-32 0,0 3-16 0,4 6-416 0,-1 1-80 0,-3 6 0 0,4-3-16 0,0 1-576 0,-4-1-112 0,8 4-32 0,0-9-15456 0,1-6-3104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7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25066 4053 22111 0,'1'-3'1968'0,"-1"1"-1584"16,0-4-384-16,0 4 0 0,-1 0 2896 0,1-5 496 16,0-2 112-16,-4-6 16 0,4-4-1088 0,0-4-224 15,-4 1-32-15,2-3-16 0,2 3-784 0,0 1-160 16,-4-3-16-16,4 5-16 0,0 2-304 0,0 2-64 16,0 0-16-16,-3 0 0 0,1 0-496 0,2-2-112 15,0 0 0-15,0 2-16 0,0-2-176 0,0 2 160 16,0-6-160-16,0 2 160 15,0 2-624-15,0 1-128 0,-4-3-32 0,-2 4 0 16,-3 2-368-16,3 1-80 0,-7 9-16 0,-2-3 0 16,-4 12 0-16,-5-1-16 0,1 14 0 0,-1 2 0 15,3 1-1200-15,2 6-256 0,-5 8-32 0,0 5-7840 0,1-1-1552 0</inkml:trace>
  <inkml:trace contextRef="#ctx0" brushRef="#br0" timeOffset="383.51">24667 4170 5519 0,'-4'96'240'0,"4"-70"64"0,0-11-304 0,0-13 0 0,0 2 0 0,4 1 0 0,-2 18 3152 0,-2-23 576 0,19 62 112 0,-19-62 32 0,32 77 832 0,-32-77 160 0,0 0 48 0,52 62 0 0,-52-62-2864 0,0 0-560 0,0 0-112 0,0 0-32 0,70-4-512 0,-61-5-96 0,-1-4-32 0,-1-4 0 0,1-2-384 0,-2-5-64 0,-1-1-32 0,3-3 0 0,-3 9-224 0,-1-5 128 0,2-4-128 0,-1-2 0 0,5-2 0 0,-1 0-160 0,1 0 0 0,-1-2 0 0,2 6-288 0,2-4-48 0,-3 2-16 0,1 1 0 0,2 5 48 0,0 2 0 0,-5-3 0 0,5 4 0 0,-4-3 128 0,1 5 16 15,-5 0 16-15,1-1 0 0,2 7 48 0,-7-1 0 16,3 5 0-16,0 0 0 0,-4 7 256 0,0-6 0 16,0 6 0-16,0 2 0 0,0 0 176 0,-4 0 32 15,0 0 16-15,3 0 0 0,-3 4-48 0,0 2-16 16,2-6 0-16,-2 3 0 0,3 3-32 0,-3 0 0 16,0 3 0-16,2 1 0 0,2 5 128 0,0 3 0 15,0 5 16-15,0-23 0 0,10 64 176 0,-10-64 16 16,24 77 16-16,-24-77 0 0,30 81 32 0,-30-81 0 15,40 92 0-15,-40-92 0 0,45 92-256 0,-45-92-32 16,43 71-16-16,-43-71 0 0,0 0-208 0,51 64 0 0,-51-64 0 16,0 0 0-16,0 0-288 0,0 0-48 0,0 0-16 0,79 34 0 31,-72-43-288-31,1-6-48 0,1-2-16 0,-3-6-18704 0</inkml:trace>
  <inkml:trace contextRef="#ctx0" brushRef="#br0" timeOffset="1018.47">25825 3501 35935 0,'-4'-19'1600'0,"-2"8"320"0,6 2-1536 0,-3-1-384 0,-1 3 0 0,2 1 0 0,-4 0 1392 0,3-3 208 0,-7-6 32 0,-5-10 16 0,0 1-416 0,2 1-80 0,-6 3 0 0,4 1-16 0,0 4-752 0,-2 4-128 0,0 1-48 0,4 3 0 0,-2 3-208 0,-4 4 0 0,4 0-192 0,2 2 192 0,2 5-480 0,-2 3 16 0,3 1 0 0,1 4 0 0,3 2 16 0,-3 2 0 0,3 5 0 0,-1-5 0 0,5 0 160 0,-6 5 32 0,6 4 16 0,-3 3 0 0,1 2 240 0,4-1 0 0,0 2-160 0,-4-2 160 0,4 0 0 15,4-2 0-15,-4-30 160 0,6 81-160 0,-6-81 480 0,15 98-16 0,-8-44 0 0,-1 1 0 0,0 3 160 0,-1 0 16 0,-1-5 16 0,0-2 0 16,-2 1 64-16,1-9 16 0,-3 1 0 0,0-9 0 16,4 1-160-16,-4 0-48 0,0-2 0 0,0-34 0 15,9 65-80-15,-9-65-32 0,0 0 0 0,15 68 0 16,-15-68-160-16,0 0-16 0,0 0-16 0,0 0 0 0,0 0-48 0,34 62-16 15,-24-60 0-15,-1-4 0 0,1 2-160 0,5-8 0 16,-4 1 0-16,6-2 0 0,-2-1 0 0,4-3 0 16,-8 2-192-16,6-2 192 15,-2-2-688-15,4-4-16 0,-3 0 0 0,1-2 0 16,2 2-592-16,-4 1-128 0,4-5-32 0,-4 2-19744 16</inkml:trace>
  <inkml:trace contextRef="#ctx0" brushRef="#br0" timeOffset="1636.38">26229 3634 6447 0,'2'0'576'0,"-2"-3"-576"0,0 3 0 0,0 0 0 0,0 0 1584 0,0-4 208 0,3 2 32 0,-3 2 16 0,0-6 1760 0,0 3 368 0,0 3 64 0,0-4 0 0,0 4-528 0,-3 4-112 0,1-1-32 0,2 5 0 0,0 5-1792 0,0 6-352 0,0-19-80 0,5 47-16 0,-5-15-32 0,0-32 0 0,4 75 0 0,-4-32 0 0,2 2-144 0,2 2-48 0,-4 0 0 0,0-2 0 0,0-45-352 0,0 81-80 0,0-81-16 0,6 66 0 0,-6-66-304 0,3 49-144 0,-3-49 128 0,0 0-128 15,10 64-464-15,-10-64-176 0,0 0-48 0,0 0 0 0,0 0-720 0,0 0-128 0,0 0-48 0,0 0-19184 16</inkml:trace>
  <inkml:trace contextRef="#ctx0" brushRef="#br0" timeOffset="2054.77">26464 3289 16575 0,'5'5'1472'0,"-1"-1"-1168"0,2 2-304 0,-4-4 0 0,1-1 4416 0,1 1 832 16,2 2 176-16,-6-4 16 0,0 0-2544 0,0 0-512 15,0 0-96-15,90 28-32 0,-90-28-1184 0,0 0-240 16,68 6-64-16,-68-6 0 0,0 0-464 0,0 0-112 15,71 0 0-15,-71 0-16 0,0 0-176 0,0 0 0 16,0 0 0-16,0 0 0 0,73 19 0 0,-73-19-224 16,0 0 48-16,0 0 16 0,0 0 160 0,0 0-208 15,30 77 80-15,-30-77 128 0,0 0 0 0,8 67 0 0,-8-67 144 0,6 68-16 16,-6-68 256-16,5 71 48 16,1-22 16-16,1 4 0 0,-1 0 128 0,-2 3 16 0,1 12 16 0,5 1 0 15,-5 1 224-15,3-6 32 0,-2 1 16 0,-1-14 0 16,-5-51-112-16,6 90-32 0,-2-43 0 0,-1 0 0 15,-3-47-96-15,2 92-32 0,-2-92 0 0,4 81 0 16,-4-81-480-16,-4 68-96 0,4-68-32 0,-2 52 0 16,2-52 0-16,-3 45 0 0,-3-26 0 0,-1-4 0 15,-1 0 0-15,-1-2 0 0,-1-3 0 0,-3-1 0 16,-6 1 0-16,4-5 0 0,-5 1 0 0,-3-2 0 16,2-2-640-16,3-1-128 15,-1-1-32-15,4-1 0 0,-12-5-864 0,3-3-160 0,-2-3-32 0,3-5-21216 16</inkml:trace>
  <inkml:trace contextRef="#ctx0" brushRef="#br0" timeOffset="2640.27">28195 3967 20271 0,'-6'4'1792'0,"6"1"-1424"0,-4-3-368 0,4-2 0 0,0 2 2688 0,0 0 448 0,-4 2 112 0,4 0 16 0,0 3-576 0,8 1-128 0,-8-8 0 0,0 0-16 0,0 0-1296 0,96 15-256 0,-96-15-48 0,92 0-16 0,-92 0 32 0,115 0 16 0,-115 0 0 0,129-6 0 0,-129 6-448 0,122-13-80 0,-50 3-32 0,-5-1 0 0,1 2-416 0,-8-4 0 0,-2 3 128 0,-58 10-128 0,93-15-624 0,-93 15-144 0,67-9-48 0,-67 9 0 0,0 0-256 0,72-6-48 0,-72 6-16 0,0 0 0 0,0 0-336 0,0 0-80 0,0 0-16 0,0 0-15776 0</inkml:trace>
  <inkml:trace contextRef="#ctx0" brushRef="#br0" timeOffset="2876.32">28516 4347 22111 0,'-19'3'976'0,"10"-3"208"0,-1 0-944 0,1-3-240 0,5 3 0 0,2-2 0 15,-1 2 3168-15,1-2 592 0,-6 0 112 0,3-2 32 16,1 0-1648-16,2-1-320 0,8-1-64 0,3 1-16 16,4-3-624-16,8 1-128 0,1-1-16 0,-22 8-16 15,55-13 16-15,-55 13 16 0,77-11 0 0,-77 11 0 16,116-6-240-16,-116 6-48 0,139-6-16 0,-63 8 0 15,-3 2-480-15,-2-4-112 0,-71 0-16 0,126 2 0 16,-126-2-544-16,104-2-112 0,-104 2-32 0,82-4 0 16,-82 4-656-16,0 0-128 0,83-9-16 0,-83 9-16 15,0 0-64-15,0 0-16 0,66-6 0 0,-61 6-18448 16</inkml:trace>
  <inkml:trace contextRef="#ctx0" brushRef="#br0" timeOffset="3191.16">28939 3516 29487 0,'0'-9'1296'0,"0"3"288"0,0 0-1264 0,2 3-320 16,1 1 0-16,1 0 0 0,2 0 2448 0,3-4 432 15,2 3 96-15,12-5 16 0,-23 8-1280 0,58-11-256 0,-58 11-48 0,68-2-16 16,-68 2-448-16,77 15-96 0,-77-15-16 0,81 30 0 15,-81-30-368-15,75 39-80 0,-75-39 0 0,83 61-16 16,-83-61-368-16,0 0 128 0,86 77-128 0,-86-77 0 16,68 77 0-16,-68-77 0 0,58 80 0 0,-58-80 0 15,38 87 0-15,-38-87-160 0,18 86 160 0,-21-44-160 16,-3-1 160-16,-3-7-128 0,-1 0 128 0,-5 0-128 16,-4-1 128-16,1-1-128 0,-7-2 128 0,1 0-128 15,-1 2-336 1,-3-7-64-16,4-4-16 0,-3-5 0 0,3-1-320 15,0 0-64-15,-5-5-16 0,-1-1-12368 0,-4-5-2496 0</inkml:trace>
  <inkml:trace contextRef="#ctx0" brushRef="#br0" timeOffset="3524.87">27994 3640 17503 0,'-2'-9'1552'0,"2"3"-1232"16,0 0-320-16,0 6 0 0,-4 2 3664 0,4-2 688 16,-6 4 128-16,2-4 16 0,-5 6-1936 0,-6 9-384 15,0 7-64-15,-2 12-32 0,0 9-1184 0,-5 4-256 16,1 12-32-16,-5 4-16 0,-1 13-128 0,-1 1-16 16,4-6-16-16,-1 2 0 0,6-5 0 0,4-12 0 15,6-12 0-15,0-5 0 0,1-5-160 0,3-6-16 0,3 6-16 0,4-8 0 16,-2-26-240-16,9 57 144 0,-9-57-144 0,0 0 128 15,0 0-288-15,62 73-64 0,-62-73-16 0,0 0 0 32,101 56-208-32,-101-56-32 0,83 30-16 0,-83-30 0 15,103 23 0-15,-103-23 0 0,108 13 0 0,-108-13 0 16,120 6-80-16,-54-6-32 0,1 0 0 0,5 0 0 16,1-4-928-16,-2 0-176 0,3 2-32 0,1-3-14704 0</inkml:trace>
  <inkml:trace contextRef="#ctx0" brushRef="#br0" timeOffset="4359.41">31564 3867 10127 0,'-2'-1'896'0,"2"-5"-704"0,-3 2-192 0,3-1 0 0,0 1 1936 0,0-2 368 0,-2-9 64 0,0-6 0 0,2-11 1456 0,-2-5 272 0,2-4 64 0,0 1 16 0,0 2-1728 0,0 3-336 0,-4 1-80 0,2 2-16 0,-7 4-896 0,1 2-176 0,-3 3-48 0,2 2 0 0,-6 3-96 0,-4 1-32 0,4 9 0 0,-4-1 0 0,0 9-240 0,0 0-48 0,1 5-16 0,-3 7 0 0,-5 6-240 0,1 7-48 0,5 1-16 0,-5 4 0 0,-7 13-160 0,2 8 0 16,2 4 0-16,3-1 0 0,1 6 0 0,5-1 0 0,4-5 0 0,2 1 0 0,7-7-192 0,1-1 192 0,5-5-160 0,0-42 160 16,11 66-560-16,-11-66-16 0,0 0 0 0,0 0 0 15,0 0-96-15,66 62-32 0,-66-62 0 0,0 0 0 16,62-17 144-16,-38 5 32 0,6-6 0 0,-1-5 0 0,4 0 208 0,-3-3 64 15,2 0 0-15,2-2 0 0,0 1 256 0,-4 3 0 16,-4 3 0-16,-1-1 0 0,-1 5 0 0,-5 2 128 0,0 3 0 0,-4 5 16 16,0 3 384-16,-9 4 80 0,3 0 16 0,-3 6 0 15,1 1 208-15,-5 5 64 0,2 1 0 0,0 4 0 16,-4-17 112-16,0 0 16 0,7 52 16 0,-7-52 0 16,0 0-368-16,13 60-80 0,-13-60-16 0,0 0 0 15,0 0-384-15,25 74-64 0,-25-74-128 0,0 0 176 16,0 0-176-16,0 0-272 0,50 64 64 0,-50-64 16 15,0 0-864 1,0 0-160-16,0 0-48 0,0 0 0 0,77 41-336 0,-77-41-64 0,0 0 0 0,0 0-18096 16</inkml:trace>
  <inkml:trace contextRef="#ctx0" brushRef="#br0" timeOffset="4593.34">32058 3730 35007 0,'-11'0'1552'0,"7"0"320"0,-1 0-1488 0,5 0-384 16,-4 0 0-16,4-2 0 0,4 2 1744 0,-4-2 288 16,5 2 48-16,1-3 16 0,7 1-256 0,2-2-48 15,4-2-16-15,5-3 0 0,-24 9-336 0,62-15-64 16,-24 6-16-16,-4-1 0 0,2 1-656 0,-3-1-128 16,-1 1-16-16,-2 0-16 0,4-3-544 0,4 3 0 15,-6 0 0-15,2 1 0 16,-34 8-560-16,50-6-208 0,-50 6-64 0,0 0 0 15,70 4-640-15,-70-4-128 0,0 0-16 0,0 0-16 16,0 0 32-16,0 0 0 0,0 0 0 0,0 0-17664 0</inkml:trace>
  <inkml:trace contextRef="#ctx0" brushRef="#br0" timeOffset="4795.18">32350 3339 12895 0,'-10'-2'1152'0,"7"-1"-928"0,-3 3-224 0,2 0 0 15,0 0 4032-15,3 3 768 0,1-3 160 0,-4 6 32 16,0 2-1312-16,2 7-256 0,2-15-48 0,0 0-16 16,10 71-1728-16,-10-71-352 0,11 70-64 0,-11-70 0 15,13 84-256-15,-13-84-64 0,13 87 0 0,-13-87 0 16,11 71-512-16,-11-71-128 0,10 79 0 0,-10-79-16 16,19 81-624-16,-19-81-112 0,18 67-16 0,-18-67-16 15,0 0-1200-15,40 83-256 0</inkml:trace>
  <inkml:trace contextRef="#ctx0" brushRef="#br0" timeOffset="5043.99">32861 3151 29487 0,'4'2'2624'0,"-4"4"-2112"15,2-4-512-15,-2 2 0 0,0-3 2704 0,0 7 432 16,0-8 96-16,0 0 16 0,13 62-944 0,-13-62-176 15,9 88-32-15,-9-88-16 0,9 109-528 0,-5-47-96 0,-4 6-32 0,0 3 0 16,0 8 0-16,0 6 0 0,-4 3 0 0,4-3 0 16,0-8-1136-16,0-8-288 0,4-12 0 0,-4-1 0 15,6-7 0-15,-6-49 0 0,11 92 0 0,-11-92 0 32,17 81-1616-32,-17-81-384 0,0 0-80 0,15 71-16 15,-15-71 32-15,0 0 0 0,0 0 0 0,0 0-18720 0</inkml:trace>
  <inkml:trace contextRef="#ctx0" brushRef="#br0" timeOffset="6681.56">25066 3742 11055 0,'-4'-2'976'0,"4"-2"-784"0,-4 4-192 0,4-4 0 0,0 2 2240 0,-2-2 416 0,2-1 80 0,-4-5 16 0,1-3 784 0,1-2 176 0,-6-5 16 0,6 1 16 0,-3 0-1696 0,3 2-352 0,0 6-64 0,2-4-16 0,0 5-960 0,-4-3-192 0,2 4-32 0,2 1-16 0,-7 1-112 0,5 1-32 0,-2 1 0 0,0 1 0 0,3 0-16 0,-3 0-16 0,2 2 0 0,0 2 0 0,0 0-48 0,-2 0-16 0,3-3 0 0,-3 3 0 0,4 3-32 0,-6-3 0 0,2 0 0 0,1 0 0 0,-3 2-144 0,0 0 160 0,-1 0-160 0,-1 2 160 16,1-2-160-16,1 1 0 0,-3 1 0 0,3-2 128 15,-3 2-128-15,-1 1 0 0,-3 3 0 0,2-2 0 16,1 3 0-16,1-3 0 0,-4 1 0 0,2 4 0 15,1-1 0-15,-5 3 0 0,2 4 0 0,0-2 0 16,5-6 0-16,-1 3 0 0,0 3 0 0,-1 0 0 0,3-2-160 0,-1 2 160 16,-1 2 0-16,-1 5-144 0,3-3 144 0,-3 2 0 15,3 1 0-15,-2-1-128 0,1 2 128 0,2 1 0 16,-3-3 0-16,3 1-128 0,1 3 128 0,-3-1 0 16,3 1 0-16,-1 1 0 0,-2 0 0 0,1-1 0 15,3-1 0-15,-5-3 0 0,3-1 0 0,2 1 0 16,-1 2 0-16,1-5 0 0,-2-3 0 0,1 4 0 15,1 0 0-15,0-4 0 0,2 0 0 0,-1 0 0 16,-1-2 0-16,2 2 0 0,2 0 0 0,0-2 0 16,2-1 0-16,2-1 0 0,-4 0 0 0,3-1 0 0,3-1 0 0,-4-3 0 15,5 1 0-15,-1-1 0 0,0-1 0 0,1-3 0 16,2 2 0-16,-1 0 0 0,1-2 0 0,1 0 0 16,-1 0-128-16,-1-2 128 0,1 0-128 0,2 3 128 15,-1-3-176-15,-1-3 176 0,-3 3-208 0,1 0 80 16,1-2 128-16,-1 0-208 0,3 0 80 0,-5-2 128 15,1 2-192-15,0-2 192 0,1 1-192 0,-1-3 192 16,-1 0-240-16,3-3 80 0,-2 2 16 0,-1-1 0 16,1-1 144-16,1-1-208 0,-1-3 80 0,-2 4 128 15,1-1-192-15,-1 1 192 0,-2-1-192 0,6-1 192 16,-7 2-224-16,5-2 80 0,-2 1 16 0,2 3 0 16,1 1-256-16,-1 0-32 0,-3 3-16 0,3-3 0 15,0 0-1536-15,-3 4-304 0,1 2-64 0,2 0-13024 16</inkml:trace>
  <inkml:trace contextRef="#ctx0" brushRef="#br0" timeOffset="16491.48">6149 6807 30399 0,'-10'-4'2704'0,"6"2"-2160"0,-1-4-544 0,5 4 0 0,0 1 2000 0,0-3 304 0,-4-2 48 0,0-7 16 0,-1-2-784 0,-1 0-160 0,2-6-16 0,2 2-16 0,4 3-144 0,2 1-32 0,5 3 0 0,1-3 0 0,1 6-176 0,-11 9-32 0,0 0-16 0,71-23 0 0,-71 23-416 0,0 0-64 0,96-15-32 0,-96 15 0 0,0 0-320 0,115-28-160 0,-115 28 160 0,83-24-160 0,-83 24 0 0,86-25-160 0,-86 25 0 0,77-28 0 0,-77 28-912 0,62-28-176 0,-62 28-32 0,0 0-16 0,53-28-272 0,-44 22-48 0,-3 0-16 0,-2 6-18368 0</inkml:trace>
  <inkml:trace contextRef="#ctx0" brushRef="#br0" timeOffset="16501.48">6271 6226 34095 0,'-12'4'1504'0,"9"-4"320"0,-3 0-1456 0,2 0-368 0,2 0 0 0,1 0 0 0,1 0 1776 0,-2 2 272 0,2 5 64 0,0-1 16 0,2 7-880 0,1 2-176 0,7 7-48 0,-10-22 0 0,28 61-256 0,-17-28-48 0,-11-33-16 0,34 77 0 0,-17-33-192 0,-2 6-32 0,4 3-16 0,-4 0 0 0,-4-3-320 0,2 3-144 0,6 3 128 0,0-3-128 0,-4 0-576 0,4-8-208 0,-19-45-48 0,37 79 0 0,-37-79-544 0,34 62-112 0,-34-62-32 0,0 0-17808 0</inkml:trace>
  <inkml:trace contextRef="#ctx0" brushRef="#br0" timeOffset="16721.53">7081 6320 27647 0,'-10'6'2448'0,"7"-6"-1952"0,3 1-496 0,0-1 0 15,0 0 3280-15,0 0 560 0,0-1 128 0,3 1 0 16,7-8-1808-16,-1 2-368 0,8-5-80 0,-17 11-16 16,41-19-464-16,-20 4-80 0,-21 15-32 0,49-26 0 15,-49 26-640-15,51-26-128 0,-51 26-32 0,48-25 0 16,-48 25-320-16,0 0 128 0,78-32-128 0,-78 32 0 15,0 0-560-15,62-24-176 0,-62 24-32 0,0 0-16 16,0 0-608-16,0 0-112 0,0 0-32 0,0 0-12528 16,0 0-2512-16</inkml:trace>
  <inkml:trace contextRef="#ctx0" brushRef="#br0" timeOffset="16939">7216 6027 38703 0,'-15'5'1712'0,"7"-5"352"0,3 2-1648 0,-1 0-416 0,1 0 0 0,3 2 0 16,2-2 1152-16,0 1 160 0,-2 7 32 0,2 3 0 15,2 8-112-15,1 7-16 16,7 7 0-16,-1 7 0 0,10 3-448 0,-4 6-80 0,4-4-32 0,1 2 0 16,-20-49-352-16,32 82-80 0,-13-35-16 0,-2 2 0 31,6 7-576-31,-1 3-112 0,5-1-32 0,1 4-14288 0,2-8-2864 0</inkml:trace>
  <inkml:trace contextRef="#ctx0" brushRef="#br0" timeOffset="17408.37">8321 6130 41471 0,'-13'-17'1840'0,"7"8"368"0,-3-1-1760 0,3 3-448 16,-1-1 0-16,5 5 0 0,-2-3 1296 0,-2-3 176 16,-3-10 48-16,-6-6 0 0,-4-3-64 0,0-4-16 15,4 6 0-15,0 1 0 0,2 7-1040 0,-2-5-208 16,0 8-32-16,-2 2-16 0,6 2-144 0,-4 5 0 16,2 2 0-16,-2 4 0 15,0 4-416-15,1 2-64 0,-1 3-16 0,0 6 0 16,2 4-208-16,2 2-32 0,2-3-16 0,-1 7 0 15,3 7 176-15,1 2 48 0,-3 5 0 0,3 0 0 0,2-1 144 0,2 0 16 16,-1-5 16-16,3-2 0 0,3 0-16 0,-1-6 0 16,4-3 0-16,-6-22 0 15,0 0-176-15,0 0-32 0,0 0-16 0,0 0 0 16,79 40-384-16,-79-40-80 0,0 0-16 0,54-30 0 16,-54 30 112-16,40-21 0 0,-40 21 16 0,43-21 0 0,-43 21 944 0,0 0 176 0,70-15 32 0,-70 15 16 15,0 0 912-15,0 0 176 0,77 10 32 0,-77-10 16 16,0 0-304-16,0 0-64 0,63 58-16 0,-63-58 0 15,0 0 160-15,34 62 16 0,-34-62 16 0,0 0 0 16,25 53-112-16,-25-53-32 0,0 0 0 0,0 0 0 16,34 64-496-16,-34-64-96 0,0 0-32 0,0 0 0 15,0 0-400-15,41 56 0 0,-41-56 128 0,0 0-128 16,0 0-480-16,0 0-128 0,0 0-32 0,68 55 0 16,-68-55-1008-16,0 0-208 0,0 0-32 0,0 0-18656 15</inkml:trace>
  <inkml:trace contextRef="#ctx0" brushRef="#br0" timeOffset="17840.15">6036 7883 23039 0,'-8'-1'2048'0,"5"1"-1648"0,-1 0-400 0,2 0 0 0,2-4 2464 0,-4 2 416 0,-2 0 64 0,-3 0 32 0,0-4-480 0,-1 3-80 0,1-3-32 0,9 2 0 0,0-1-1200 0,6-1-240 0,7 2-48 0,-13 4-16 0,0 0-224 0,86-39-32 0,-86 39-16 0,98-38 0 0,-98 38 16 0,118-47 0 0,-31 19 0 0,20-2 0 0,17-4-224 0,15-5-32 0,26-8-16 0,8-2 0 0,-45 11-352 0,22-5 0 0,36-8 0 0,21-9 128 0,0-2 224 0,3-5 48 0,3 5 16 0,-20 0 0 0,-31 13-80 0,-14-2-16 0,-3 0 0 0,-10-1 0 0,-14 5-320 0,-20 0 144 0,-16 7-144 0,-6 6 0 15,-4 0 128-15,-8 10-128 0,1 0 0 0,-68 24 0 16,100-27 0-16,-100 27 0 0,0 0 0 0,77-7 0 0,-77 7 0 15,0 0 0-15,0 0-208 0,0 0 80 16,15 49-960-16,-21-32-176 0,-13 9-32 0,1 2-21280 16</inkml:trace>
  <inkml:trace contextRef="#ctx0" brushRef="#br0" timeOffset="54509.65">11003 5570 38703 0,'-6'0'3440'0,"2"0"-2752"0,1 2-560 0,1 2-128 0,-4-4 848 0,2 5 144 0,-5 8 32 0,-6 6 0 0,-8 11 96 0,3 14 32 0,-5 4 0 0,-1 13 0 0,2 4-384 0,-1 10-80 0,-3 8-16 0,-2 13 0 0,-4 9-320 0,-4 1-64 0,5-7-16 0,3-11 0 0,1 3-272 0,-3 1 0 16,-1 4 0-16,2-4 0 0,1-12-192 0,4-14-64 0,2-8 0 0,3-7 0 0,2-9-576 0,4-7-112 0,2-3-16 0,4-13-16 0,-1-4-112 0,5-6-32 0,5-12 0 0,-4-9-17952 0</inkml:trace>
  <inkml:trace contextRef="#ctx0" brushRef="#br0" timeOffset="54740.78">10266 5965 28335 0,'-9'-17'624'0,"5"7"128"0,0 3 16 0,2 1 32 0,2 2-640 0,0 4-160 0,2-3 0 0,2 1 0 16,0-2 3136-16,3 4 608 0,6-4 112 0,-13 4 32 15,0 0-1872-15,0 0-368 0,96 44-80 0,-96-44-16 16,64 58-96-16,-64-58-32 0,87 84 0 0,-31-29 0 16,2 5-416-16,8 4-96 0,2 0-16 0,-6-4 0 0,-4-2-112 0,-58-58-16 15,92 90-16-15,-92-90 0 0,75 76-608 0,-75-76-96 16,77 78-48-16,-77-78 0 15,83 87 0-15,-83-87 0 0,81 83 0 0,-81-83 0 16,62 65-1472-16,-62-65-272 0,49 53-64 0,-49-53-16 16,0 0 48-16,37 64 16 0,-37-64 0 0,11 36-19776 15</inkml:trace>
  <inkml:trace contextRef="#ctx0" brushRef="#br0" timeOffset="55947.91">3790 1932 28559 0,'0'-8'2544'0,"-4"5"-2032"0,4-1-512 0,-2 2 0 0,1-2 2400 0,-1 0 384 0,-2-5 80 0,-2-2 16 0,1-8-1216 0,-5 4-256 0,-3 0-32 0,2 0-16 0,1 5-432 0,-3 3-96 0,2 5 0 0,-2-2-16 0,3 4-240 0,-5 0-32 0,0 6-16 0,2 1 0 0,-2 3-272 0,2 1-48 0,-2 2-16 0,0 6 0 0,-4 5-192 0,0 3 128 0,4-3-128 0,6-1 0 0,-4 1 0 0,1 6 0 0,3 12 0 0,0 1 0 0,5-11 0 0,2 3 0 0,-2 3 0 0,8 2 0 0,2-3 0 0,3-9 0 0,0-3 0 0,-9-25 0 0,0 0-128 0,0 0 128 16,0 0 0-16,81 37 0 0,-81-37-240 0,0 0 64 15,74-32 16-15,-74 32 0 16,56-39-224-16,-32 13-64 0,6-1 0 0,-1-5 0 15,-1-1-480-15,-4 2-96 0,1-2-32 0,-1 1-18784 0</inkml:trace>
  <inkml:trace contextRef="#ctx0" brushRef="#br0" timeOffset="56833.24">3959 1295 29487 0,'-4'0'2624'0,"3"0"-2112"0,-3 0-512 0,4 0 0 16,4 0 2688-16,-4 0 416 0,0 0 96 0,0 5 0 16,-4-1-1296-16,4 6-272 0,0 6-48 0,4 3-16 15,-4-6-608-15,0 6-128 0,3 6-32 0,3 8 0 16,-6 3-288-16,6 5-48 0,-3 3-16 0,3 3 0 16,-2 2-448-16,1-1 128 0,-1 5-128 0,-2-6 0 15,4-4-288-15,-3-3-96 0,1 3-32 0,2-5 0 16,-2 5-496-16,-4-8-112 0,1-3 0 15,3-3-16-15,-4 1 144 0,0-8 16 0,4-7 16 0,-4-3 0 16,0-5 176-16,2-5 48 0,2-4 0 0,-1-7 0 16,3-8-240-16,0-4-32 0,3-13-16 0,0-3 0 0,1 1 576 0,-1 0 112 15,1 1 32-15,1-1 0 0,2 2 368 0,-4 4 80 16,3 5 16-16,-5 1 0 0,3 9 544 0,-3 6 112 16,1 3 32-16,-3 6 0 0,1 6-208 0,1 5-32 15,-1 4-16-15,-2 2 0 0,-2 4 128 0,1-3 16 16,-3 1 16-16,2-4 0 0,0 6-208 0,0 5-64 15,4 2 0-15,1 2 0 0,3 0-384 0,-1-3-192 16,-9-27 160-16,0 0-160 16,30 58-288-16,-30-58-160 0,0 0-16 0,0 0-16 15,0 0-496-15,96 30-112 0,-96-30 0 0,0 0-16 16,77-21-48-16,-77 21 0 0,39-37 0 0,-16 14 0 16,-8 3-288-16,-2-3-64 0,2 2-16 0,-5-3 0 15,-5 1 720-15,1 3 144 0,-2 1 16 0,-4 4 16 0,0-2 1200 0,-6 6 256 0,2 1 32 0,-5 5 16 16,3-3 848-16,-3 6 160 0,-1 2 32 0,-3 0 16 15,2 0-720-15,2 4-160 0,-1-2-32 0,1 4 0 16,3-3-336-16,-1 1-80 0,1 2-16 0,4-1 0 16,-2 3-400-16,4-3-192 0,0 1 160 0,0-2-160 15,4 0 0-15,-2 1-192 0,-2-5 16 0,0 0 0 16,0 0-496-16,0 0-96 0,0 0-32 16,0 0 0-16,0 0-16 0,81-7 0 15,-81 7 0-15,0 0 0 0,39-25-464 0,-26 16-112 0,3-2-16 0,-7 1 0 16,2-3 272-16,2 4 48 0,-3 1 16 0,-1 4 0 0,1 4 1584 15,-5 0 304-15,1 4 64 0,1 2 16 0,-1-1 672 0,-2 5 144 16,1-1 16-16,-1 1 16 0,2 1-688 0,-1 2-144 16,-1-2-16-16,2-1-16 0,-2 3-320 0,-3-7-64 15,3 1-16-15,0-1 0 0,2 3-320 0,-3-5-160 16,-1 2 160-16,2-6-160 16,0 5-240-16,1-5-144 0,1 0-16 0,-2 0-16 15,1 0-464-15,-1-4-80 0,2 3-32 0,-2-5 0 16,1 2-544-16,-3-3-128 0,0-1 0 0,0 1-16 15,2-3-320-15,-4 1-64 0,1 1-16 0,-1 1 0 0,4 1 2080 0,-4 2 528 16,4 2 48-16,-4-1 16 0,2 3 1648 0,2 0 336 16,-1 0 64-16,3 0 16 0,-2 0-1376 0,1 3-256 15,1-1-64-15,0 2-16 0,1-2-272 0,-1 2-48 16,-2-1-16-16,1 1 0 0,1 2-240 0,0-6-48 0,1 2-16 0,-5 0 0 16,5-4-304-16,-1 2 0 0,-2-2 128 0,-2-4-128 15,1 2 0-15,1-1 0 0,2-3-208 0,-4-1 80 31,5-2-320-31,-5-4-64 0,2-2-16 0,0-2 0 16,1 2-256-16,1 0-48 0,1 0-16 0,-1 4-11760 0,4-2-2368 0</inkml:trace>
  <inkml:trace contextRef="#ctx0" brushRef="#br0" timeOffset="57097.95">5324 1454 12895 0,'3'0'1152'0,"-1"0"-928"0,2 0-224 0,-4 0 0 0,0 0 4496 0,0 0 864 0,4 4 160 0,1-4 48 0,-5 0-2176 0,0 0-448 0,0 0-64 0,0 0-32 0,72 60-1376 0,-72-60-256 0,0 0-64 0,58 76-16 0,-58-76-304 0,43 58-48 0,-43-58-16 0,0 0 0 0,58 71-560 0,-58-71-208 0,0 0 144 0,63 53-144 0,-63-53-704 0,0 0-240 0,0 0-32 0,77 52-16 0,-77-52-544 0,0 0-96 0</inkml:trace>
  <inkml:trace contextRef="#ctx0" brushRef="#br0" timeOffset="57230.3">5654 1426 20271 0,'-9'-5'1792'0,"3"5"-1424"16,-1-4-368-16,1 4 0 0,2 0 4352 0,2 4 784 0,2-4 176 0,-3 2 16 16,-1 5-2544-16,-4 2-512 15,5 10-96-15,-7 0-32 0,5 11-800 0,-5 2-176 0,6 4-16 0,-5 3-16 16,3 3-560-16,-3-7-128 0,3 7 0 0,3-5-16 15,-3-1-432-15,2-4 0 0,1-6-192 0,1 0 192 32,-4-9-1456-32,2 2-160 0,0 0-48 0,-1-4-19984 0</inkml:trace>
  <inkml:trace contextRef="#ctx0" brushRef="#br0" timeOffset="57380.56">5309 1804 39615 0,'0'-9'1760'0,"0"5"352"0,0 0-1680 0,0 2-432 0,0-2 0 0,0 3 0 15,3-3 1152-15,3-2 128 0,3-1 48 0,3-5 0 16,4-1 0-16,5 0 0 0,-21 13 0 0,53-26 0 16,-53 26-688-16,52-28-144 0,-52 28-32 0,59-29 0 15,-59 29-976-15,71-28-208 0,-71 28-48 0,92-32-21056 16</inkml:trace>
  <inkml:trace contextRef="#ctx0" brushRef="#br0" timeOffset="57747.53">6256 1473 32255 0,'0'-3'2864'0,"-6"1"-2288"16,6 2-576-16,0-2 0 0,0 0 2112 0,0-2 320 16,0-2 64-16,-6 1 16 0,5-10-848 0,-1 2-192 15,4-2-16-15,-1-2-16 0,5 0-992 0,0 2-192 0,-3 2-32 0,3-2-16 16,3 1-208-16,1 1-208 0,-4 6 32 15,3-3 16 1,-3 3-224-16,1 1-64 0,-1 2 0 0,-3 3 0 0,-1 1 208 0,2 1 48 0,-2 1 0 0,0 4 0 16,-2 3 192-16,2 1 0 0,1 5 0 0,-3 4 0 15,0 1 160-15,2 8 80 0,2 2 16 0,0 6 0 16,-2 0-16-16,2 11 0 0,-1 6 0 0,3 5 0 16,3 4-80-16,-5-4-16 0,4 0 0 0,-1-9 0 15,-1-8-144-15,-2 6 160 0,1 4-160 0,-1 6 160 16,2-9 16-16,-5 3 0 0,3-2 0 0,2-4 0 15,1-3-176-15,-1-5 192 0,-2-3-192 0,1-4 192 16,-5-30-640-16,6 47-128 0,-6-47-32 0,0 0 0 16,0 0-480-16,0 0-112 0,0 0-16 0,0 0-17888 15</inkml:trace>
  <inkml:trace contextRef="#ctx0" brushRef="#br0" timeOffset="57964.6">6303 1430 29487 0,'0'-9'2624'0,"0"-3"-2112"15,0 9-512-15,0-3 0 0,0 4 2672 0,2 0 416 16,1-7 96-16,1-4 16 0,2-4-1264 0,3 0-240 16,2-2-48-16,6 4-16 0,-2 4-752 0,-15 11-160 15,0 0-16-15,0 0-16 0,0 0-352 0,89 2-64 16,-89-2-16-16,0 0 0 0,0 0-256 0,65 58 0 16,-65-58 0-16,0 0 0 15,29 60-320-15,-29-60-112 0,11 49-16 0,-11-49-16 16,4 58-96-16,-4-26-16 0,-6-2 0 0,-2 2 0 15,-1 2-48-15,-2-2-16 0,-8 0 0 0,4-4 0 16,0-2-128-16,-4-5-48 0,6 0 0 0,2-10-18032 0</inkml:trace>
  <inkml:trace contextRef="#ctx0" brushRef="#br0" timeOffset="58215.24">7096 1563 41471 0,'-13'2'1840'0,"7"-2"368"0,2 0-1760 0,2 0-448 15,2 0 0-15,0 0 0 0,0 0 1200 0,0 0 144 16,0 0 48-16,6-2 0 0,-6 2-208 0,6-1-32 16,-6 1-16-16,0 0 0 0,0 0-720 0,0 0-144 15,0 0-16-15,0 0-16 0,77 17-240 0,-77-17 0 16,0 0 0-16,0 0 0 15,0 0-416-15,84 9-176 0,-84-9-48 0,0 0 0 16,0 0-816-16,0 0-160 0,83 2-48 0,-83-2-18528 16</inkml:trace>
  <inkml:trace contextRef="#ctx0" brushRef="#br0" timeOffset="58383.04">7158 1804 35007 0,'-25'15'1552'0,"16"-9"320"0,1 3-1488 0,3-3-384 0,1-3 0 0,2-3 0 15,2 4 1328-15,0 2 192 0,0 0 32 0,0-6 16 16,0 0-416-16,0 0-64 0,0 0-32 0,0 0 0 16,83 33-752-16,-83-33-160 0,0 0-16 0,90-9-128 31,-90 9-240-31,73-11-144 0,-73 11-48 0,87-23-12608 0,-87 23-2512 0</inkml:trace>
  <inkml:trace contextRef="#ctx0" brushRef="#br0" timeOffset="58769.7">8022 1547 35007 0,'-9'-6'1552'0,"5"2"320"0,-2 2-1488 0,3 2-384 0,-1-3 0 0,2 1 0 15,2 2 1568-15,-4-2 240 0,1 0 48 0,-3-4 16 16,0 2-528-16,1-3-96 0,-5 5-32 0,6-4 0 0,-5 1-576 0,3 1-112 16,-3 0-16-16,0 2-16 0,-1 2-256 0,5 2-48 15,-5 2-16-15,3 2 0 0,-1 3-176 0,-1-3 0 16,-1 7-160-16,1-2 160 0,0 4-304 0,-1 4 48 15,1 0 0-15,3 3 0 0,-3 3-48 0,3-1 0 16,2 4 0-16,1 1 0 0,3-29-48 0,-2 50-16 16,2-50 0-16,5 47 0 15,-5-47-208-15,0 0-64 0,0 0 0 0,0 0 0 16,0 0-80-16,0 0-32 0,0 0 0 0,62 44 0 16,-62-44-80-16,0 0 0 0,30-21-16 0,-30 21 0 0,25-26 672 0,-12 10 176 15,2 1 0-15,-2 0 0 0,-2 2 496 0,-11 13 128 0,29-20 16 16,-29 20 16-16,0 0 176 0,30-25 16 0,-30 25 16 0,0 0 0 15,0 0 192-15,0 0 32 0,0 0 16 0,0 0 0 16,0 0-144-16,0 0-16 0,0 0-16 0,0 0 0 16,71 38-480-16,-71-38-80 0,0 0-32 0,0 0 0 15,0 0-496-15,34 64-96 0,-34-64-32 0,0 0 0 32,0 0-480-32,0 0-80 0,17 49-32 0,-17-49-13344 0,0 0-2672 0</inkml:trace>
  <inkml:trace contextRef="#ctx0" brushRef="#br0" timeOffset="59020.39">8485 1565 37775 0,'0'0'1664'0,"0"0"368"0,0 0-1632 0,0 0-400 0,0 0 0 0,0 0 0 0,0 0 896 0,0 0 112 0,0 0 16 0,0 0 0 0,0 0-432 0,0 0-80 0,0 0 0 0,47 57-16 0,-47-57-1328 0,0 0-256 0,0 0-48 0,41 67-16 0</inkml:trace>
  <inkml:trace contextRef="#ctx0" brushRef="#br0" timeOffset="59101.57">8678 2016 26719 0,'-9'10'2368'0,"9"-10"-1888"16,-12 13-480-16,12-13 0 0,-7 11 3584 0,7-11 640 0,0 0 112 0,-8 21 16 15,-1-2-2096-15,0 3-416 16,-6 8-96-16,1 4-16 16,-1 4-1728-16,0-1-336 0,2-1-80 0,-2 5-20784 0</inkml:trace>
  <inkml:trace contextRef="#ctx0" brushRef="#br0" timeOffset="60059.6">5786 3291 24879 0,'-2'-2'2208'0,"2"2"-1760"0,0-4-448 0,0 4 0 0,0 0 2688 0,0-2 464 0,2-2 96 0,2-1 16 0,1-3-1072 0,8 2-208 0,-1-3-32 0,-12 9-16 0,0 0-928 0,62-30-192 0,-62 30-48 0,58-24 0 0,-58 24-464 0,71-31-112 0,-71 31 0 0,72-35-16 0,-72 35-752 0,73-40-128 0,-35 16-48 0,3 1-19392 0</inkml:trace>
  <inkml:trace contextRef="#ctx0" brushRef="#br0" timeOffset="60066.34">6053 2847 31327 0,'-10'6'1392'0,"3"-3"272"0,1-1-1328 0,4 0-336 0,0 0 0 0,2 2 0 0,0-4 1856 0,2 5 320 0,0 5 48 0,2 5 16 0,2 7-1152 0,3 7-240 0,4 6-32 0,-2 3-16 0,4-1-400 0,-1 3-80 0,-14-40 0 0,33 81-16 0,-14-40-304 0,-4 2 0 0,4 1 128 0,-19-44-128 0,38 75-592 0,-38-75-176 0</inkml:trace>
  <inkml:trace contextRef="#ctx0" brushRef="#br0" timeOffset="60073.34">6491 2986 41471 0,'-6'0'1840'0,"2"-4"368"0,0 2-1760 0,4 1-448 0,4 1 0 0,-4-2 0 0,4 2 784 0,2-6 80 0,5 2 16 0,-11 4 0 0,0 0 112 0,60-34 32 0,-60 34 0 0,60-24 0 0,-60 24-752 0,70-28-144 0,-70 28-128 0,67-25 192 0,-67 25-448 0,59-22-64 0,-59 22-32 0,0 0 0 0,71-21-800 0,-71 21-144 0,0 0-48 0,0 0-18368 0</inkml:trace>
  <inkml:trace contextRef="#ctx0" brushRef="#br0" timeOffset="60240.73">6712 2674 28559 0,'-11'0'1264'0,"7"-4"272"0,-1 2-1232 0,-3 1-304 0,6 1 0 0,2 0 0 0,-3 0 2784 0,-1 0 496 0,2 1 112 0,-4 5 0 0,2-4-1680 0,4 6-352 0,-3 7-64 0,6 0-16 0,-1 7-656 0,6 3-144 0,-2 3-32 0,3 6 0 0,-3-4-128 0,1 7-16 0,1 1-16 0,-1 3 0 0,2 2-288 0,3-1 0 0,1 1 0 0,-4-7 0 0,-9-36-768 0,25 65-224 0,-25-65-32 0,28 57-19328 0</inkml:trace>
  <inkml:trace contextRef="#ctx0" brushRef="#br0" timeOffset="60586.75">7092 2926 6447 0,'-11'-8'576'0,"3"5"-576"0,6-3 0 0,-1 0 0 16,3 3 7632-16,0-3 1424 0,0 2 288 0,0-5 48 15,3-10-6544-15,3-5-1312 0,3-5-256 0,1-1-48 16,1-2-800-16,2 4-176 0,2 2-16 0,0 1-16 16,2 7-592-16,-6-1-112 0,3 4-32 0,1 2 0 15,-6 3-160-15,0 5-32 0,-3-3-16 0,-2 6 0 16,1 2 288-16,-5 0 64 0,4 0 16 0,-4 0 0 0,0 2 352 0,0 0 0 15,0 4 0-15,0-1 0 0,0 3 416 0,0 3 0 16,2-2 0-16,-2 3 0 0,4-1 32 0,-4 4 0 16,2 10 0-16,0-1 0 0,3 0-64 0,-1 8 0 15,2 8 0-15,3 5 0 0,-3-2-64 0,3 10-32 16,2 12 0-16,6 3 0 0,0 5-128 0,0 3-32 16,2-5 0-16,-4-3 0 0,0-16 0 0,-6-3-128 15,3 4 192-15,1-1-64 0,-4-3-128 0,4 4 0 16,-5-10 0-16,-8-43 128 15,19 75-464-15,-19-75-112 0,13 51 0 0,-13-51-16 16,0 0-224-16,5 41-32 0,-5-41-16 0,0 0-18448 0</inkml:trace>
  <inkml:trace contextRef="#ctx0" brushRef="#br0" timeOffset="60828.85">7312 2714 19343 0,'-4'-25'1728'0,"4"14"-1392"0,0 0-336 0,0 1 0 0,0 5 4112 0,0 3 752 0,0-2 160 0,0-2 32 0,6-1-2400 0,1-5-480 0,3 3-80 0,-10 9-32 0,0 0-1104 0,0 0-240 0,73-19-32 0,-73 19-16 0,0 0-304 0,0 0-64 0,86 21-16 0,-86-21 0 0,0 0-288 0,57 51 0 0,-57-51 0 0,0 0 0 0,39 65 0 0,-39-65-256 0,10 70 32 0,-9-32 0 0,-2-5-80 0,-3-4-16 0,2-5 0 0,-6 4 0 0,-1 6-96 0,-6 0-32 0,0 2 0 0,-4 1 0 0,-1 1-384 0,-3-10-96 0,8-7-16 0,0-3-18080 0</inkml:trace>
  <inkml:trace contextRef="#ctx0" brushRef="#br0" timeOffset="61223.51">8173 2830 31327 0,'0'-2'2784'16,"-4"2"-2224"-16,4-4-560 0,0 4 0 15,0 0 2432-15,0 0 368 0,0 0 80 0,0-1 0 16,0 1-928-16,4-4-192 0,-4 4-32 0,0 0-16 15,3 4-1248-15,-3-4-240 0,0 0-48 0,0 0-16 16,0 0-880-16,0 0-176 0</inkml:trace>
  <inkml:trace contextRef="#ctx0" brushRef="#br0" timeOffset="61391.41">8317 3195 38703 0,'-9'9'1712'0,"3"-5"352"0,1 0-1648 0,1 1-416 16,4-5 0-16,-4 2 0 0,2-2 1392 0,2 2 192 15,-4 4 32-15,-1-5 16 0,-1 3 80 0,2 2 16 16,1-2 0-16,1 5 0 0,-2-3-1328 0,-2 7-256 16,3-4-144-16,-1 1 160 15,2 5-752-15,-2 0-160 0,-1 5-16 0,-3 7-16 16,2-3-480-16,-3-1-80 0,0 1-32 0,-1-3 0 16,3-2-608-16,-3 1-112 0</inkml:trace>
  <inkml:trace contextRef="#ctx0" brushRef="#br0" timeOffset="61741.24">8768 3035 41471 0,'-3'-9'1840'0,"1"3"368"16,2 0-1760-16,0 2-448 0,0-1 0 0,0 1 0 15,0 0 1152-15,0-1 128 0,2-7 48 0,1-1 0 0,1-2-112 0,2 6 0 16,-3-1-16-16,3 5 0 0,-6 5-560 0,0 0-128 16,0 0 0-16,0 0-16 0,0 0-256 0,58 52-48 15,-58-52-16-15,34 61 0 0,-34-61-176 0,40 67 192 16,-40-67-192-16,41 72 192 0,-41-72-192 0,36 58 160 16,-36-58-160-16,0 0 160 0,47 66-16 0,-47-66 0 15,0 0 0-15,0 0 0 0,0 0 64 0,0 0 16 16,75 3 0-16,-75-3 0 0,30-32 16 0,-21 12 0 15,6-3 0-15,-2-11 0 0,4-9-240 0,2-11 144 16,0-1-144-16,4-9 128 0,1-7-128 0,4-6-144 16,-3 4 144-16,3 1-208 15,-4 6-880-15,1 8-160 0,-1 9-32 0,-1 6-22160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9:3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22371 8795 6447 0,'0'0'576'0,"-4"-4"-576"0,2 2 0 15,2 2 0-15,-2-2 1104 0,0 0 112 0,-2-1 32 0,3-5 0 0,-9-1 528 0,1-1 96 0,1-1 32 0,1 0 0 0,-3 1 80 0,3 1 0 0,1 0 16 0,-3 3 0 0,3-3 80 0,1 3 16 0,1-2 0 0,-2 3 0 0,-1-1-352 0,5 1-64 0,-2 1-16 0,-2 0 0 0,3 2-720 0,1-3-160 0,0 3-16 0,2 0-16 0,0 2-208 0,0 0-32 0,0 0-16 0,4 0 0 0,-1 0-48 0,3 4 0 0,0 1 0 0,1 1 0 0,4-1-96 0,-1 1-32 0,3 3 0 0,-4-1 0 0,6 1 0 0,-3-3-16 0,1 3 0 0,-2-3 0 0,2-2-48 0,0 1 0 0,-1-1 0 0,3 0 0 0,-2-2-32 0,2 2-16 0,-2-3 0 0,2 3 0 0,-15-4-16 0,0 0-16 16,0 0 0-16,0 0 0 0,83 0 0 0,-83 0 0 16,0 0 0-16,0 0 0 0,0 0-48 0,94-11 0 15,-94 11 0-15,0 0 0 0,0 0 0 0,0 0-128 16,92-4 192-16,-92 4-64 0,0 0-128 0,0 0 192 16,0 0-192-16,92 0 192 0,-92 0-64 0,0 0 0 15,0 0 0-15,0 0 0 0,96 4-128 0,-96-4 160 16,0 0-160-16,0 0 160 0,81-17-160 0,-81 17 192 15,0 0-192-15,64-21 192 0,-64 21-32 0,0 0 0 16,71-22 0-16,-71 22 0 0,0 0-16 0,68-21 0 0,-46 12 0 16,-1-1 0-16,1 1-144 0,-5 0 192 0,6 3-192 0,-4-3 192 15,-19 9-192-15,0 0 128 0,0 0-128 0,80-17 128 16,-80 17-128-16,0 0 0 0,0 0 0 0,89 13 0 16,-89-13 0-16,0 0 0 0,0 0 0 0,0 0 0 15,90 19 0-15,-90-19 0 0,0 0 128 0,0 0-128 16,0 0 0-16,83 5 0 0,-83-5 0 0,0 0 0 15,0 0 0-15,0 0 128 0,101 25-128 0,-101-25 0 16,0 0 0-16,0 0 0 0,0 0 0 0,0 0 0 16,100 9 0-16,-89-5 128 0,2-4-128 0,0 0 0 15,2 0 0-15,-15 0 0 0,0 0 128 0,0 0-128 16,0 0 0-16,0 0 0 0,89 11 0 0,-72-13 0 16,-6 2 0-16,-11 0 128 0,0 0-128 0,0 0 0 15,0 0 128-15,0 0-128 0,81-9 128 0,-72 9-128 16,6 0 128-16,-6 0-128 0,5 0 0 0,-3 0 128 15,2 0-128-15,-4-4 0 0,3 2 0 0,-12 2 0 0,0 0 0 0,0 0 0 16,0 0 128-16,0 0-128 0,90 10 0 0,-90-10 0 16,0 0 0-16,0 0 0 0,0 0 0 0,0 0 0 15,86 1 0-15,-71-2 0 0,-5 1 0 0,3 0 0 16,-4 0 128-16,3-4-128 0,1 4 0 0,-4 0 0 16,-1 0 0-16,-1 0 0 0,3 0 0 0,-1 0 0 15,-3-4 0-15,3 2 0 0,-5 2 0 0,3 0 0 16,1-7 0-16,-2 5 0 0,-1 2 0 0,-1-4 0 15,2 4 0-15,-1-2 0 0,3 0 0 0,-3 0 0 16,-1-1 0-16,2 1 0 0,-3 2 0 0,-1-2 0 16,2 2 0-16,-2 0 0 0,0 0-272 0,-2 2-48 0,2 3 0 0,2-1 0 31,-4 2-880-31,0 3-176 0,0 6-32 0,0-2-13696 0,1 4-2752 0</inkml:trace>
  <inkml:trace contextRef="#ctx0" brushRef="#br0" timeOffset="6544.54">22389 6974 23039 0,'0'5'2048'0,"0"-1"-1648"0,0-2-400 0,0-4 0 0,0 2 2032 0,0 0 320 0,0 2 64 0,2 2 16 0,2 2 0 0,-4-1 16 0,4 3 0 0,1-5 0 0,-1 3-1632 0,2 3-336 0,0 1-64 0,-3-3-16 0,3 3-32 0,0 3-16 0,1 6 0 0,1-4 0 0,-8-15-16 0,0 0 0 0,0 0 0 0,37 73 0 0,-31-54-80 0,1 0 0 0,-5 3-16 0,2 3 0 0,0 3-112 0,-4 0-128 0,2 4 176 0,-2 0-176 0,-2-4 0 0,2-2 0 0,0 1 0 0,0-9 0 0,-4 3 0 0,4-2 0 0,-4 0 0 0,2-4 0 0,2-2-384 0,-3-6-48 0,3 1 0 0,-2-8 0 0,2 2-112 0,-2-4-32 0,0-6 0 0,2-1 0 0,-4-2 176 0,2-8 16 0,2-4 16 0,0-3 0 0,0-8 64 0,6 0 16 0,-2-3 0 0,1 3 0 0,1 0 160 0,3 0 128 0,1 1-192 0,-1 4 192 0,1 1 0 16,5 4 0-16,-6 1 160 0,2 6-32 0,2 0 240 0,1 8 48 0,-3 1 16 0,2 7 0 0,-4 1 0 0,-9 0 0 16,0 0 0-16,0 0 0 0,0 0 816 0,0 0 160 15,53 60 48-15,-47-49 0 16,-3 2-1648-16,-3-13-320 0,12 40-64 0,-9-18 0 0,-1 3 784 0,2-5 176 15,0 7 16-15,1-1 16 0,-1 2-128 0,-4 0-32 16,2-9 0-16,2 0 0 0,-4 5-256 0,4-5 0 16,1 6 128-16,-3-9-128 0,2 1 0 0,2-3 0 15,1-3 0-15,-1-6 0 0,-1-1-256 0,3-2-48 16,1-2-16-16,3-2 0 16,-3-7-464-16,0-2-112 0,3-3 0 0,1-4-16 15,0-7 32-15,-2-3 16 0,2 0 0 0,2-2 0 16,-3 1-1248-16,1 1-240 0,0 0-48 0,-4 2-13312 0</inkml:trace>
  <inkml:trace contextRef="#ctx0" brushRef="#br0" timeOffset="7463.58">23025 7137 911 0,'0'0'0'0,"0"0"0"0,0 0 0 0,3 0 0 15,-3 0 2096-15,0 0 336 0,0 0 64 0,2 0 0 16,2 0 1344-16,0-3 256 0,-2 3 48 0,1 0 16 15,-1 3-656-15,0-1-128 0,0 2-32 0,2 3 0 16,-4 1-1600-16,2 1-320 0,1 6-64 0,-3 2-16 0,4-2-448 0,-4 4-80 16,0 2-32-16,0 1 0 0,2 3-128 0,2 3-16 15,-4 6-16-15,4-6 0 0,-4 2-256 0,2-9-48 16,1-4-16-16,1 0 0 0,-2 0-128 0,4-6-32 16,1 2 0-16,-1-7 0 0,-1-3-144 0,3-1 0 15,1-4 0-15,-1-3 0 0,-1-3 0 0,3-3-192 16,-1-4 32-16,-3-4 16 15,5-5-304-15,2-3-64 0,0 1-16 0,-3-2 0 16,1 0-112-16,2-2 0 0,-2-2-16 0,3 2 0 16,-5 1 80-16,0 1 32 0,1 4 0 0,-5 1 0 0,-1 3 208 0,2 5 32 15,-6-1 16-15,2 7 0 0,-2 0 288 0,0 3-128 0,0 6 128 0,-2 0 0 16,2 2 0-16,-6 4 192 0,4 3 0 0,0 4 0 16,-1-2 256-16,1 6 32 0,2-2 16 0,0 4 0 15,0 0 0-15,2 2 0 0,1-3 0 0,-3 3 0 16,4 2-48-16,2-3-16 0,-4 3 0 0,1-4 0 15,3-4-128-15,2-2-32 0,-3 2 0 0,-5-15 0 16,0 0-272-16,0 0 0 0,0 0 0 0,0 0 0 31,0 0-368-31,0 0-176 0,0 0-32 0,81 0-16 16,-72-10-368-16,3-5-64 0,1-1 0 0,-4-3-16 0,3-6-1328 16,1-1-272-16,-2 2-48 0,2-3-16 0,-3 1-1232 0,-1 1-240 15,-3 3-48-15,3-1-16 0,-5 5 2400 0,1 3 496 16,-1 0 80-16,2 3 32 0,-4 3 3184 0,-1 3 640 0,5 4 128 0,-6 0 32 15,0 4 1136-15,0 2 224 0,2 0 48 0,-2 3 16 16,0 1-2176-16,0 3-432 0,0 0-96 0,0 3 0 0,0 3-576 0,0-4-96 16,-2 2-32-16,2 0 0 0,0-2-256 0,0 4-48 15,-4 0-16-15,4-2 0 0,0-4-256 0,-2 2-48 16,2-3-16-16,0 1 0 0,0-2-128 0,0 1 0 16,2-3 0-16,-2-1 0 15,4-1-512-15,-2-1-16 0,2-2-16 0,-4 2 0 16,4-8-224-16,1 2-32 0,-1-5-16 0,-2-1 0 15,5-1 208-15,-1-3 32 0,0 1 16 0,-1-4 0 0,5 2 320 0,-3-2 64 16,3 2 16-16,-5 2 0 0,5 1 368 0,-1-1 80 16,-3 7 16-16,3-2 0 0,-5 3 224 0,3-1 48 15,1 2 16-15,-3 0 0 0,1 2-32 0,2 0-16 16,-3 4 0-16,-3 0 0 0,0-2-128 0,4-1-32 0,-6 1 0 16,1 2 0-16,3-4-192 0,0 2-32 15,-4 0-16-15,2 0 0 0,2-2-144 0,-1 0 0 0,-1 0 0 0,2-2-176 31,0 2-400-31,-2-2-64 0,1 2-32 0,1-2 0 16,2 2 0-16,-4-4 0 0,1 4 0 0,1-2 0 0,2 2 336 0,-2 2 64 0,-2 2 16 0,1 0 0 16,1 3 256-16,2 1 0 0,-6-8 176 0,0 0-176 15,0 0 512-15,0 0-16 0,30 58 0 0,-30-58 0 16,0 0-64-16,0 0-16 0,0 0 0 0,0 0 0 16,0 0-160-16,0 0-16 0,0 0-16 0,62 58 0 15,-62-58-224-15,0 0 0 0,0 0 0 0,0 0 0 16,0 0 0-16,0 0-288 0,0 0 32 0,0 0 16 15,0 0-304-15,0 0-64 16,0 0-16-16,0 0 0 0,0 0-1168 0,19-13-256 0</inkml:trace>
  <inkml:trace contextRef="#ctx0" brushRef="#br0" timeOffset="7898.02">24256 6726 28559 0,'-6'-2'1264'0,"0"2"272"0,-1 0-1232 0,5 0-304 0,-2-4 0 0,2 4 0 0,0 0 2576 0,1 0 464 0,-5-2 96 0,-4 2 0 0,3-2-1696 0,-2 1-352 0,-1 1-64 0,-1-6 0 0,1 4-688 0,1 0-128 0,3 2-16 0,-3 0-16 0,3 0-176 0,-3-4 0 0,2 8 0 0,1-4 0 0,0 2-400 0,1 2-16 0,1 3 0 0,-2 1 0 0,2-1 16 0,-1 3 0 0,1 5 0 0,-2-4 0 0,-1 6 144 0,1-2 48 0,4 0 0 0,-1 4 0 0,-1 3 80 0,2 8 128 0,2 4-208 0,-4 4 80 0,4 1 128 0,0 5 0 0,0 1 0 0,0-2 0 0,0-2 288 0,4 4 32 0,2 8 16 0,-3 1 0 16,-3-9 176-16,6 2 48 0,-4 2 0 0,0 4 0 15,3 0 80-15,1-8 32 0,-2 0 0 0,1-6 0 16,-5-39-96-16,10 58 0 0,-10-58-16 0,0 0 0 16,21 59-160-16,-21-59-16 0,0 0-16 0,0 0 0 0,0 0-240 0,0 0-128 15,0 0 128-15,0 0-128 0,84 0 0 16,-73-12 0-16,3-1-192 0,1-2 64 16,3-9-704-16,1 1-128 0,-4 3-16 0,-2-5-12912 15,2 3-2560-15</inkml:trace>
  <inkml:trace contextRef="#ctx0" brushRef="#br0" timeOffset="8233.28">24481 7149 24879 0,'-2'-2'1088'0,"-2"-2"256"0,4 2-1088 0,-3 0-256 16,3 2 0-16,-2 0 0 0,2 0 3328 0,0 2 624 16,0 0 112-16,-4 4 32 0,4 5-2208 0,4 2-432 15,-4 4-96-15,2 4-16 0,-2-21-320 0,7 48-64 0,-7-48 0 0,8 61-16 16,-8-61-192-16,9 52-48 0,-9-52 0 0,13 49 0 15,-13-49-336-15,0 0-80 0,0 0-16 0,0 0 0 16,38 56-272-16,-38-56 0 0,0 0 0 0,0 0 0 16,0 0-352-16,58-31-32 0,-43 12 0 0,-5-2 0 31,-1-3-224-31,0-5-48 0,1 1-16 0,-5-2 0 16,5 2-32-16,-6 0-16 0,1 3 0 0,-5 1 0 15,0 1 144-15,-5 5 48 0,1-1 0 0,-6 4 0 0,-1 4 240 0,-2 1 48 0,0 3 16 0,-2 1 0 16,0 4 224-16,0 2 0 0,-4 2 0 0,6 2 0 15,1-1 144-15,-3 3-144 0,6-2 0 0,2 2 144 16,1-3-144-16,0-1 0 0,1 2-192 0,1-4 192 16,4 0-528-16,0-4 16 0,2-1 0 0,1-5-17728 15</inkml:trace>
  <inkml:trace contextRef="#ctx0" brushRef="#br0" timeOffset="8567.15">24754 6671 26719 0,'-4'-5'1184'0,"4"1"240"0,-4 0-1136 0,4 2-288 16,0-2 0-16,0 4 0 0,4-5 3008 0,-4 1 560 16,4-2 96-16,1-7 32 0,1 2-1856 0,3-6-368 15,4 6-80-15,-3-4-16 0,5 5-624 0,-4 3-128 16,2 1-32-16,-13 6 0 0,0 0-336 0,0 0-80 16,0 0-16-16,0 0 0 0,83 34-160 0,-83-34 0 15,0 0 0-15,32 66 128 0,-32-66-128 0,19 64 160 16,-14-17-160-16,1 5 160 0,2 7-160 0,-3 3 192 15,-3 5-192-15,0-1 192 0,-2-2 0 0,-2-10 16 16,0-1 0-16,2-2 0 0,-4-2 224 0,3-6 32 0,1-6 16 0,-4 1 0 16,0-2-48-16,2-2-16 0,-2-2 0 0,-1-4 0 15,1 2-64-15,-2-6-16 0,-1-1 0 0,-1-3 0 16,-1-1-128-16,-1 0-16 0,-3-8-16 0,2 2 0 16,-2-3-176-16,-2-1 0 0,-4-3 0 0,4-2 128 31,-4 1-512-31,-3-1-96 0,3 2-32 0,-2 3 0 0,-1-3-1024 0,1 3-224 15,-2 6-32-15,7 0-19760 0</inkml:trace>
  <inkml:trace contextRef="#ctx0" brushRef="#br0" timeOffset="53936.89">30593 5600 3679 0,'13'-22'320'0,"-8"10"-320"0,5-1 0 0,-6 4 0 0,1 3 2912 0,-5 2 512 0,6 2 96 0,-2-5 32 0,5-2 640 0,0 1 128 0,-1-1 32 0,-1 5 0 0,-7 4-1600 0,0 0-304 0,0 0-64 0,0 0-16 0,0 0-1280 0,30 66-256 0,-30-66-48 0,8 64-16 0,-8-64-64 0,7 84-32 0,-3-33 0 0,0 0 0 0,-2-1-224 0,2 10-64 0,-1 14 0 0,-1 16 0 0,6 11-96 0,-3 14-32 0,1-2 0 0,-2 0 0 0,-2-12-80 0,1 19-32 0,1 23 0 0,2 8 0 0,-6-7-144 0,4 5 192 0,1-1-192 0,-5-5 192 0,2-2-192 0,0-11 0 0,4-6 0 0,-4-12 0 0,1-6 0 0,-3 4 0 0,4 13 0 0,2-7 0 0,-1-1 0 0,-1-10 0 0,2-11 0 0,-1 6 0 15,3-1 0-15,-6-3 0 0,5-4 0 0,-5-9 0 16,6-10 0-16,-3-3 0 0,-1-3 0 0,2-3 0 16,-1 4 0-16,5-6-176 0,-5-2 176 0,5-4-192 15,-1-1-112-15,1-4-16 0,-10-51-16 0,22 94 0 16,-22-94-240-16,15 78-64 0,-15-78 0 0,11 70 0 16,-11-70 144-16,10 68 32 0,-10-68 0 0,7 58 0 15,-7-58-64-15,0 58-16 0,0-58 0 0,2 49 0 16,-2-49-160-16,0 41-16 0,0-41-16 0,0 0 0 15,0 0-1632-15,0 0-320 0</inkml:trace>
  <inkml:trace contextRef="#ctx0" brushRef="#br0" timeOffset="54988.97">30827 5395 16575 0,'-5'-2'1472'0,"-3"2"-1168"0,6 0-304 0,2 0 0 0,-3 0 1984 0,3-3 320 0,-6 1 80 0,-3-2 16 0,1-2 976 0,1-1 192 0,3-1 32 0,-2 5 16 0,6-5-2112 0,2 2-416 0,2 5-96 0,0-3-16 0,3 4-336 0,6-6-80 0,-13 6-16 0,0 0 0 0,0 0-96 0,83 6-32 0,-83-6 0 0,77 9 0 0,-77-9 0 0,105 10 0 0,-105-10 0 0,124 11 0 0,-52-4-96 0,-1 1 0 0,2 1-16 0,4 1 0 0,-5 3-176 0,-4-4-128 0,-68-9 144 0,135 23-144 0,-135-23 0 0,133 17 0 0,-65-10 0 0,-6-1 0 0,-62-6 0 0,120 9 0 16,-120-9 0-16,102 6 0 0,-102-6 0 0,75 6 0 16,-75-6 0-16,0 0 0 0,77 7 0 0,-77-7 0 15,0 0 0-15,0 0 0 0,0 0 0 0,0 0 0 16,69 8 0-16,-61-7 0 0,-2 1 0 0,-3 2 128 15,-1-2-128-15,2 0 0 0,-4 3 0 0,2-5 0 16,-2 4 128-16,0 2-128 0,0-4 0 0,-2 5 128 16,2-1-128-16,0-2 0 0,-4 1 128 0,2 5-128 15,2-5 0-15,-3 5 0 0,-1 1 0 0,2 0 128 0,-2 1-128 0,4-12 0 16,-4 30 0-16,4-30 0 0,-5 37 0 0,5-37 0 16,-6 49 0-16,2-17 0 0,1 11 0 0,3-43 0 15,-2 66 0-15,2-66 0 0,-6 88 0 0,6-22 0 16,0 9 0-16,0 10 0 0,0-2 0 0,-4 3 0 15,4 0 192-15,0 5-64 0,0 8-128 0,0 8 192 16,4 8 32-16,-4 0 0 0,6-3 0 0,-6-1 0 16,0-11 16-16,2 9 0 0,1 13 0 0,1 6 0 15,2 1 16-15,-2-3 0 0,-3-5 0 0,7-1 0 16,-6-13-64-16,5 6-16 0,3 7 0 0,1-3 0 16,-2-8-48-16,1-12 0 0,-5-5 0 0,5 12 0 15,3 12-128-15,2-1 192 0,-6-10-192 0,3-7 192 16,-3-12-192-16,-1-3 0 0,1-2 0 0,-1 0 128 0,1-1-128 0,0-1 0 15,5-4 0-15,-5-3 0 0,0-8 0 0,-3-8 0 16,-6-56 0-16,9 94 0 0,-5-43 0 0,-2 3 0 16,2 3 128-16,0-1-128 0,1 0 0 0,-5-56 0 15,6 96 0-15,-6-96 0 0,4 85 0 0,-4-85 0 16,0 73 0-16,0-73 0 0,-4 62 0 0,4-62 0 16,-4 51 0-16,4-51 0 0,-6 49 0 0,6-49 0 15,-9 34 0-15,9-34 0 0,0 0 0 0,-15 26-176 16,15-26 176-16,-15 7-128 0,15-7 128 0,-19 0 0 15,6 0 0-15,-2-7 128 0,0 5-128 0,-4-7 128 16,4-1-128-16,-4-1 128 0,0 2-128 0,-1-1 0 16,-5-7-128-16,-7 2 128 0,2-4-240 0,-7 1 48 15,-3-3 0-15,-1 0 0 0,2 3-32 0,-10-1 0 0,2 2 0 0,0 4 0 16,-2 1 0-16,-4 3 0 0,-5 1 0 0,0 5 0 16,1-3 64-16,-1 0 16 0,0 3 0 0,0 3 0 15,1 0 144-15,5 2-128 0,3-1 128 0,0 1-128 16,-4 2 128-16,2-2-128 0,-1 2 128 0,3-1-128 15,4-1-32-15,4 2 0 0,3-4 0 0,8 0 0 16,2 0-160-16,7-4-16 0,2 2-16 0,4-1 0 31,6 3-272-31,-1-6-48 0,10 2-16 0,0-1 0 0,2-3-400 0,6-1-64 0</inkml:trace>
  <inkml:trace contextRef="#ctx0" brushRef="#br0" timeOffset="56609.12">28963 9936 29487 0,'4'0'2624'0,"-2"-2"-2112"0,2-2-512 0,-4 2 0 0,0-2 1904 0,1-1 272 0,3-3 48 0,6-3 16 0,-1-10-800 0,0-1-160 0,3-7-16 0,5-1-16 0,-6-3-656 0,4-3-128 0,2 0-16 0,-6 2-16 0,2 4-272 0,-3 0-160 0,-1 4 192 0,0 1-192 0,-3 1 0 0,-4 5 0 0,2 6 0 0,0 2 0 0,-4 3 0 0,0 3 0 0,0 5 0 0,0-4 0 0,0 8 0 0,-4-4 0 0,2 9 0 0,0 0 0 0,0 6 0 0,2 6 0 0,-4 5 0 0,2 4 0 0,2 4 0 0,2 4 0 0,2-4 128 0,-2 13-128 0,6 11 144 0,-3 12-16 0,8 7-128 0,-3 7 192 16,1-3-32-16,2-4-16 0,-7-4 0 0,3-1 0 16,-3 1 48-16,-2-5 16 0,1-14 0 0,-1-3 0 15,-4 1 0-15,2-3 0 0,2-4 0 0,-4-5 0 16,0-40-80-16,5 62-128 0,-5-62 176 0,0 0-176 15,4 58 0-15,-4-58 0 0,0 0 0 0,0 0 0 16,-4 11-320 0,2-16-192-16,-1-1-16 0,-3-7-16 0,-3-2-336 0,3-4-64 0,-3-1-16 0,-1-5 0 15,-3-7-1840-15,2 2-368 0</inkml:trace>
  <inkml:trace contextRef="#ctx0" brushRef="#br0" timeOffset="56876.44">28901 9329 6447 0,'4'-6'576'0,"2"-2"-576"16,-3 7 0-16,-1-3 0 0,6 4 3968 0,-3 0 672 16,-5 0 144-16,0 0 16 0,62-12-672 0,-62 12-144 15,87 6-16-15,-87-6-16 0,86 25-2256 0,-86-25-448 16,79 39-96-16,-79-39 0 0,0 0-544 0,90 58-96 0,-90-58-32 0,0 0 0 16,68 51-240-16,-68-51-48 15,0 0-16-15,0 0 0 0,56 62-176 0,-56-62 0 0,0 0 0 0,6 47 128 16,-12-26-128-16,-7-3 0 0,-2 7 0 0,0-1 0 15,-4-1 0-15,1 1 0 16,-5 1 128-16,-1-1-128 0,-6 4 0 0,-2-3 0 0,-2-1 0 0,0-3 0 16,4-4 0-16,2-8 0 0,3-1-224 0,5-5 80 31,3 1-352-31,5-4-64 0,3 0-16 0,2-5-12192 0,5 1-2448 0</inkml:trace>
  <inkml:trace contextRef="#ctx0" brushRef="#br0" timeOffset="59600.13">30117 10076 18431 0,'-6'6'1632'0,"1"-4"-1312"0,1 0-320 0,0-2 0 16,2 0 3232-16,-1 0 576 0,-7 2 112 0,-5 2 32 0,0-4-1136 0,2-4-240 0,2 0-32 0,7 2-16 0,-2-5-1120 0,6-1-240 0,2 1-32 0,4-1-16 0,1 4-288 0,3 4-64 0,5 0-16 0,0 0 0 0,-15 0-352 0,0 0-64 0,0 0-16 0,105 0 0 0,-105 0-80 0,0 0-32 0,109 0 0 0,-109 0 0 0,0 0-208 0,98-13 144 0,-98 13-144 0,71-15 128 0,-71 15-128 0,68-24 0 0,-38 14 0 0,-4 3 0 0,-1-1 0 0,-5 1 0 0,-1 1 0 0,-6 0 0 15,-1 3-592-15,-3 1 0 0,-3 0 0 0,-3 0 0 16,1 2-272-16,-4 0-48 0,0-4-16 0,-4 2 0 0,4 1-144 0,-3-1-16 0,1-4-16 16,-2-1-17792-16</inkml:trace>
  <inkml:trace contextRef="#ctx0" brushRef="#br0" timeOffset="59861.96">30343 9687 11967 0,'-6'-1'1072'0,"2"-1"-864"15,2 2-208-15,2 0 0 0,0 0 3344 0,0-4 624 16,0 2 128-16,0-4 32 16,2 3-288-16,8-5-64 0,-1 3-16 0,10 1 0 0,0 2-2240 0,-19 2-448 15,0 0-96-15,82 6-16 0,-82-6-192 0,0 0-32 16,96 37-16-16,-96-37 0 0,0 0-448 0,90 47-80 16,-90-47-32-16,0 0 0 0,0 0-160 0,87 73 0 15,-87-73 0-15,0 0 0 0,0 0 0 0,24 74 0 16,-28-50 0-16,-1 8 0 0,-8-2-240 0,-2 6 32 15,-4 3 0-15,-2 1 0 0,-3-1-160 0,-3 3-16 16,3-5-16-16,0-1 0 16,-1-2-128-16,1-2-32 0,-1 1 0 0,3-4 0 15,1 1-192-15,2-8-32 0,4 3-16 0,2-10-17376 0</inkml:trace>
  <inkml:trace contextRef="#ctx0" brushRef="#br0" timeOffset="60801.71">28420 11749 27647 0,'-6'-4'2448'0,"3"2"-1952"0,3-1-496 0,-4-1 0 0,2 2 2480 0,2 0 400 0,-4-4 64 0,-5 5 32 0,3-3-1248 0,1 4-240 0,5 13-48 0,5 8-16 0,1 9-768 0,3 7-144 0,1 12-48 0,3 8 0 0,-2 1 0 0,2 4 0 0,-3 9 0 0,-1-3 0 0,2-4-176 0,3-2-32 0,-3-6-16 0,2-3 0 0,2-6-240 0,-6-12 0 0,1-6 128 0,-1-1-128 0,-9-28 0 0,0 0-192 0,40 68 48 0,-40-68 0 0,0 0-768 0,0 0-160 0,0 0-16 0,0 0-12272 0,0 0-2448 0</inkml:trace>
  <inkml:trace contextRef="#ctx0" brushRef="#br0" timeOffset="60851.58">28550 11721 8287 0,'-6'-6'736'0,"2"-3"-592"0,4 5-144 0,0 2 0 15,-3 2 3712-15,1-4 720 0,-2-5 144 0,0-4 32 0,2 2-400 0,2-6-80 0,6 5-16 0,3-3 0 0,6 6-2640 0,10-6-512 0,7 6-128 0,2-6 0 0,9 1-112 0,-43 14-16 0,92-24 0 0,-39 11 0 0,1-2-128 0,6 0-16 0,-2-2-16 0,4 4 0 0,0-1-160 0,-1-2-16 0,4 2-16 0,-3 1 0 0,6-2-176 0,-6 0-48 0,6 2 0 0,3-6 0 0,6 0-128 0,-4 1 0 0,5 3 0 0,-7 0 0 0,-3 1 0 0,-10-1 0 0,-2 2 0 0,-1 2 0 0,-5-4 0 0,-50 15 0 0,96-17 0 0,-96 17 0 0,74-7 0 0,-74 7 0 0,0 0 0 0,95-2 0 0,-95 2 0 0,0 0 0 0,0 0 0 0,87 18 0 0,-87-18 0 0,0 0 0 0,0 0 128 0,0 0-128 0,0 0 0 0,68 70 128 0,-65-53-128 0,3 0 128 0,-6-2-128 0,4 4 160 0,-4-2-160 0,-4 1 160 0,0 1-160 0,2 4 128 0,-5 5-128 0,1 2 128 0,2 4-128 0,-1 3 0 0,-1 7 0 0,-3-1 128 0,3 2-128 0,-3 2 0 0,-1 5 0 0,5-3 0 0,-5 2 0 0,1 7 0 0,-1 1 0 0,1-3 0 16,3 2 0-16,-3 0 0 0,5-5 0 0,-1-6 0 15,-3-6-304-15,3 1-80 0,-1-7-32 0,0-1 0 16,2 0-96-16,-1-4-32 0,-3 0 0 0,3-2 0 16,-5-3-304-16,5-1-64 0,-5-3-16 0,1 2-12256 15,-1-5-2432-15</inkml:trace>
  <inkml:trace contextRef="#ctx0" brushRef="#br0" timeOffset="61122.27">28973 12794 26719 0,'0'-2'1184'0,"0"2"240"0,0-6-1136 0,1 3-288 0,1-1 0 0,4 2 0 0,0-6 2528 0,3-1 448 0,12-12 96 0,13-3 0 0,11-6-1232 0,5 2-256 0,7 0-48 0,-1-1-16 0,4 5-384 0,2-1-80 0,-3 12-16 0,6 2 0 0,9 2-480 0,6-1-112 0,3 1 0 0,2 3-16 0,-3 2-432 0,1 1 0 0,-8-5 0 0,-1-3 0 0,-3-6-272 0,-3 0-96 0,-10 6-16 0,-6-2 0 0,-1 1-256 0,-2-3-64 0,-49 15-16 0,81-17 0 0,-81 17-144 0,64-11-32 0,-64 11 0 0,0 0-18016 0</inkml:trace>
  <inkml:trace contextRef="#ctx0" brushRef="#br0" timeOffset="61620.37">28873 11725 31327 0,'-2'0'2784'16,"2"-4"-2224"-16,0 4-560 0,-4 0 0 15,4 4 1984-15,0-4 304 0,-3 1 48 0,1 5 16 16,2 5-1152-16,0 10-240 0,-4 3-32 0,4 10-16 15,4 6-352-15,-4 1-80 0,5 8-16 0,-5-2 0 16,4 6-208-16,2-8-64 0,3 2 0 0,-3-4 0 16,-6-43-192-16,19 71 0 0,-19-71-144 0,0 0 144 15,43 68-896-15,-43-68-64 0,0 0-32 0,0 0-18080 16</inkml:trace>
  <inkml:trace contextRef="#ctx0" brushRef="#br0" timeOffset="61955.09">29189 11958 5519 0,'-15'-2'496'0,"7"2"-496"16,3 0 0-16,-1 0 0 0,2 2 4528 0,0 0 800 16,3-1 176-16,-5 5 16 0,2 7-1088 0,-5 2-208 15,3 8-64-15,6-3 0 0,-4 9-2848 0,8-5-576 16,2 4-112-16,3-3-32 0,-9-25-208 0,0 0-32 16,0 0-16-16,55 71 0 0,-55-71-208 0,0 0-128 0,0 0 160 0,0 0-160 15,99 9 0-15,-80-16 0 0,0-2 0 0,0-3 0 16,1-1 0-16,-5 2-192 0,0-2 16 0,-2 1 0 31,1-3-256-31,-3-2-48 0,-2 1-16 0,-3-1 0 0,-2 2 144 0,-1-6 32 0,-3 2 0 0,-3 0 0 16,-7-3 48-16,-1 1 16 0,-2 2 0 0,-8-3 0 15,2 5 256-15,-3 0-192 0,-3 6 192 0,1-4-160 16,0 3 160-16,-1 5-192 0,3 1 192 0,1 4-192 16,4 0 192-16,6 4 0 0,1 0 0 0,1 0-128 15,5 2 128-15,4 2-160 0,4-6 160 0,0 3-160 16,1-1-352-16,5 2-64 0,-1-4 0 15,6 0-16-15,0 0-1200 0,4-4-256 0,4 0-32 16,1 3-12000-16</inkml:trace>
  <inkml:trace contextRef="#ctx0" brushRef="#br0" timeOffset="62271.99">29647 11826 14735 0,'-7'13'640'0,"3"-7"160"0,-2 1-640 0,-1 1-160 15,5-4 0-15,-2 1 0 0,-1-3 3824 0,-1 6 720 16,-3 7 160-16,-1 4 32 0,1-1-1616 0,-1 1-320 15,1 2-64-15,3-2-16 0,6 1-1696 0,-3 3-320 16,6-4-80-16,-1-4-16 0,4 0-288 0,1-2-48 16,5-4-16-16,1-1 0 0,-13-8-256 0,0 0 0 15,0 0 0-15,0 0 0 0,81 0 0 0,-66-8 0 16,3-5 0-16,1 0 0 0,2-4-240 0,-6 2 48 16,0-2 16-16,2 0 0 0,-2-4-48 0,-4-1-16 15,2-1 0-15,-3-1 0 0,-1-1 96 0,-5 7 16 16,-4-5 0-16,-4 2 0 0,-2 3 128 0,-3-1 0 0,0 0 0 0,-6 4 0 15,2 0 0-15,-6-2 0 0,0 6 0 0,4 0 0 16,-4 3 0-16,0 2-128 0,2 6 128 0,0 0 0 16,2 0-224-16,0 10 32 0,2-5 16 0,2 5 0 15,2 1-128-15,1 0-16 0,2 4-16 0,5-3 0 32,-3 1-704-32,8 0-144 0,-3 0-32 0,5-2-10064 0,2-1-2032 0</inkml:trace>
  <inkml:trace contextRef="#ctx0" brushRef="#br0" timeOffset="62590.88">30072 11785 9215 0,'-4'2'816'0,"0"-1"-656"16,3 3-160-16,1-2 0 0,-4 0 4096 16,4 4 768-16,-6 1 176 0,2 4 16 0,-5 4-1008 0,3 4-208 15,1 2-32-15,3 1-16 0,2-1-2352 0,0 0-480 16,4 0-80-16,1 1-32 0,3-1-272 0,-3-1-48 15,1-1-16-15,2-4 0 0,-3-2-320 0,5-5-64 16,-1-1 0-16,-3-5-128 0,3 0 144 0,0-4-144 16,3 0 0-16,1-7 144 0,-4 0-144 0,3-3 0 15,1-1 0-15,-4-4 0 0,1 0 0 0,-1-5 0 16,0 1 0-16,-3-5 0 0,0 3 0 0,1 1 0 16,-7-3 0-16,0 7 0 0,0-5 0 0,-7 2 0 0,1 1 0 15,-3-1 0-15,-1 4-208 0,-1-2-32 16,1 4 0-16,-3-2 0 15,4 6-208-15,-2-4-32 0,1 6-16 0,1-1 0 16,-1 6-112-16,1-1-32 0,0 1 0 0,3 2 0 16,-3 2-640-16,1 0-128 0,2 0-16 0,1 2-15616 0</inkml:trace>
  <inkml:trace contextRef="#ctx0" brushRef="#br0" timeOffset="63795.65">28685 5788 22111 0,'0'-4'1968'0,"-4"2"-1584"0,4-1-384 0,-2 3 0 0,2 0 2976 0,0 0 512 0,-3 0 96 0,1 3 32 0,0-1-1312 0,0 8-256 0,2 5-48 0,0 5-16 0,2 10-1024 0,0 4-224 0,3 4-32 0,1 5-16 0,0 6-112 0,1 0 0 0,-1 7-16 0,0-1 0 0,-3 1-272 0,1-3-48 0,2-4-16 0,-1-2 0 0,-1-12-224 0,2 3 176 0,-6-38-176 0,13 71 160 0,-13-71-160 0,0 0-256 0,21 68 64 0,-18-49 16 0,3-8-560 0,0-2-112 0,-3-1-32 0,3-6-12576 0,-2-2-2528 0</inkml:trace>
  <inkml:trace contextRef="#ctx0" brushRef="#br0" timeOffset="64058.9">28698 5782 19343 0,'0'-17'848'0,"-4"10"192"16,4-2-832-16,-3 3-208 0,1 2 0 0,2 4 0 0,0-4 3296 0,0 3 608 16,0-3 128-16,0-2 32 15,0 2-1504-15,5 1-320 0,5 3-48 0,1-2-16 0,2 4-1312 0,2-2-272 16,-15 0-48-16,0 0-16 0,0 0-160 0,94 13-48 15,-94-13 0-15,0 0 0 0,83 20-320 0,-83-20 144 16,0 0-144-16,0 0 0 0,92 34 0 0,-92-34 0 16,0 0 0-16,0 0 0 0,0 0 0 0,0 0 0 15,32 81 0-15,-41-62-192 0,1 0 32 0,-1-1 16 16,-6 1 0-16,0 2 0 0,-6 1-48 0,-2 3 0 16,-7 3 0-16,-2 2 0 0,2-5-160 0,2-3-32 15,4-3-16-15,5-4 0 16,-2-8-368-16,8 1-80 0,4-8-16 0,3 0-16960 0</inkml:trace>
  <inkml:trace contextRef="#ctx0" brushRef="#br0" timeOffset="64342.99">29179 5773 9215 0,'6'0'816'0,"-2"0"-656"0,1 0-160 0,-5 0 0 16,0 2 4352-16,4 0 832 0,2 3 160 0,3-1 32 15,1 4-1472-15,1 5-320 0,-11-13-48 0,0 0-16 16,0 0-2192-16,0 0-448 0,0 0-96 0,51 75-16 15,-46-60-384-15,-1 0-96 0,2-2-16 0,-3 4 0 16,-3-4-272-16,0 2 0 0,-3 4 128 0,-1-4-128 16,-2 4 0-16,1 0 0 0,-5 0 0 0,1-3 0 15,-1 1 0-15,1 0 0 0,0 0-176 0,-5-2 176 16,7 0-256-16,-6-2 64 0,7-1 16 0,-3-5 0 16,1 1 176-16,3-5-128 0,3 1 128 0,2-4-128 0,2 0 128 0,1 0 0 15,3 0 0-15,0-5-128 0,3 3 128 0,4 0 0 16,2-4 0-16,4-1-128 0,0 1 128 0,1 2 0 15,-1 2 0-15,4-3 0 0,1 1-256 0,-24 4-32 16,68-4 0-16,-68 4 0 16,77-4-960-16,-77 4-192 0</inkml:trace>
  <inkml:trace contextRef="#ctx0" brushRef="#br0" timeOffset="65087.1">29858 6047 23039 0,'-6'0'2048'0,"0"0"-1648"0,3 0-400 0,-1 0 0 0,2 0 2144 0,-2 0 352 0,1 0 64 0,-5-2 0 0,-1 1-176 0,-1-1-32 0,1 2-16 0,5-6 0 0,0 4-1360 0,8 0-272 0,6-1-48 0,3 1-16 0,7 0-96 0,9 0-32 0,-29 2 0 0,67 0 0 0,-67 0-64 0,81 2-32 0,-81-2 0 0,92 7 0 0,-92-7-256 0,87 2-160 0,-87-2 192 0,97 8-192 0,-97-8 0 0,94 5-224 0,-94-5 16 0,79 6 0 0,-79-6-560 0,0 0-96 0,0 0-32 0,85 19 0 0,-74-15-512 0,-3-3-128 0,-3 3 0 0,-5 0-15920 0</inkml:trace>
  <inkml:trace contextRef="#ctx0" brushRef="#br0" timeOffset="65329.93">30243 5816 7359 0,'-6'0'656'0,"5"2"-528"16,-3 0-128-16,0 0 0 0,4 2 3168 0,-2-4 608 15,-2 3 112-15,1 5 16 0,1 1 448 0,-2 4 64 16,8-1 32-16,5 1 0 0,1 0-2720 0,-10-13-560 16,0 0-96-16,0 0-32 0,0 0-400 0,101 55-96 15,-101-55-16-15,0 0 0 0,0 0-272 0,101 28-48 16,-101-28-16-16,0 0 0 0,81 24-192 0,-81-24 0 0,0 0 0 0,0 0 0 16,0 0-192-16,0 0-48 0,77 68 0 0,-75-49 0 31,-4 5-160-31,-5 8-48 0,-4 4 0 0,-12 5 0 15,2-3-64-15,-7 3-32 0,0 0 0 0,-2 3 0 16,5-7-816-16,-3 3-176 0,4-5-16 0,1-3-14368 0</inkml:trace>
  <inkml:trace contextRef="#ctx0" brushRef="#br0" timeOffset="66009.56">28379 3862 17503 0,'-2'-2'1552'0,"2"0"-1232"0,-4 0-320 0,4 2 0 0,0 0 2304 0,-2 0 416 0,2 0 80 0,-4 0 16 0,-1 0 448 0,-3 2 112 0,3 7 16 0,-1 8 0 0,6 4-2224 0,0 11-432 0,0 11-96 0,2 10 0 0,2 5-272 0,-1 2-48 0,3 0-16 0,-2-1 0 0,-2 4 64 0,1 7 16 0,3-2 0 0,-2-1 0 0,2-3-128 0,-3-6 0 0,3-5-16 0,3-8 0 0,-9-45-240 0,19 79 0 0,-19-79 0 0,0 0 0 0,28 75-448 0,-22-60-144 0,-6-15-32 0,0 0 0 0,0 0-656 0,0 0-144 0</inkml:trace>
  <inkml:trace contextRef="#ctx0" brushRef="#br0" timeOffset="66803.71">28328 3798 25791 0,'-4'0'1152'0,"0"0"224"0,4 0-1104 0,0 0-272 0,0 0 0 0,0 0 0 16,0 0 2512-16,4 0 448 0,0 2 96 0,5-2 16 15,6 4-1408-15,4-4-256 0,2 3-64 0,-21-3-16 16,0 0-672-16,77 6-128 0,-77-6-16 0,58-4-16 15,-20 0-112-15,-1-1-32 0,7-1 0 0,-1-3 0 16,2-3-96-16,2 1 0 0,6-2-16 0,-6 0 0 16,-2 3-48-16,5-3-16 0,11 2 0 0,4-2 0 0,7 2 0 15,-5-3 0-15,-5 3 0 0,2-2 0 0,8 0-16 16,1 2 0-16,2-4 0 0,2 1 0 0,0 3-160 0,0 4 192 16,-3 1-192-16,-3-3 192 0,-7-1-192 0,-2-1 0 15,0 0 0-15,0-1 128 0,0 1-128 0,-4 2 0 16,-1-1 0-16,-9 3 0 0,-1 1 0 0,-3 1 0 15,-10-1 0-15,-4 4 0 0,-8 0 0 0,-1 2 0 16,-2 2 0-16,-8-2 0 0,-2 4 0 0,-1 0 0 16,-3-3 0-16,-5 3 0 0,0 0 0 0,0 2 0 15,-5-3 128-15,1 3-128 0,-2-2 0 0,1 1 192 16,1-3-192-16,-2 2 192 0,3 0-192 0,-3-2 160 16,2 1-160-16,4-3 160 0,-4 2-160 0,3 0 0 0,1 4 0 15,5-4 0-15,-5 1 0 0,0 3 0 0,0 2 0 0,4-3 0 16,-2 5 0-16,-2 1 0 0,4 0 0 0,-4 4 0 15,0 0 0-15,3 4 0 0,-3-4 0 0,6 4 0 16,-6-19 0-16,0 0 0 0,11 86 0 0,-11-86 0 16,17 87 0-16,-17-87 0 0,21 101 0 0,-21-101 0 15,28 115 0-15,-28-115 0 0,19 111 0 0,-19-111 0 16,15 86-128-16,-15-86 128 0,15 90 0 0,-15-90 0 16,13 83 0-16,-13-83 0 0,2 70 0 0,-2-38 0 15,0-2 304-15,-2-4-32 0,2-2 0 0,-4-7 0 16,1 2-80-16,1-2 0 0,-4-2-16 0,4-6 0 15,0-3-176-15,-2 0 0 0,3-3 144 0,-3 1-144 0,-2-4 0 16,-3 0 128-16,-1 0-128 0,-3 0 0 0,-6 2 0 0,-7-2 0 16,-2 4 0-16,-6-2 128 0,0 1-128 0,-9 1 0 15,-8 2 0-15,-9 3 0 0,-9 1 0 0,-5-1 0 16,-3 4 0-16,0 2 0 0,4-3 0 0,-2 3 0 16,-2-2-160-16,0 0 160 0,3 2-336 0,-4-2 32 15,-1 2 16-15,-8 2 0 16,3 0-96-16,-3 0-32 0,4 0 0 0,1-2 0 0,7-10 64 0,5 1 16 15,-1 2 0-15,3-7 0 0,2 7 176 0,4 1 160 16,10-1-208-16,-1-1 80 0,2 3 128 0,0-1 0 16,12 1 0-16,1-5-128 0,8-3 128 0,6 2 0 15,-1 0 0-15,7-4 0 0,3 0 0 0,5 0 0 16,3 0 0-16,5 0 0 0,-2 0 0 0,4-4 0 16,0 4-144-16,4 0 144 0,-2-2-384 0,5 2 0 0,-1 0 0 0,-2 2 0 31,1-2-240-31,5 4-48 0,-5-3-16 0,5 3 0 15,-1 2-880-15,2-2-176 0</inkml:trace>
  <inkml:trace contextRef="#ctx0" brushRef="#br0" timeOffset="68390.94">28689 4371 17503 0,'-10'-11'1552'0,"3"7"-1232"0,5-2-320 0,-4-1 0 0,6 1 2720 0,0 2 480 0,0-1 112 0,0-1 16 0,2-9-144 0,4-4-32 0,7-5 0 0,6-4 0 0,5 7-1936 0,4-1-384 0,3 3-64 0,2 6-32 0,5 3-320 0,-38 10-64 0,73-5-16 0,-73 5 0 0,0 0-336 0,87 24 128 0,-87-24-128 0,0 0 0 0,0 0 0 0,47 85 0 0,-44-55 0 0,-10 3 0 0,-1 5 0 0,-1-4 0 0,0 3 128 0,-8-1-128 0,2 2 128 0,0 1-128 0,-4 3 128 0,4-9-128 0,0 1 0 0,5-6 128 0,5-3-128 0,1-10 0 0,4-6 0 0,6-3 0 0,3-8 0 0,4-6 0 0,6-3-288 0,2-8-80 0,1-3-16 0,3-4 0 0,-1-1-240 0,4-7-48 0,2-1-16 0,4-8 0 0,0 3-1408 0,-2-1-272 0</inkml:trace>
  <inkml:trace contextRef="#ctx0" brushRef="#br0" timeOffset="68502.91">29390 4129 9215 0,'-17'0'400'0,"11"0"96"0,3 2-496 0,1 1 0 0,-2-3 0 0,2 2 0 0,-6 6 3712 0,-3-1 656 0,-2 10 128 0,-6 8 32 0,0-3-192 0,3 3-48 0,6 1 0 0,1-2 0 0,1-1-2576 0,6-3-528 0,2 7-96 0,0-3-32 0,6-3-304 0,-6-21-64 0,0 0-16 0,24 69 0 0,-14-52-256 0,-10-17-48 0,0 0-16 0,0 0 0 0,0 0-352 0,0 0 128 0,81 57-128 0,-63-63 0 0,3-1-192 0,2-3-96 0,-8 1-32 0,3-2 0 0,-2-6-304 0,2 0-64 0,-3-8-16 0,4 1 0 0,-8 1 64 0,3-7 0 0,-5 4 0 0,-3 0 0 0,-3 1 160 0,-6-1 32 0,-3 1 16 0,0 5 0 0,-7-5 240 0,0 3 64 0,2 3 0 0,-4 2 0 16,-4 4 128-16,4 0 0 0,-2 3 0 0,2 5 0 15,4 1 128-15,-3 4 0 0,1 0 0 0,6 4 0 16,-3 1-128-16,3 3 0 0,5 1 0 0,-2 1 128 16,4-1-128-16,0 2-128 0,4-1 128 0,2-1-192 15,-3 6-704-15,7-4-128 0,-10-11-48 0,0 0-16016 16</inkml:trace>
  <inkml:trace contextRef="#ctx0" brushRef="#br0" timeOffset="68837.03">29743 4178 23039 0,'-9'9'1024'0,"3"-9"192"0,0 6-960 0,1-5-256 16,1 1 0-16,4-2 0 0,-4 2 3344 0,-1 2 624 15,-1 5 128-15,-1 1 32 0,-1 1-1888 0,-1 4-368 16,5 2-80-16,-2-2 0 0,2 4-848 0,4 0-176 16,0-3-16-16,4 7-16 0,-4-23-352 0,0 0-64 15,21 66 0-15,-21-66-16 0,0 0-304 0,0 0 0 16,0 0 0-16,0 0 0 0,71 67-192 0,-71-67-80 15,0 0-32-15,0 0 0 0,64-3-64 0,-47-10-16 16,-2 1 0-16,-4-7 0 0,6 1 64 0,-5-5 0 0,1-1 0 0,-8-1 0 16,5 5 96-16,-6-3 32 0,1-3 0 0,-5 1 0 15,0 3 64-15,-5-3 128 0,1 3-208 0,-6 1 80 16,-1 2 128-16,2 1-160 0,-4 3 160 0,-1 1-160 16,3 5 160-16,-2 0 0 0,2 7 0 0,1-4 0 15,1 8-144-15,0 2 144 0,-1-1-160 0,4 3 160 16,-1 3-256-16,5-3 32 0,2 4 16 0,0-5 0 15,0 3-144-15,0-1-32 0,4 1 0 0,1-1 0 16,1 3-1168-16,4-3-240 16,-10-7-64-16,0 0-14304 0</inkml:trace>
  <inkml:trace contextRef="#ctx0" brushRef="#br0" timeOffset="69170.49">30145 4082 19343 0,'-5'-4'416'0,"5"4"96"0,-4 0 0 0,4 0 64 0,-4 0-576 0,2 4 0 15,2-4 0-15,-3 2 0 0,-3 5 4672 0,-4 4 832 16,5 4 176-16,1 4 16 0,-2 4-3712 0,3-3-736 16,-1 5-160-16,4 1-16 0,0 2-224 0,0 2-32 15,4-1-16-15,-4-1 0 0,3-2-256 0,-1-7-48 16,6-8-16-16,-3 0 0 0,1-1-160 0,7-5-48 16,2-1 0-16,-2-8 0 0,2 4-144 0,1-9-128 15,-1-4 192-15,3-4-192 0,3-6 0 0,2-1 0 16,1-4 0-16,-1-2 0 0,1-4 0 0,0 0-320 15,-3-2 32-15,-2 3 16 16,0 3-144-16,-6-1-32 0,-4 5 0 0,-3 2 0 0,-4 3 240 0,-2 2 32 0,-2 0 16 0,-8 4 0 16,5 2 160-16,-8 2 0 0,-2 2 0 0,-8 3 0 15,-1 2 0-15,-1 4 0 0,-3 0 0 0,2 6 0 16,-1 3 128-16,7 1-128 0,-5-1 128 0,7 0-128 16,2 3 0-16,7 1-320 0,2-4 64 0,5 3 16 31,2 1-656-31,2-4-128 0,-2-9-16 0,0 0-18336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19T15:44:06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9T15:44:07.030"/>
    </inkml:context>
  </inkml:definitions>
  <inkml:trace contextRef="#ctx0" brushRef="#br0">30040 8949 0,'0'0'0,"0"0"16,162-92-16,-25 5 16</inkml:trace>
  <inkml:trace contextRef="#ctx1" brushRef="#br0">19873 5705 28559 0,'0'-3'2544'0,"-2"-3"-2032"0,2 0-512 0,0 3 0 0,0 3 2256 0,0-8 368 0,2-3 64 0,2-8 0 0,-4-5-1024 0,2 1-192 0,1 2-64 0,1 6 0 0,-2 2-336 0,2 7-80 0,1 1-16 0,-5 5 0 16,0 0-192-16,0 0-32 0,0 0-16 0,61 81 0 0,-61-81-160 0,48 82-16 0,-48-82-16 0,49 91 0 0,-49-91-160 0,57 109-16 0,-23-40-16 0,1 2 0 0,3 3-112 0,-1-7-32 0,-1-3 0 0,-36-64 0 0,66 98-208 0,-66-98 0 0,56 66 0 0,-56-66 0 0,0 0 0 0,60 64 0 0,-60-64 0 0,0 0 0 0,0 0-224 0,0 0-96 0,0 0 0 0,0 0-16 0,0 0-448 0,0 0-96 0,0 0-16 0,0 0 0 0,0 0-272 0,44-19-64 0,-54 2-16 0,-1-2 0 15,2 0-176-15,-5-1-48 0,3-5 0 0,2 1-16864 16</inkml:trace>
  <inkml:trace contextRef="#ctx1" brushRef="#br0" timeOffset="183.68">20243 5470 7887 0,'-2'2'336'0,"2"0"96"0,-3-2-432 0,3 2 0 0,0 2 0 0,0-4 0 15,0 2 400-15,0 1 0 0,-4 5 0 0,2 3 0 16,2 2-208-16,0 4-32 0,0 6-16 0,-9-10 32 15</inkml:trace>
  <inkml:trace contextRef="#ctx1" brushRef="#br0" timeOffset="506.04">20416 5437 28559 0,'-2'5'2544'0,"-5"1"-2032"16,5-2-512-16,-2-1 0 0,-1-1 2192 0,-3 8 352 15,-3 3 64-15,-8 15 16 0,-6 6-848 0,-6 9-176 16,4 2-16-16,-1-2-16 0,4 4-768 0,-1 2-160 16,3 2-16-16,1 0-16 0,2-10-352 0,0 6-64 15,1 6 0-15,-3 1-16 0,-2 3-464 0,5-5-96 16,3-1 0-16,-4-4-16 16,7-8-512-16,3-5-112 0,0-2 0 0,-1-7-11712 0,3-3-2320 15</inkml:trace>
  <inkml:trace contextRef="#ctx1" brushRef="#br0" timeOffset="734.05">19710 6076 28559 0,'-14'9'1264'0,"9"-5"272"0,3 1-1232 0,-2 1-304 0,0-2 0 0,4-4 0 15,0 2 2784-15,4 3 496 0,0 3 112 0,-4-8 0 16,0 0-1456-16,0 0-288 0,0 0-64 0,101 37-16 15,-101-37-224-15,77-2-32 0,-77 2-16 0,87-7 0 16,-87 7-544-16,90-19-112 0,-90 19-32 0,92-19 0 0,-92 19-608 0,83-22 0 16,-46 11 0-16,-37 11 0 15,68-25-896-15,-68 25-208 0,64-26-48 0,-64 26-13920 16,62-25-2784-16</inkml:trace>
  <inkml:trace contextRef="#ctx1" brushRef="#br0" timeOffset="1302.11">20991 5474 35935 0,'2'-4'3200'0,"2"-1"-2560"0,-4-3-512 0,4 6-128 0,-4 2 1152 0,5-5 192 0,-1 1 64 0,5-5 0 0,6-1-272 0,1 5-48 0,-16 5-16 0,0 0 0 0,77 7-592 0,-77-7-112 0,0 0-32 0,95 79 0 0,-95-79-96 0,77 88-32 0,-77-88 0 0,77 109 0 0,-77-109-80 0,72 121-128 0,-38-59 176 0,-34-62-176 0,43 92 256 0,-43-92-48 0,39 81-16 0,-39-81 0 0,32 69-48 0,-32-69-16 0,0 0 0 0,30 77 0 0,-30-77-128 0,0 0 0 0,0 0-192 0,15 60 192 15,-11-54-992-15,-4-4-80 0,0-2-16 0,0-6-19136 0</inkml:trace>
  <inkml:trace contextRef="#ctx1" brushRef="#br0" timeOffset="1473.7">21510 5320 32255 0,'-4'-4'1424'0,"4"4"304"0,-4 0-1392 0,3 0-336 0,-3 4 0 0,4 2 0 16,-6-1 2064-16,2 9 352 0,-1 10 64 0,-5 12 16 15,-5 16-1104-15,-2 10-224 0,0 6-32 0,-5 1-16 16,1 5-384-16,2-3-80 0,-5 8-16 0,1 0 0 16,3-4-512-16,1 0-128 0,4-3 0 0,-2-5 0 15,8-5-1088-15,1-7-240 0</inkml:trace>
  <inkml:trace contextRef="#ctx1" brushRef="#br0" timeOffset="1720.42">22183 5337 37775 0,'0'0'1664'0,"0"0"368"0,0 0-1632 0,0 0-400 0,-4 38 0 0,4-35 0 15,0-1 960-15,4 2 128 0,-4-4 0 0,0 0 16 16,0 0-912-16,0 0-192 0,0 0 0 0,17 64-8240 31,-17-64-1632-31,0 0-336 0</inkml:trace>
  <inkml:trace contextRef="#ctx1" brushRef="#br0" timeOffset="1854.84">22232 5782 34095 0,'-4'12'1504'0,"2"-9"320"0,2 3-1456 0,0-2-368 0,0-2 0 0,0-2 0 16,0 2 1712-16,0-1 272 0,0 5 48 0,0 2 16 16,0-8-1040-16,0 0-208 0,0 0-32 0,0 0-16 15,0 0-1072-15,0 0-224 0,0 0-32 0,0 0-16 0</inkml:trace>
  <inkml:trace contextRef="#ctx1" brushRef="#br0" timeOffset="2930.15">23167 5448 26719 0,'-3'-8'2368'0,"-3"1"-1888"0,6 1-480 0,-4 1 0 0,1 1 2016 0,1-2 304 0,-8-3 64 0,1-10 16 0,-6-2-640 0,-4-1-128 0,0 3-32 0,0 4 0 0,4 6-944 0,0 9-192 0,-2 0-32 0,2 9-16 0,0 10-160 0,2 1-16 0,-2 12-16 0,4 8 0 0,-2 7-224 0,0 2 176 0,5 0-176 0,1 1 160 0,1-1 0 0,6 0 0 0,0-2 0 0,0-4 0 0,0-43-160 0,9 68 160 0,-9-68-160 0,0 0 160 0,25 58-160 0,-25-58 0 0,0 0 0 0,0 0 0 0,0 0 0 0,67-15 0 0,-44-9 0 0,-4-8 128 16,1-4-128-16,3-9 128 0,1-6-128 0,1-5 128 15,-4-2-128-15,1-8 0 0,-3 2-160 0,0-2 160 16,-4 12-352-16,-4-8 32 0,2-6 0 0,-3 0 0 16,-1 6 96-16,-7 0 32 0,2 8 0 0,-4 7 0 15,-6 0 192-15,2 9-144 0,-1 8 144 0,-1 6-128 16,2 9 128-16,0 5 256 0,-1 10-64 0,1 4-16 0,-2 7 272 0,3 8 64 16,-3 5 16-16,2 10 0 0,2 0-96 0,2 7-32 15,-3 8 0-15,3 2 0 0,0 4-64 0,0 5-16 16,3 6 0-16,-1 5 0 0,2-3 16 0,0-1 0 15,5-9 0-15,-3-1 0 0,-6-57-64 0,20 83-16 16,-20-83 0-16,0 0 0 0,42 73-256 0,-42-73 160 16,0 0-160-16,0 0 128 0,86 26-128 0,-86-26 0 15,0 0-192-15,77-24 192 0,-49 11-368 0,3-8 48 16,-3-2 16-16,0-1 0 0,-2-8-16 0,1 2-16 16,-3-4 0-16,0 0 0 15,-3-5-80-15,2 1-16 0,-8 1 0 0,0 3 0 16,-2 2 0-16,-8 6 0 0,-1-1 0 0,-4 7 0 0,0 5 112 0,-7-1 32 0,-1 7 0 0,-1 0 0 15,-10 5 160-15,-4 4 128 0,3 6-192 0,-5 5 192 16,7 0 0-16,-5 8 0 0,-1 11 0 0,-1 8 0 16,-3 5 0-16,4 6 0 0,5 3 0 0,4 1 0 15,5-6 0-15,5-2 0 0,1-2 0 0,4-43 0 16,9 75 192-16,-9-75-64 0,0 0-128 0,47 77 192 16,-47-77-16-16,0 0-16 0,0 0 0 0,92 25 0 15,-92-25-160-15,49-15 0 0,-49 15 0 0,57-34 0 16,-29 15-464-1,2-5-32-15,-2-3 0 0,-4 1 0 0,5-6-720 0,-5 4-160 0</inkml:trace>
  <inkml:trace contextRef="#ctx1" brushRef="#br0" timeOffset="3223.84">23996 5170 9215 0,'-2'7'816'0,"-1"-7"-656"0,-1 2-160 0,2 2 0 0,2 0 4720 0,0-1 912 0,0 3 176 0,0 3 32 0,0 10-1904 0,0 11-384 0,0-30-80 0,6 81-16 0,-3-36-1824 0,3 2-368 0,-6 0-80 0,0-47-16 0,6 85-352 0,-6-85-80 0,3 69-16 0,-3-69 0 0,6 55-512 0,-6-55-208 0,0 0 176 0,0 0-176 0,15 56-288 0,-7-52-160 0,-3-2-16 0,-1-4-16 0,2-2-384 0,3-5-80 0,0-6-16 0,-3-4 0 0,3-5 224 0,-3-8 32 0,3-2 16 0,-3-4 0 0,2-3 256 0,-3 3 48 0,-1 4 16 0,2-3 0 0,-3 3 368 0,3-4-144 0,3 1 144 0,-3 1 0 16,3 2 0-16,5 0 0 0,-5 8 0 0,2 4 0 16,2 5-336-16,-3 5 32 0,-4 9 16 0,3-3-11584 15,-9 6-2320-15</inkml:trace>
  <inkml:trace contextRef="#ctx1" brushRef="#br0" timeOffset="3760.81">24278 5547 34095 0,'0'0'1504'0,"0"0"320"0,0 0-1456 0,0 0-368 0,0 0 0 0,0 0 0 16,0 0 1728-16,0 0 288 0,0 0 48 0,0 0 16 15,0 0-944-15,87 4-192 0,-63-19-48 0,-5-5 0 16,5-1-512-16,-5-2-96 0,0-3-32 0,-2 2 0 16,0-5-256-16,-2 7-224 0,-6 3 32 0,0 2 16 15,1-2-448-15,-4 1-80 0,-3 3-32 0,-3-2 0 16,0 5 112-16,-7 3 32 0,1 3 0 0,-3 1 0 15,-3 1-144-15,-1 4-32 0,-2 2 0 0,0 2 0 0,2 1 560 0,-6 3 208 16,4 7-176-16,-4 4 176 0,1 1 320 0,3 6 144 16,0 5 48-16,5-3 0 0,1 6 16 0,3-1 16 15,2 3 0-15,4 0 0 0,0-36-96 0,10 60-32 16,-10-60 0-16,0 0 0 0,0 0-48 0,47 69-16 16,-47-69 0-16,0 0 0 0,0 0-352 0,92 6 0 15,-92-6 0-15,62-34 128 16,-28 8-576-16,0-8-128 0,-1-2 0 0,-4-3-16 15,1 1-816-15,0-5-176 0,2-9-16 0,1-1-16 16,-4 4-2464-16,-1-2-480 0,2-3-112 0,-8 3 0 16,-1 6 1600-16,-8 2 336 0,-3 1 64 0,-5 7 16 0,-5 7 4640 0,-5-1 912 0,-5 9 192 0,-3 1 48 15,-2 4 1584-15,0 5 320 0,-4 1 64 0,0 9 16 16,1 0-2752-16,3 4-560 0,-4 3-96 0,4 6-32 16,2 6-400-16,1 0-64 0,3 6-32 0,1 1 0 15,7 6-368-15,-3 2-80 0,4-34-16 0,4 77 0 16,-4-77-176-16,15 80-32 0,-6-25-16 0,6 11 0 15,4-1 64-15,5 11 16 0,1 3 0 0,-1 0 0 16,1-6 192-16,-3-4 64 0,-1-5 0 0,-21-64 0 16,36 109-672-16,-36-109-112 0,33 107-48 0,-33-107 0 15,30 106-1216-15,-30-106-224 0,21 80-48 0,-21-80-16 16,0 0 160-16,13 68 16 0,-13-68 16 0,0 0 0 16,-5 21-160-16,-3-23-16 0,1-2-16 0,-3-2-18704 15</inkml:trace>
  <inkml:trace contextRef="#ctx1" brushRef="#br0" timeOffset="3958.97">24615 5792 13823 0,'-8'-10'1216'0,"6"5"-960"0,-2 1-256 0,4 4 0 0,4 0 3840 0,-4 0 704 0,2-6 160 0,2-3 32 0,5 0-1360 0,6-5-272 0,8-1-48 0,5 0-16 0,8-3-1760 0,7-3-336 0,8-5-80 0,-1 1-16 0,7 1-464 0,-5-4-80 0,5 3-32 0,-3 1 0 0,-1-1-720 0,-6 6-160 0,-8 1-32 0,-1 3-19088 0</inkml:trace>
  <inkml:trace contextRef="#ctx1" brushRef="#br0" timeOffset="4228.58">23547 7162 26719 0,'-7'-32'1184'0,"5"17"240"16,2-2-1136-16,0 4-288 0,0 0 0 0,0 3 0 0,0-1 2992 15,5-12 528-15,5-7 128 0,5-9 0 16,4-3-1568-16,5 5-320 0,4 5-64 0,6 6-16 0,-34 26-464 0,81-27-80 15,-81 27-32-15,92 6 0 0,-92-6-560 0,105 28-112 16,-105-28-32-16,111 49 0 0,-111-49-400 0,115 62-192 16,-115-62 0-16,111 60 16 15,-111-60-1056-15,105 60-224 0,-105-60-32 0,82 53-19568 16</inkml:trace>
  <inkml:trace contextRef="#ctx1" brushRef="#br0" timeOffset="4392.77">24331 6493 38703 0,'-28'-28'1712'0,"9"14"352"0,4 3-1648 0,0 2-416 0,5 3 0 0,1 6 0 16,0 6 1216-16,-10-2 144 15,-6 9 48-15,-12 13 0 0,-1 17-96 0,2 12-16 16,3 10 0-16,4 13 0 0,-1 12-544 0,2 17-112 0,-4 17-32 0,4 0 0 16,2-2-608-16,-3-4-128 0,7-1-32 0,5-12-22176 15</inkml:trace>
  <inkml:trace contextRef="#ctx1" brushRef="#br0" timeOffset="41746.22">3204 9310 6447 0,'-4'4'576'0,"0"-4"-576"0,2 1 0 0,2-1 0 0,-3 2 1632 0,1 0 224 0,-6 2 32 0,-1 5 16 0,-3 1 464 0,3-1 112 0,0 1 16 0,-1-1 0 0,5-3-672 0,1-1-128 0,4-5-32 0,0 0 0 0,0 2-384 0,0-2-64 0,0 0-32 0,0 2 0 0,0 0-48 0,0 3-16 0,4 5 0 0,-2 1 0 0,5 2-384 0,-1 4-80 0,3 4-16 0,0 3 0 0,3 4-304 0,1 4-64 0,-4 4-16 0,1 0 0 0,-1 0-128 0,0-6-128 0,-3-4 144 0,-2-2-144 0,2 1 128 0,-3-1-128 0,3 1 0 0,0-7 0 0,-3-3 0 0,3-5 128 0,-6-6-128 0,4-4 0 0,-4-6 0 0,2-11 0 0,1-2 0 0,-3-7 0 15,4-8 128-15,-4-3-128 0,2-10 0 0,2-6 0 16,-4-2 0-16,0-8 0 0,-4 2 0 0,2 3-160 15,0 6-80-15,0 3-16 0,-1 2 0 0,1 3 0 16,-2 1 256-16,-2 4-144 0,3 5 144 0,3 8-128 16,-4 9 128-16,2 0 0 0,2 7 128 0,-4 5-128 15,2 3 304-15,-1 8-16 0,3-1 0 0,-4 8 0 16,2 2-48-16,2 8-16 0,0 7 0 0,0-2 0 16,0-3-96-16,0 8 0 0,2 5-128 0,-2 7 192 0,4 6-192 15,-4 0 176-15,3-4-176 0,3-10 160 0,-4-7-160 0,2-7 0 16,1-8 0-16,3-4 128 0,-3-3-128 0,-3-5 0 15,6-1 0-15,-6-2 0 0,1-2 0 0,1-1-192 16,2-5 64-16,-6 1 128 0,0-3-272 0,4 1 64 16,-8-1 16-16,4-5 0 0,-4 2 0 0,2-2 16 15,-5 0 0-15,1 0 0 0,0 2 16 0,1-6 0 16,-5 4 0-16,1-7 0 0,0 1 160 0,-5-4-128 16,5 7 128-16,0-7-128 15,1 3-256-15,4 1-64 0,-1 2 0 0,1 0 0 16,0 4 0-16,8 0 0 0,-4 12 0 0,6-1 0 0,-1 10 272 0,3 5 176 15,1 9-208-15,-3 3 80 0,7 9 128 0,-6 9 128 0,7 4-128 0,-9 6 176 16,3 2 208-16,-3 1 32 0,-1-3 16 0,-2-6 0 16,2-2 48-16,-4 4 16 0,0 0 0 0,0-2 0 15,0-7-160-15,2-8-16 0,1-2-16 0,-3-9 0 16,4-6-176-16,-4-7-128 0,6-6 192 0,-6-6-192 16,4-3 0-16,-4-8 0 0,1-8 0 0,-1-5 0 15,0-3 0-15,0-9-144 0,0-1-16 0,-1-2 0 16,1-6-416-1,-8 2-96-15,2 0-16 0,1 6 0 0,-3 2-224 0,1 5-48 16,-3 8-16-16,1 4 0 0,1 7 432 0,1 9 96 0,-1 4 0 0,3 10 16 16,-1 3 256-16,-1 8 176 0,1 4-208 0,2 7 80 15,2 6 128-15,-1 0 0 0,3 1-144 0,3 1-9408 16,-3 0-1888-16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9:28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30365 7761 30815 0,'-2'-5'2736'0,"0"1"-2192"0,-1 0-544 0,-3 0 0 0,6 2 2352 0,-6-3 352 0,-1 3 80 0,5 0 16 0,-2 2-1760 0,0 0-336 0,-3 0-80 0,-2 0-16 0,-5 0-128 0,-1 2-32 0,-3 2 0 0,3 1 0 0,-4 5-208 0,0 3-48 0,4-2-16 0,-4 2 0 0,4 6-176 0,0 0 160 0,2-4-160 0,4 4 160 0,3-4-160 0,-4 4 0 0,5-1 0 0,1 1 0 0,4-4 0 0,-4 0 0 0,2 0 0 0,2-2 0 0,6-1 0 0,-6 1 0 0,4-4 0 0,1-5 0 0,1 4 0 0,0-1 0 0,1-3 0 0,-7-4 0 0,0 0 0 0,0 0 0 0,0 0 0 0,0 0 0 0,70 51 0 0,-70-51 0 0,0 0 0 0,0 0 0 0,0 0 0 0,79 47 0 0,-79-47 0 0,0 0 0 0,0 0 0 0,0 0 0 0,67 52 0 0,-61-46 0 0,0 1 0 0,-3 3 0 0,-1 1 0 0,-4 0 0 0,-1 6 0 16,-3 0 0-16,-3 0 0 0,-3 2 0 0,-1-4 0 0,0 0 0 0,-2 0 0 0,0-2 0 0,0-4 0 0,-4-3 0 0,0 0 128 0,4-3-128 0,-3 1 0 0,-1-8-192 0,4-1 32 0,0-3 16 0,2 1-368 0,-1-6-64 0,3-1 0 0,5 3-16 0,-3-4-432 0,2 6-96 0,5-6-16 0,-2 3 0 0,4 3-2272 0,-2 2-464 0</inkml:trace>
  <inkml:trace contextRef="#ctx0" brushRef="#br0" timeOffset="1402.09">30670 7887 25791 0,'0'-5'2304'0,"0"-1"-1856"0,0 2-448 0,0-2 0 15,0 5 2624-15,0-5 448 0,3 0 64 0,-3-9 32 16,2 0-1056-16,2 2-224 0,0 2-32 0,-4 7-16 16,2 4-880-16,1 4-160 0,1 7-32 0,-4-11-16 15,0 0-144-15,6 64-32 0,-6-64 0 0,4 60 0 16,-4-26-192-16,-4 0-32 0,0 0-16 0,2-4 0 0,-2 2-144 15,-1 1-16-15,1 3-16 0,-2-4 0 0,3-7-160 0,1-3 0 16,-2 3 0-16,4-7 0 0,-4 1-208 0,4-4-128 16,-2-4-32-16,2-1 0 15,0-5-304-15,0-1-64 16,0-4-16-16,2-2 0 0,2-1 16 0,-2-7 0 0,0 1 0 0,3-4 0 0,1-4 176 16,-2-6 48-16,5-1 0 0,1-1 0 0,-1-7 208 0,2 4 48 0,2 2 16 0,-3 0 0 15,5 3 240-15,-4 0 0 0,2 5-160 0,-1 3 160 0,-3 0 128 0,0 7 80 31,-1 6 32-31,-3 2 0 0,-5 0 288 0,0 0 64 0,0 0 16 0,0 0 0 0,12 55 64 0,-12-37 16 16,-2 1 0-16,-4 0 0 0,2 2-128 0,1-2-32 16,1-4 0-16,-2-2 0 0,4-2-256 0,-4-2-48 15,2 3-16-15,2-1 0 0,0-5-208 0,2-3 0 16,2 1-144-16,0-4 144 31,1-2-672-31,-1-3-32 0,4-1-16 0,1-3 0 16,1-3-112-16,3-5 0 0,-4 0-16 0,6-3 0 0,-2-3 80 0,-1 1 32 0,1-3 0 15,2 1 0-15,-6 1 384 0,2 4 80 0,3 1 16 0,-5 1 0 16,-3 7 640-16,-1 3 144 0,-1 5 32 0,0-2 0 0,-2 4 272 0,1 4 48 16,1 2 16-16,-4-3 0 15,2 7 0-15,2-1 0 0,0-3 0 0,-3 3 0 0,3 1-320 0,-4-10-48 16,0 0-16-16,0 0 0 0,0 0-304 0,0 0-64 16,0 0-16-16,0 0 0 0,0 0-336 0,73 54-80 15,-73-54-16-15,0 0 0 31,0 0-528-31,0 0-96 0,81 4-32 0,-81-4 0 0,0 0-128 0,64-6-48 0,-64 6 0 16,53-11 0-16,-53 11-1360 0,56-17-288 0,-56 17-48 0,53-23-16 16,-29 12-1328-16,-1-4-272 0,-3 2-48 0,-4-2-16 15,-3 2 2560-15,-8 0 512 0,1 5 96 0,-2-5 32 0,-10 2 2400 0,0-2 496 16,-1 3 80-16,1-1 32 0,-3 0 1664 0,-4 1 336 16,1 3 64-16,-3 1 16 0,2 2-832 0,0 1-176 15,2 1-16-15,-2 0-16 0,1 6-1648 0,3-1-336 16,3 1-64-16,-3 4-16 0,5 5-320 0,-1-4-64 15,1 6-16-15,0 0 0 0,4-15-272 0,-2 32 160 16,2-32-160-16,0 0 128 0,0 0-128 0,0 0 0 16,0 0 0-16,0 0 0 0,36 64-400 15,-36-64-16-15,0 0 0 16,0 0 0-16,0 0-368 0,0 0-80 0,0 0-16 0,69-9 0 0,-69 9-432 0,27-12-96 0,-14 5 0 0,-4-1-16 16,4 1 800-16,-13 7 176 0,0 0 16 0,0 0 16 0,0 0 608 0,0 0 112 15,0 0 16-15,0 0 16 0,0 0 992 0,74 32 192 16,-74-32 32-16,0 0 16 15,0 0-448-15,0 0-96 0,0 0 0 0,0 0-16 0,0 0-304 0,0 0-48 16,0 0-16-16,0 0 0 0,0 0-352 0,0 0-80 16,0 0-16-16,73 9 0 0,-60-22-192 0,-2-2-128 15,3-2 128-15,-1 0-208 32,2-2-320-32,0 1-64 0,-2-5-16 0,2 2 0 0,4-7-352 0,-4 2-80 0,-4 3-16 0,2-5 0 31,0 0-2112-31,-3 0-416 0</inkml:trace>
  <inkml:trace contextRef="#ctx0" brushRef="#br0" timeOffset="2252.27">31889 7511 11679 0,'25'-248'512'0,"-22"237"128"0,-3 11-512 0,0-4-128 0,0 0 0 0,0-3 0 0,-3-2 4416 0,3-5 848 0,-6-1 176 0,2 2 48 0,1 8-2160 0,-5 6-416 0,4 9-96 0,-5 9 0 0,-1 7-1600 0,1 4-320 0,3 8-64 0,-3 10-16 0,-4 5-112 0,4 7-32 0,-1 4 0 0,-1 4 0 0,5-1-80 0,-3-3-16 0,5-4 0 0,-2-7 0 0,6-4-112 0,0-49-16 0,10 68-16 0,-10-68 0 0,0 0-432 0,0 0 128 0,34 63-128 0,-34-63 0 0,0 0-304 0,0 0-144 0,0 0-16 0,67-18-16 0,-52 6-128 0,-2-10-32 0,4-3 0 0,0-3 0 15,4-2 48-15,-2-4 0 0,3-3 0 0,-1-3 0 16,2-3 16-16,-3-4 16 0,3 0 0 0,-3 4 0 16,-1 2 112-16,0-5 32 0,5-4 0 0,-5-7 0 0,2 1 48 0,-2 5 16 15,0 4 0-15,-8 2 0 0,2 8 352 0,-7 3 0 0,1 6-144 0,-7 9 144 16,0 6 320-16,0 7 128 0,-7 6 32 0,1 6 0 15,0 3 64-15,-7 6 16 0,4 6 0 0,-3 1 0 16,-1 5 16-16,2-1 0 0,-2 6 0 0,-2 2 0 0,2 3 0 0,-2 3 0 16,2 7 0-16,1-4 0 15,3-4-16-15,3 5 0 0,-3 3 0 0,3 1 0 0,4-1-48 0,2-3-16 16,0-44 0-16,13 73 0 0,-13-73-272 0,0 0-48 16,53 81-16-16,-53-81 0 0,0 0-160 0,77 39-176 15,-77-39 48-15,0 0 0 31,96 13-400-31,-96-13-80 0,68-9-16 0,-31-4 0 0,-3-2-144 0,4-6-16 0,-5 2-16 0,1-3 0 16,0 1 272-16,-9-3 48 0,-1 1 16 0,-5 4 0 0,-4 4 80 0,-2-4 0 0,-4-1 16 0,-1 1 0 16,-1 2 208-16,-10 2 160 0,1 2-208 0,-6 5 80 15,-3-1 128-15,2 5 0 16,-5 0 0-16,-1 4 0 0,-3 2 192 0,-7 4-48 16,1 3 0-16,-4 1 0 0,-1 1-144 0,5 4 128 15,3 4-128-15,-1 0 128 0,7 1-128 0,1 3 0 16,9-1 0-16,-1 3 0 0,6-25 0 0,0 52 0 15,0-52 0-15,0 0 0 0,25 74 0 0,-25-74-176 0,0 0 176 0,0 0-128 16,71 49 128-16,-71-49 0 0,0 0 0 0,73-2 0 16,-73 2 0-16,47-15-160 0,-22 3 160 0,3-3-160 31,-4-2-224-31,5-1-32 0,-5-1-16 0,0 0 0 16,1-5-1056-16,-3 5-224 0,-1 0-32 0,-2 0-16 15,0 1-1664-15,-4-1-336 0,-2 2-64 0,-2 2-16 0,-1 3 2880 0,-7 3 560 0,3 2 112 0,-4-1 32 0,0 6 3584 0,-2-3 704 16,0 3 160-16,0 2 32 15,0 2-1600-15,-2-1-320 16,0 7-64-16,2 3-16 0,0-11-928 0,0 0-176 0,-6 49-32 0,6-49-16 16,0 51-288-16,0-51-48 0,-3 62-16 0,3-62 0 15,0 60-192-15,0-60-32 0,3 51-16 0,-3-51 0 16,0 0-96-16,0 64 0 0,0-64-16 0,0 0 0 16,-7 39-368-16,7-39 128 0,-6 17-128 0,0-11 0 15,6-6 0-15,-5 0-240 0,1-4 48 0,4-2 0 31,-6-3-368-31,6-2-64 0,0-3-16 0,0-1 0 0,6-2 32 0,-2 1 0 0,7-7 0 0,-1 2 0 0,1-1 224 0,6-1 32 16,-2 1 16-16,0 1 0 16,4 6 192-16,-1-2 144 0,7 0-192 0,5 2 192 0,2 2-192 0,-32 13 192 0,62-23-192 0,-62 23 192 31,73-18-560-31,-73 18 0 0,81-14 0 0,-81 14-19408 0</inkml:trace>
  <inkml:trace contextRef="#ctx0" brushRef="#br0" timeOffset="3386.28">30236 8949 27647 0,'0'-6'2448'0,"0"-3"-1952"0,0 3-496 0,-4 3 0 0,4 3 1952 0,0-8 288 0,-6 0 64 0,2-10 16 0,-1-1-784 0,-5-4-176 0,-3 8-16 0,4 10-16 0,-3 1-928 0,-1 10-176 0,2 5-32 0,-2 8-16 0,-2 5-176 0,0 6 0 0,5-2 0 0,-3-1 0 0,4 1 0 0,3 6-144 0,-3 3 144 0,3 1 0 0,2-4-192 0,1-1 64 0,3-4 128 0,0-5-208 0,0-24-464 0,0 0-96 0,0 0 0 0,0 0-16 0,0 0-448 0,0 0-96 0,0 0-16 0,0 0 0 0,81 15 960 0,-66-28 176 0,1 2 32 0,1 1 16 0,-17 10 352 0,0 0 64 0,0 0 0 0,61-13 16 0,-61 13 160 0,0 0 16 0,0 0 16 0,0 0 0 0,0 0 464 0,0 0 96 15,0 0 0-15,73 51 16 0,-68-45-304 0,-5-6-64 16,0 0-16-16,0 0 0 0,0 0-432 0,0 0-96 15,0 0 0-15,76 0-128 0,-76 0 0 0,24-19 0 16,-9 9-192-16,-2-1 48 16,2 2-704-16,4-5-144 0,-2 1-32 0,2 2 0 15,-2-4-1136-15,3 2-224 0,-5 2-48 0,2-4-16 16,4 1-368-16,-6-4-64 0,4 3 0 0,-4 0-16 16,-2 0 1248-16,-2 3 256 0,-3 1 48 0,-3 2 16 15,-1 3 1808-15,-4-3 352 0,0 3 80 0,-4 2 16 0,-5-2 1600 0,0 3 320 0,-3-1 64 0,-1 0 16 16,0 2-304-16,-2 2-64 0,0 0-16 0,-4 0 0 0,0 0-1024 15,-1 2-208-15,5 2-32 0,-4 2-16 0,4 1-768 0,2 3-160 16,0 5-16-16,1-4-16 0,3 8-80 0,-1 3-16 16,5-3 0-16,1 5 0 15,0-3 16-15,4 2 0 0,0-23 0 0,8 52 0 0,-8-52-64 0,0 0-16 16,30 70 0-16,-30-70 0 0,0 0-144 0,0 0 0 16,0 0 0-16,81 47 0 0,-81-47 0 0,0 0-272 31,52-15 64-31,-37 2 16 0,4 1-176 0,-4-6-16 0,-2-1-16 0,2-2 0 31,4-7-224-31,-4-6-32 0,-4 6-16 0,3-2 0 0,-1 2-928 0,-4-4-176 0,6-8-32 0,-5-5-16 16,-1-2 512-16,-3-2 96 0,-1 2 32 0,-5-2 0 0,0 4 1504 0,-3 0 320 15,-3 2 48-15,0 3 16 0,1 5 1056 0,-5 5 224 16,3 7 32-16,-1 6 16 0,1 4-880 0,1 4-192 16,0 5-16-16,3 4-16 0,-3 4-352 0,-3 3-80 15,3 4-16-15,2 5 0 0,-1 0-96 0,1 9-32 16,-2 3 0-16,2 4 0 15,1 4-80-15,3 3-16 0,0-3 0 0,0 1 0 0,0 7-80 0,3-3-32 16,-3-5 0-16,0-36 0 16,10 66-144-16,-10-66 0 0,9 62 0 0,-9-62 0 15,19 58 0-15,-19-58-320 0,0 0 48 0,36 71 16 16,-36-71-448-16,0 0-96 0,0 0-16 0,65 53 0 16,-65-53-656-16,0 0-144 0,0 0-32 0,87 17-15680 15</inkml:trace>
  <inkml:trace contextRef="#ctx0" brushRef="#br0" timeOffset="3855.06">31183 8902 11967 0,'-4'-6'1072'0,"2"1"-864"0,0 1-208 0,0 2 0 0,2 0 3456 0,-3-3 656 0,1-5 128 0,-8-7 32 0,1-3-3424 0,-4-5-672 0,1 4-176 0,-5 3 0 0,6 3 1056 0,2 5 176 0,-4 5 48 0,1 1 16 0,3 8 1472 0,0 1 304 0,-1 5 48 0,1 3 32 0,-1 4-2384 0,-1 5-496 0,2 5-80 0,1-1-32 0,3-5 16 0,-1 7 0 0,-3 9 0 0,3 7 0 0,2-1 64 16,-1 0 16-16,5-4 0 0,1-1 0 0,-1-38-64 0,6 62-16 0,-6-62 0 0,0 0 0 0,0 0-176 0,0 0 0 0,0 0 0 0,0 0 0 0,0 0-192 0,85 24 0 0,-70-42-16 0,-2-5 0 0,2-7-64 0,4-4-16 0,-8 0 0 0,4-3 0 16,2-3-96-16,-2-7 0 0,-4 0-16 0,6 2 0 31,-8-5 32-31,1 4 16 0,-5-2 0 0,1 4 0 0,-2-3 352 0,-8 2-144 15,2 0 144-15,-2 6 0 16,-1 5 0-16,-3 0 256 0,3 2-32 0,-1 6 0 0,-3 1 192 0,-4 7 32 16,3 4 16-16,-1 9 0 0,1 5 32 0,1 4 0 15,3 5 0-15,-3 2 0 0,5 8 0 0,-1 2 0 16,1 5 0-16,-2 4 0 0,2 10-32 0,3 1 0 16,-1 2 0-16,2 6 0 0,2-4-32 0,-1-4-16 0,3-7 0 0,-4-34 0 15,6 83-48-15,3-36-16 0,-9-47 0 16,19 86 0-16,-19-86-224 0,24 72-128 15,-24-72 160-15,29 64-160 16,-29-64-448-16,0 0-192 0,45 60-48 0,-45-60 0 16,0 0-240-16,0 0-48 0,0 0-16 0,0 0 0 15,84 22-32-15,-84-22-16 0,0 0 0 0,36-26-18416 16</inkml:trace>
  <inkml:trace contextRef="#ctx0" brushRef="#br0" timeOffset="4251.05">31337 8876 21183 0,'-4'-10'944'0,"2"3"192"0,2-1-912 0,0 4-224 0,0-1 0 0,0 3 0 0,0 0 3264 0,2-4 592 0,2 3 128 0,-2-7 32 16,5 7-1616-16,-7 3-320 0,0 0-64 0,0 0-16 15,0 0-816-15,40 60-160 0,-40-60-48 0,0 0 0 16,24 67-208-16,-24-67-64 0,15 62 0 0,-15-62 0 31,17 68-320-31,-17-68-80 0,9 53-16 0,-9-53 0 16,6 39-288-16,-6-39 0 0,0 0 0 0,-6 38 0 16,6-33-144-16,-3-1-96 0,-1-4-16 0,2 0 0 15,-2-4-176-15,-1-1-32 0,-1-5-16 0,2 1 0 0,-1-1 64 0,5-3 16 16,-4-2 0-16,0-5 0 15,2 1 192-15,2-6 32 0,2-3 16 0,2-6 0 0,5 1 160 0,-3 4 0 0,3-3 0 16,1 8-128-16,5 5 128 0,-2 8 0 0,-4-2 0 0,-9 13 0 16,0 0 0-16,55-15 0 0,-55 15 0 0,0 0 0 15,71-6-272-15,-71 6 16 0,0 0 16 0,87-9-8592 32,-87 9-1712-32,63-13-336 0</inkml:trace>
  <inkml:trace contextRef="#ctx0" brushRef="#br0" timeOffset="19749.07">1283 3437 18367 0,'0'0'1632'0,"0"0"-1312"0,0 0-320 0,0 0 0 0,0 0 800 0,0 0 96 0,0 0 0 0,0 0 16 0,9-11-320 0,-9 9-64 0,4-2-16 0,-4-1 0 0,0-1 96 0,0-2 16 0,2 1 0 0,-2-1 0 0,0 3 352 0,0-1 80 0,0-1 16 0,4-1 0 0,-4 4 96 0,0-3 32 0,0 1 0 0,0 0 0 0,4 1-176 0,-4 5-16 0,5-13-16 0,-5 7 0 0,4-3-176 0,-2-1-48 0,2-1 0 0,-1 2 0 16,-1-1-304-16,2 1-64 0,-2-1-16 0,2-3 0 0,-1 4-80 0,-1-2-32 0,6 1 0 0,-6-3 0 0,1 2-64 0,1 1-16 0,2 1 0 0,-2 0 0 0,1 1 800 0,-3-1 160 0,6 1 16 0,-3-1 16 0,-5 9-848 0,13-19-160 0,-7 10-48 0,-6 9 0 0,15-15 16 0,-15 15 0 0,0 0 0 0,32-27 0 0,-32 27-144 0,0 0 192 0,0 0-192 0,49-20 192 0,-49 20-912 0,0 0-176 0,49-16-48 0,-49 16 0 0,0 0 800 0,0 0 144 0,81-9 0 0,-81 9 0 0,0 0 0 0,62-6 128 0,-62 6-128 0,0 0 0 0,69 8 0 0,-69-8 0 0,0 0 128 0,77 17-128 0,-77-17 0 0,0 0 0 0,0 0 144 0,94 34-144 0,-94-34 0 0,0 0 128 0,77 28-128 0,-77-28 0 0,0 0 176 0,81 43-48 0,-81-43 0 0,0 0 0 0,68 45 48 0,-68-45 0 0,0 0 0 0,62 60 0 0,-62-60-16 0,0 0 0 0,50 74 0 0,-50-74 0 0,0 0-16 0,38 71 0 0,-38-71 0 0,28 62 0 0,-28-62 16 0,19 68 0 0,-19-68 0 0,9 62 0 15,-9-62 0-15,6 58 0 16,-6-58 0-16,6 71 0 0,-6-71-32 0,-2 74-128 0,2-35 192 0,-4 3-64 16,-2 1-128-16,-3-2 128 0,1 2-128 0,1-1 128 15,-1 1-128-15,3-6 0 0,-5-3 0 0,5-4 0 16,-5 8 0-16,1-4 0 0,0-4 0 0,-1 2 0 16,1-4 0-16,3-2 0 0,-7 2 0 0,2 1 0 15,-4 4 0-15,-2-2 0 0,-2 1 0 0,2-2 0 16,-2-2 0-16,0 0 0 0,1-4 0 0,-7 1 0 15,6-3-128-15,-3-1-16 0,-3 0 0 0,1-3 0 16,0 5 16-16,-1-4 0 0,1-4 0 0,-4 4 0 16,3-1 128-16,-3 1-192 0,4-2 192 0,-1-4-192 15,-3 0 48-15,3-3 0 0,-3-1 0 0,0-3 0 0,-2-4-48 0,0 2-16 0,4-4 0 0,5-6 0 32,-3 6-16-32,-1-9 0 0,-1 1 0 0,1-3 0 0,-1-4 224 0,4-2-176 0,1 0 176 0,-2-2-160 15,3 0 160-15,1 0 0 0,-6-3 0 0,3-1-128 16,1 1 128-16,2-1 0 15,-5 3 0-15,1-9 0 0,-1-1 0 0,0-2 0 0,-1 2 0 0,1 0 0 16,5 2 0-16,-6-6 0 0,-3-7 0 0,-6-4 0 0,2-6 0 0,2 2 0 16,2 0 128-16,0 0-128 0,7 3 128 0,3 2-128 15,8 7 128-15,1 1-128 0,3 8 0 0,2-4 0 16,4 2 0-16,4-4 128 16,-2 0-128-16,6 2 0 0,-3-2 128 0,5-1-128 15,-1-3 176-15,0 0-48 16,6-1 0-16,-1-2 0 0,1 5 0 0,0-2-128 0,0 8 192 0,3 2-64 15,1-4-128-15,0 4 192 0,0 4-192 0,2 3 192 16,-3 2-192-16,1 4 0 0,-19 15 0 0,40-32 0 16,-40 32 0-16,33-21 0 0,-33 21 0 0,0 0 0 31,47-20-400-31,-47 20-16 0,0 0 0 0,0 0 0 16,0 0-336-16,62-4-64 0,-62 4-16 0,0 0-12448 0,0 0-2496 0</inkml:trace>
  <inkml:trace contextRef="#ctx0" brushRef="#br0" timeOffset="21141.99">2221 3375 16575 0,'-2'0'1472'0,"-4"0"-1168"0,3-4-304 0,3 2 0 0,0 2 2160 0,-4-3 368 0,2-1 80 0,-6-5 16 0,3-7 208 0,-1-4 48 0,6-1 16 0,6-3 0 0,7-1-1232 0,2 5-240 0,4-3-48 0,5 6-16 0,-5 4-800 0,2 0-176 0,11 2-16 0,-32 11-16 0,73-29-32 0,-73 29-16 0,71-20 0 0,-71 20 0 0,87-19-96 0,-87 19-16 0,120-26 0 0,-120 26 0 0,115-21-192 0,-115 21 176 0,139-15-176 0,-53 5 160 0,6 5-160 0,0-3 128 0,0 3-128 0,4-1 128 0,10 0-128 0,4 3 0 0,-1-7 144 0,-5 3-144 0,-8-1 128 0,-1-1-128 0,-1-1 128 0,8-5-128 0,3 2 128 0,6-2-128 0,4 0 160 0,5-2-160 0,-4 2 160 0,-5-4-160 0,4 1 160 0,-4 1-160 0,-4 2 160 0,2 2-160 0,-4 3 160 0,-7-3-160 0,-8 4 176 0,-3-3-176 0,3-1 192 0,-2 4-192 0,-1 1 240 0,-3 5-64 0,3-1-16 0,-5 0 0 0,-82 4 0 0,149-6 0 0,-149 6 0 0,154-9 0 16,-154 9-160-16,141-6 160 0,-141 6-160 0,158-3 160 16,-78 3-160-16,1-2 192 0,-81 2-192 0,151-4 192 15,-151 4 0-15,142-6 0 0,-142 6 0 0,145-3 0 0,-145 3-64 0,126 3 0 31,-126-3 0-31,124 6 0 0,-124-6 48 0,111 11 0 16,-111-11 0-16,92 13 0 0,-92-13-32 0,0 0 0 16,118 23 0-16,-118-23 0 0,0 0-16 0,121 34-128 15,-121-34 192-15,0 0-64 0,103 39-128 0,-103-39 0 0,0 0 144 0,103 58-144 16,-103-58 128-16,0 0-128 0,87 66 128 0,-87-66-128 16,0 0 192-16,83 70-48 0,-83-70 0 0,0 0 0 15,65 60 0-15,-65-60 0 0,0 0 0 0,70 69 0 16,-70-69 0-16,0 0 0 0,0 0 0 0,77 76 0 15,-77-76-16-15,0 0-128 0,0 0 192 0,62 62-64 16,-62-62 32-16,0 0 0 0,0 0 0 0,49 79 0 0,-49-79-160 0,0 0 160 16,0 0-160-16,22 62 160 15,-22-47-160-15,0-2 0 0,0 0 0 0,0 2 128 0,0-6-128 0,-3 1 128 16,1-1-128-16,-2 1 128 0,4-3-128 0,-4 1 128 0,2 1-128 0,2-3 128 16,0 1-128-16,-3-1 0 0,3-1 0 0,-2-3 0 15,2 2 0-15,0 0 0 0,0-2 0 0,0 0 0 16,0 3 0-16,0-5 0 15,0 2 0-15,0 0 0 0,0 0 0 0,0 2 0 0,-2-1-192 0,2 3 192 16,0-4-400-16,0 3 32 0,-2 3 16 0,2-4 0 16,0 3 0-16,0 1 0 0,0-3 0 0,0 5 0 15,0-6-32-15,0 3-16 16,0 1 0-16,2-3 0 16,0 5-208-16,-2-5-32 15,2 1-16-15,1-2 0 0,-1 1-480 0,-4-3-80 0</inkml:trace>
  <inkml:trace contextRef="#ctx0" brushRef="#br0" timeOffset="74197.95">7658 13065 13823 0,'0'5'1216'0,"-4"-3"-960"0,4-2-256 0,-4-2 0 0,2 2 1952 0,2 0 352 0,-7-4 64 0,-1 4 0 0,-1-1 640 0,-1-1 128 0,1 0 32 0,1-2 0 0,3 2-960 0,-1-2-192 0,2-1-32 0,3 1-16 0,1 0-1056 0,0 2-208 0,1-1-32 0,3-1-16 0,0 2 48 0,-2 2 16 0,2 0 0 0,5 0 0 0,0 2-64 0,1 2-16 0,-10-4 0 0,0 0 0 0,0 0-64 0,0 0-32 0,0 0 0 0,86 41 0 0,-86-41-48 0,0 0-16 0,0 0 0 0,0 0 0 0,102 36-32 0,-102-36 0 0,0 0 0 0,0 0 0 0,97 7 0 0,-97-7 0 0,0 0 0 0,94-4 0 0,-94 4-16 0,0 0-16 0,87-5 0 0,-87 5 0 0,0 0 192 0,107-4 32 0,-107 4 16 0,0 0 0 0,115 0-528 0,-115 0-128 0,0 0 0 0,107 9 0 0,-107-9 0 0,0 0 0 0,94 4 0 0,-94-4 0 0,0 0 0 0,94 21 0 0,-94-21 0 0,0 0 0 0,86 9 0 0,-86-9 0 0,0 0 0 0,85 11 0 0,-85-11 0 0,0 0 0 15,86 23 0-15,-86-23 0 0,0 0 0 0,81 9 0 16,-81-9 0-16,0 0 112 16,77 2-112-16,-77-2 0 0,0 0 0 0,0 0 0 0,98-7 0 15,-98 7 0-15,0 0 0 0,0 0 0 16,99 5 0-16,-99-5 0 0,0 0 0 0,0 0 0 0,77-9 0 0,-77 9 0 16,0 0 0-16,0 0 0 0,68-21 0 0,-57 18 0 15,2-7 0-15,1 5 0 0,-5-3 0 0,0 2 0 16,-1 1 0-16,-1-1 0 0,-1 2 0 0,0 1 0 15,-3 1 0-15,1 0 0 0,-4 0 0 0,0 2 0 16,-4-4 0-16,-1 2 0 0,1 0 0 0,-2 2 0 16,-3-1 0-16,-4 1 0 0,2-4 0 0,-8 4 0 15,-4 4 0-15,-1-4 0 0,-1 0 0 0,-3 0 0 0,0 0 0 0,-2 0 0 16,-4 1 0-16,-3-1 0 0,3 2 0 0,0 0 0 31,0 2-688-31,0 0-128 0,0 1-16 0,4-3-16 0,2 6 848 0,-4-6 384 0,2 3-16 0,-4-1-16 16,0 4-1584-16,3-3-320 0,0 1-64 0,3-1-16 0,-2-1 992 0,2 0 192 31,0 2 32-31,0-6 16 0,1 0 96 0,-6 0 32 0,1 0 0 0,-2 0 0 0,4 0 64 0,-4 0 16 16,-2-4 0-16,2 8 0 0,4-4 64 0,-4 3 128 15,2 3-208-15,6 0 80 0,0-3 128 0,1 1 0 16,-1 2-144-16,-2 3 144 0,3-3 0 0,1-2 0 0,1 1 0 0,-1-5 0 31,2 4 0-31,1-2 0 0,2 2 0 0,-2-8 0 0,3 2 0 0,-5-2 0 16,4-1 0-16,0-5 0 0,4 3 0 0,4-3 208 15,-2 3-16-15,4-1-16 16,3 3-16-16,-3-7 0 0,5 3 0 0,2 1 0 0,-2 3-32 0,0-3 0 16,3 1 0-16,1 1 0 0,1 2 16 0,7-3 0 15,-6 1 0-15,5 1 0 0,-1 1-144 0,3-2 160 16,1 2-160-16,5 3 160 0,-2-3 48 0,-13 4 16 0,0 0 0 0,0 0 0 16,86-4 96-16,-86 4 32 0,0 0 0 0,113 8 0 15,-113-8 32-15,87 11 16 0,-87-11 0 0,120 19 0 16,-120-19 32-16,137 28 0 0,-137-28 0 0,135 22 0 15,-135-22-80-15,130 21-16 16,-130-21 0-16,132 11 0 0,-132-11 304 0,124 12 48 16,-124-12 16-16,133 5 0 0,-133-5-560 0,139 11-144 15,-139-11 0-15,120 4 96 0,-120-4-96 0,102-4 0 16,-102 4 0-16,86-3 0 0,-86 3 0 0,81-12 0 16,-81 12 0-16,0 0 0 0,96-18 0 0,-96 18 0 15,0 0 0-15,77-21 0 0,-77 21 0 0,0 0 0 16,0 0 0-16,60-19 0 15,-52 14-864-15,-3 5-112 0,-1 0-32 0,-4 1 0 16,0 3-784-16,-4 6-144 0,-1-1-48 0,5-3-20608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2:40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7T15:12:55.190"/>
    </inkml:context>
  </inkml:definitions>
  <inkml:trace contextRef="#ctx0" brushRef="#br0">18507 1810 21183 0,'-8'0'1888'0,"3"-4"-1504"0,-1 4-384 0,6-2 0 0,-4 2 2480 0,1-4 416 0,-5 4 96 0,-1-5 16 0,-5-5-432 0,-1 1-80 0,6-1 0 0,0 1-16 0,3-2-1488 0,2-1-288 0,8 3-64 0,-2 2-16 0,5-3-64 0,1 1-16 0,5-1 0 0,2 1 0 0,2 3-112 0,4-3-32 0,-1 0 0 0,3-1 0 0,1 1-64 0,5-3-16 0,4 3 0 0,5-2 0 0,1 0-96 0,8-8-32 0,-7 6 0 0,7-2 0 0,2 0-48 0,3-4-16 0,7 0 0 0,3-2 0 0,5-3 16 0,5-2 0 0,-1-1 0 0,-3-3 0 0,-6 4-144 0,-2-2 160 0,0 1-160 0,-7-1 160 0,-1 4-160 0,-1-1 0 16,0-1 144-16,-8 2-144 0,0-1 0 0,-3 4 0 16,-7 3 0-16,-2-3 0 0,-3 4 0 0,-6 2 0 15,-3 4 0-15,-4-1 0 0,-4 3 0 0,-1 3 0 16,-6 1 0-16,-1 5 0 0,-3-4 0 0,0 4 0 15,-3 4 0-15,-3-4 0 0,-2 4 0 0,1 1-240 0,-3 1 64 0,1 1 16 32,0 3-256-32,-1 1-48 0,-3 0-16 0,2 1 0 15,1-1-64-15,-3 0-16 0,4-1 0 0,-1-1 0 16,1 0-16-16,0 1-16 0,1-3 0 0,4 1 0 0,-5-1-96 0,3-3-16 0,3 2 0 0,-3-4 0 31,2 1-1440-31,0 1-288 0</inkml:trace>
  <inkml:trace contextRef="#ctx1" brushRef="#br0">24962 6356 0,'0'0'0,"0"0"0,0 0 15,0 0 1,282-25-16,-282 25 16,0 0-1,0 0-15</inkml:trace>
  <inkml:trace contextRef="#ctx0" brushRef="#br0" timeOffset="15748.23">19315 1501 8287 0,'-4'-9'736'0,"2"2"-592"0,2 1-144 0,-3 2 0 0,3 2 2208 0,0-1 416 0,0 1 64 0,-4-2 32 0,2 0 1488 0,-2-3 288 0,0-3 64 0,2-1 16 0,-1 2-2112 0,-3 1-416 0,2 4-96 0,1 2-16 0,1 2-896 0,-4 6-176 0,6 0-32 0,-4 5-16 0,1 6-240 0,1 11-32 0,2 11-16 0,-4 10 0 0,4 10-160 0,-4 8-48 0,2 10 0 0,-3 8 0 0,1-14-192 0,-2-11-128 0,-1-5 128 0,1 13-128 0,-7 18 0 0,-2 16-208 0,0 3 16 0,0-11 16 0,2-6-496 0,1-15-96 0,9-11-32 0,-3-15 0 0,2-7-48 0,4-12-16 0,0-7 0 0,4-8-17936 0</inkml:trace>
  <inkml:trace contextRef="#ctx0" brushRef="#br0" timeOffset="15970.05">19522 1312 26719 0,'0'-2'1184'0,"-4"2"240"0,2 0-1136 0,2 0-288 15,0 0 0-15,0 0 0 16,-4 0 2688-16,8 2 496 0,-4 5 80 0,0-1 32 16,0 5-1680-16,2 6-336 0,5 2-64 0,-7-19 0 15,0 0-448-15,34 62-96 0,-34-62-16 0,34 52 0 16,-34-52 0-16,43 64 0 0,-43-64 0 0,64 81 0 0,-64-81 48 0,75 88 0 16,-75-88 0-16,92 91 0 0,-92-91-224 0,102 86-32 15,-102-86-16-15,100 72 0 0,-100-72-288 0,86 54-144 16,-86-54 160-16,86 47-160 0,-86-47 0 0,79 30 0 15,-79-30-208-15,91 28 64 0,-91-28-192 0,86 32-48 16,-86-32 0-16,0 0 0 16,90 49-128-16,-90-49-16 0,0 0-16 0,0 0 0 15,0 0-112-15,55 53-32 0,-55-48 0 16,-4 1-13184-16,2-2-2640 0</inkml:trace>
  <inkml:trace contextRef="#ctx0" brushRef="#br0" timeOffset="17485.71">18142 3304 22111 0,'0'-10'1968'0,"-4"5"-1584"0,3 1-384 0,-1 2 0 0,2 0 2560 16,-2-4 416-16,-4-3 96 0,-1-4 0 0,-3-4-688 0,-1-2-144 0,-2 0-16 0,2 4-16 0,-3 2-1520 0,1 2-304 0,2 2-64 0,-2 1-16 0,2 6-304 0,1 2 160 0,5 4-160 0,-3 3 128 0,2 7-128 0,1 1 0 0,5 9-160 0,-4 8 160 0,4 6-192 0,0 1 48 0,0-5 16 0,0 0 0 0,4 3 128 0,-2-1-160 0,1-4 160 0,1-2-160 0,-2-4 160 0,6-3-128 0,-3-4 128 0,-1-4-128 0,2-2-192 0,-1-6-16 0,1-1-16 0,1-4 0 0,3-2-480 0,-1-6-112 0,-1 2-16 0,-1-5 0 0,3 0-144 0,-1-3-48 0,0-3 0 0,3 2 0 0,-3 2 752 0,0-6 144 0,-3 6 16 0,2-2 16 0,-3 3 224 0,1 1 0 0,-2 1 192 0,1 5-192 0,-1-1 912 0,2 2 80 0,3 2 16 0,0 0 0 0,1 0-224 0,-10 0-32 0,0 0-16 0,0 0 0 0,0 0-480 0,88-9-80 0,-88 9-32 0,0 0 0 0,75-25-512 0,-75 25-96 0,0 0-32 0,74-34 0 0,-74 34-1104 0,47-22-208 0,-47 22-48 0,37-25-16 0,-22 16-592 0,-5-1-112 0,-1 5-32 0,-3-1 0 15,-3 4 320-15,-1 0 64 0,-2 2 16 0,-2 0 0 16,1 0 480-16,-1 0 112 0,-2 0 16 0,-2 0 0 0,1 0 1040 0,-5-5 224 0,6 1 32 0,-7-3 16 16,2-1 1184-16,-4-1 224 0,3 1 48 0,-5-1 16 15,6-1 512-15,-4 1 96 16,1 1 32-16,-1 1 0 0,2-3 128 0,-2 5 32 16,0 1 0-16,1 2 0 0,3 2-112 0,-2 4-16 15,3 2 0-15,-1-1 0 0,3 5-576 0,1 3-112 16,1 2-16-16,-2 4-16 0,2-2-304 0,2 5-64 0,4 1-16 0,2 1 0 15,-2 2-272-15,6 3-48 0,-3 3-16 0,5-4 0 16,-1-2-272-16,-9-26-144 0,0 0 160 0,36 58-160 16,-36-58 0-16,0 0-128 0,0 0-16 0,0 0 0 31,0 0-480-31,84 25-80 0,-69-33-32 0,-5-7 0 16,-1 2 0-16,-3-8 0 0,1-1 0 0,-1-3 0 0,-1-1-64 0,-1-4-16 15,-4-6 0-15,0 1 0 0,0-1 224 0,-4-2 32 0,1 1 16 0,-5-1 0 16,1-3-16-16,-3-2 0 0,1 5 0 0,-2-5 0 31,-4-6-400-31,1-2-64 0,5 2-32 0,0 6 0 0,3 9 528 0,0-5 96 0,3 1 32 0,-1 1 0 16,2 3 1392-16,2 6 288 0,-4 3 48 0,4 4 16 15,0 6 896-15,0 6 192 0,0 2 48 0,0 3 0 16,-4 2-896-16,3 4-176 0,1 2-48 0,0 1 0 16,0 3-736-16,0 1-160 0,0 2-16 0,0 2-16 15,0 1-240-15,5 3-32 0,-5 5-16 0,4-3 0 16,2 2-144-16,-3 3 160 0,5 10-160 0,-1 0 160 15,-1-2-160-15,3 3 128 0,1 12-128 0,-1 6 128 0,3-2-128 0,1-1 0 16,5 1 144-16,-3-2-144 0,4-4 0 0,0-2 0 16,-19-43 0-16,40 75 0 15,-40-75-288-15,41 59-128 0,-41-59-32 0,0 0 0 16,54 58-1776-16,-54-58-352 0,0 0-80 0,0 0-12960 0</inkml:trace>
  <inkml:trace contextRef="#ctx0" brushRef="#br0" timeOffset="18016.3">18920 3247 7359 0,'-7'-19'656'0,"5"8"-528"0,-2-2-128 0,0 2 0 0,2 7 3264 0,2-2 608 0,0-1 128 0,-5-4 32 0,1-8-64 0,-2-2 0 0,3-5 0 0,-7 5 0 0,5-3-2432 0,1 5-480 0,-2-2-96 0,1 4-32 0,1 6-480 0,-6 4-80 0,5 5-32 0,-3 2 0 0,6 2-144 0,-5 5-48 0,5 8 0 15,-6 4 0-15,3 7-144 0,3 10 0 0,-6 3 0 0,3 6 0 0,1 2 128 0,2 0-128 0,2 2 128 0,0-2-128 0,2-7 176 0,2-3-48 0,0-3-128 0,1-6 192 0,-5-28-64 0,15 44-128 0,-15-44 176 0,0 0-176 0,0 0 128 0,0 0-128 0,0 0 0 0,0 0 0 0,0 0 0 0,85-29 0 0,-74 5 0 0,-2-6 0 31,1-2 0-31,-1-8 0 0,1-1 0 0,-5-2 0 16,-1 3-256-16,2-3 32 0,-3 0 16 0,-3 0 0 16,2-6-352-16,-4-4-64 0,-1 1-16 0,-3-8 0 15,-1 1-368-15,-5-3-80 0,-1-2 0 0,-2-1-16 16,0 4 112-16,-4 3 32 0,-1 6 0 0,3 6 0 0,2 5 576 0,0 9 128 16,5 8 32-16,1 9 0 0,-2 2 1248 0,3 7 256 15,2 6 64-15,1 4 0 0,1 3 112 0,0 6 16 16,4 8 16-16,-2 5 0 0,2 4-800 0,2 8-176 15,6 7-16-15,-6 0-16 0,5-11-48 0,-5 7-16 0,7 14 0 0,1 3 0 16,-1-3-48-16,2 1-16 16,3 2 0-16,4-1 0 0,-4-3-64 0,6-5-16 0,-20-49 0 0,38 79 0 15,-38-79-144-15,39 58-128 0,-39-58 192 0,0 0-192 16,72 62 0-16,-72-62-304 0,0 0 48 0,71 51 0 31,-71-51-576-31,0 0-96 0,0 0-32 0,83 43 0 0,-83-43-816 0,0 0-160 0</inkml:trace>
  <inkml:trace contextRef="#ctx0" brushRef="#br0" timeOffset="18363.75">19238 2948 11055 0,'0'6'976'0,"0"-2"-784"0,0 0-192 0,0 1 0 0,2-1 3904 0,0 2 752 0,-1 3 144 0,5 2 16 0,2 8-912 0,1 9-192 0,2 6-48 0,2 0 0 0,-3 4-2304 0,1-5-464 0,-1 1-80 0,-10-34-32 0,18 55-336 0,-18-55-80 0,19 45-16 0,-15-28 0 0,2-2-352 0,-5-4 128 0,3-2-128 0,-4-3 0 0,4 0 0 0,-4-6 0 0,0 0 0 0,-4-6-128 0,4 2-128 0,-5-5 0 0,5-2-16 0,-6-6 0 0,4-4-96 0,0-1-16 0,-2 3 0 0,2-6 0 0,2-1 128 0,-3-8 32 0,3-3 0 0,0-5 0 0,0 12 80 0,0-7 16 0,0-1 0 0,3 2 0 16,3-1 128-16,-4 7-128 0,6 5 128 0,-3 3-128 0,-1 1 128 0,2 4-160 16,-1 6 160-16,3 3-160 0,-3 6-32 0,-3-1 0 15,6 6 0-15,-3 1 0 16,1 6-608-16,2 1-128 0,-3 2-32 0,-1 2-10544 16,-4-15-2112-16</inkml:trace>
  <inkml:trace contextRef="#ctx0" brushRef="#br0" timeOffset="20228.71">21053 1887 33167 0,'0'3'2944'0,"0"-1"-2352"0,0 2-464 0,2-4-128 0,2 4 1696 0,-4 3 320 0,6 7 64 0,-3 8 16 0,7 12-1008 0,-1 7-208 0,2 4-48 0,3 6 0 0,1 9-288 0,-6 2-64 0,2 2-16 0,2-2 0 0,-3-7-272 0,-5-1-64 0,3 4-128 0,-1-9 192 0,1-6-192 0,-6 1-256 0,2-9 48 0,-1 1 16 0,-1-6-464 0,2-2-96 0,-4-9-16 0,4 0 0 0,-4-4-608 0,2-6-128 0,-2-5-32 0,3-6 0 0,-3-3-1664 0,0-9-352 0,0-2-64 0,0-13-16 0,4 5 1648 0,-2-10 336 0,4 2 64 0,1-2 16 0,3-1 2224 0,-1 1 448 0,2 2 96 0,2 2 16 16,2 5 2032-16,4 5 400 0,-19 20 96 0,36-25 16 0,-36 25-1680 0,0 0-336 15,0 0-64-15,81 4-16 0,-81-4-896 0,0 0-176 16,52 56-32-16,-52-56-16 15,19 61-64-15,-15-28-16 0,-2 1 0 0,-4 2 0 0,-2-6-176 0,-1 0-32 16,-3 2-16-16,2-2 0 0,-3 2-240 0,0-6 0 16,-1 1 128-16,1-3-128 0,-2-5 592 0,1-4 80 15,1-2 16-15,3-5 0 0,-3-7-2064 16,-1-1-416-16,5-3-64 0,-5-7-18064 16</inkml:trace>
  <inkml:trace contextRef="#ctx0" brushRef="#br0" timeOffset="20464.99">21553 2473 34095 0,'2'-4'1504'0,"2"2"320"16,-4 2-1456-16,2-3-368 0,0 1 0 0,-1 0 0 0,3 0 1824 0,-2-4 288 15,6-1 64-15,1-3 16 0,2-1-1216 0,2-2-240 16,-1 2-48-16,1 1-16 0,-13 10-544 0,0 0-128 31,43-28 0-31,-34 23 0 0,-9 5-448 0,0 0-112 0,0 0-16 0,0 0-16 31,0 0-96-31,46 52-16 0,-45-26 0 0,-2 6 0 0,-1-2 336 0,-2 2 64 0,2 4 16 0,-5 0 0 16,1-6 480-16,0-6 80 0,2 1 32 0,-1-5 0 0,5-3-32 16,-4-5 0-16,2-5 0 0,2-5 0 15,6-4-784-15,-6-7-144 0,5-4-48 0,-1-2-16704 16</inkml:trace>
  <inkml:trace contextRef="#ctx0" brushRef="#br0" timeOffset="20633.09">21812 1943 29487 0,'-9'6'1296'0,"5"-4"288"0,1 1-1264 0,1 1-320 0,-2-4 0 0,4 2 0 0,0 0 2320 0,0 4 416 16,0-5 80-16,0 5 0 0,4-2-1792 0,1 0-384 16,-5-4-64-16,0 0 0 15,0 0-1696-15,0 0-336 0,0 0-64 0,77-32-16 0</inkml:trace>
  <inkml:trace contextRef="#ctx0" brushRef="#br0" timeOffset="20798.08">22098 1952 39615 0,'-2'44'1760'0,"-1"-20"352"0,3-3-1680 0,-4-2-432 16,2-4 0-16,2-2 0 0,0 4 1264 0,0 11 160 0,0 15 48 0,0 13 0 0,0 10-112 0,6-2-16 16,-3-7 0-16,7-9 0 0,-10-48-592 0,20 62-128 15,-20-62-32-15,0 0 0 0,0 0-592 0,57 59-240 16,-57-59 16-16,0 0 0 15,0 0-912-15,0 0-176 0,86-17-32 0,-86 17-12992 16,0 0-2576-16</inkml:trace>
  <inkml:trace contextRef="#ctx0" brushRef="#br0" timeOffset="20995.96">21963 2253 20271 0,'-6'2'1792'16,"2"0"-1424"-16,1 2-368 0,3-4 0 15,0 0 3488-15,0 0 624 0,-2 2 128 0,-2 1 32 0,2 1-1584 0,2 2-304 16,0-6-64-16,0 0-16 0,0 0-1088 0,0 0-240 16,0 0-32-16,79-6-16 0,-79 6-320 0,0 0-64 15,85-28-16-15,-85 28 0 0,58-21-528 0,-58 21 0 0,68-20 0 0,-68 20 0 32,63-17-1024-32,-63 17-144 0,0 0-48 0,0 0-19344 0</inkml:trace>
  <inkml:trace contextRef="#ctx0" brushRef="#br0" timeOffset="22916.79">23658 1962 18431 0,'0'-2'1632'0,"0"0"-1312"0,0-2-320 0,0 1 0 0,0 1 2512 0,0-4 432 0,-4-3 96 0,4-4 16 0,-4-6 192 0,3-2 32 0,-3-3 16 0,2 1 0 0,-2 2-1872 0,0 4-368 0,3 2-80 0,-7 2-16 0,6 2-128 0,-5 5-48 0,1-3 0 0,0 5 0 0,1 2-416 0,1 2-96 0,-2 6-16 0,-3-2 0 0,1 7-1088 0,-1 2-208 0,-2 6-48 0,-2 7-16 0,-2 6 1296 0,1 4 256 0,3-8 48 0,2 10 16 0,-6 7-16 0,5 6 0 0,1-8 0 0,3 0 0 0,-3 6-1424 0,5 0-288 0,-2-2-48 0,3-2-16 0,-1-2 864 0,6-2 160 0,0-11 48 0,1-1 0 0,-3-29-160 0,0 0-16 15,0 0-16-15,0 0 0 16,0 0-416-1,0 0-80-15,0 0 0 0,72-15-16 16,-63-6-272-16,6-5-48 0,0-4-16 0,-2-4 0 0,3 9-576 0,-1-9-112 0,3 1-32 0,1-5 0 0,-2 4 544 0,2 2 96 0,-2 4 32 0,-2 4 0 16,0 3 1296-16,-4 0 384 15,2 8 0-15,-3 0 16 16,-1 4 1680-16,-5 3 336 0,1 2 64 0,-1 2 16 0,-4 2-160 0,0 0-32 16,0 0 0-16,0 0 0 0,6 40-1216 0,-6-27-240 15,0 2-48-15,-4-4-16 0,2 2-208 0,-2 1-32 16,4 2-16-16,-5 1 0 0,1-2-272 0,0-5-64 15,2 3-16-15,2-2 0 0,0-1-176 0,0-7 0 16,0-3-160-16,0 0 160 16,0 0-672-16,0 0-32 0,0 0-16 0,0 0 0 15,0 0-224-15,0 0-32 0,0 0-16 0,36-28 0 0,-28 19-1280 0,-3-4-256 0,5-4-48 0,-1-4-16 16,0 4 464-16,1-2 80 0,-5 4 32 0,5 2 0 0,-1 0 2784 0,1 2 576 16,-5 1 96-16,5 5 32 0,-10 5 1056 0,0 0 224 15,0 0 32-15,0 0 16 0,0 0-1296 0,0 0-256 16,0 0-48-16,0 0-16 0,0 0-256 0,0 0-48 15,0 0-16-15,0 0 0 0,0 0-112 0,0 0-32 16,43 52 0-16,-47-44 0 0,4 1-400 0,0-1-96 16,0-4-16-16,4 1 0 15,-4-5-400-15,0 0-64 0,0 0-32 0,0 0 0 32,0 0-592-32,0 0-112 0,0 0-32 0,0 0 0 0,0 0 0 15,0 0-16-15,73-19 0 0,-73 19 0 0,0 0-640 0,0 0-128 0,0 0-32 0,0 0 0 0,0 0 1840 0,0 0 512 16,0 0 16-16,0 0 16 15,81 12 800-15,-81-12 176 0,0 0 16 0,0 0 16 0,0 0-912 0,0 0-192 16,0 0-48-16,0 0 0 0,81 32-224 0,-81-32-48 16,0 0-128-16,0 0 192 0,58-25-336 0,-58 25-80 15,0 0-16-15,53-43 0 16,-53 43-624-16,52-43-128 0,-52 43-32 16,53-43 0-16,-23 16-1920 0,2 3-384 0,-32 24-64 0,58-40-32 15,-58 40 464-15,53-34 80 0,-53 34 32 0,0 0 0 0,54-30 2320 0,-54 30 528 16,0 0 0-16,0 0 0 0,0 0 2160 0,0 0 416 0,0 0 96 0,0 0 16 0,0 0 272 15,0 0 64-15,8-17 16 0,-12 16 0 0,-5 1-1408 0,-4-6-288 16,1 4-48-16,3 0-16 0,-6-2-704 0,0 1-160 16,2 1-32-16,-6 2 0 0,4 0-128 0,2 0-16 15,-2 0-16-15,0 4 0 0,1 1-224 0,3 5 176 16,-2 5-176-16,2-4 160 0,1 6-160 0,3 2 0 16,1-1 0-16,2 3 0 0,3-2 0 0,1-4 0 15,0 4 0-15,0-19 0 0,9 39 0 0,-9-39 0 31,0 0 0-31,24 57 0 0,-24-57 0 0,0 0 0 0,0 0 0 0,0 0 128 16,0 0-128-16,0 0 0 0,81-6 144 16,-66-15-144-16,0-1 0 0,-2-6 0 0,-1-1 0 0,3-8 0 15,-2-3 0-15,2-3-192 0,-2-6 64 0,-4 2 0 0,3-2-64 0,-3 2 0 16,-3 14 0-16,-2-1 0 0,-1 0 192 0,-1-4 0 16,2-9 0-16,-4-3 0 0,-6-1 0 0,3-2 272 15,-3 8-32-15,-3-4-16 0,-1 12 144 0,1-1 16 16,-1 14 16-16,-3 3 0 0,6 8 64 0,-3 5 16 15,3 8 0-15,1 4 0 0,-3 9-16 0,3-3 0 0,0 7 0 0,3 5 0 32,-1 10-16-32,2 7-16 0,2-1 0 0,0 3 0 15,6 5-32-15,-3 4 0 0,7 10 0 0,5 10 0 16,2 5-16-16,5 6-16 0,3 2 0 0,3-6 0 0,-4-15-128 0,-1-13-32 16,-23-49 0-16,49 84 0 15,-49-84-512-15,52 64-96 0,-52-64-32 0,0 0 0 16,83 53-848-16,-83-53-192 0,0 0-16 0,0 0-16 15,92 5 80-15,-92-5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5:1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26110 11730 17503 0,'-1'4'1552'0,"-3"2"-1232"0,0-6-320 0,2 2 0 0,2-2 2704 0,-5 1 496 0,1 5 80 0,-6-2 32 0,1 3-176 0,-4-1-48 0,5-2 0 0,1-1 0 0,5-3-2000 0,-2 2-384 0,0-4-96 0,4 2-16 0,4-5-192 0,-4 1-32 0,0 4-16 0,-4-6 0 0,8 1 112 0,-4 1 32 0,4-2 0 0,-4 3 0 0,6 3 48 0,-5 0 16 0,-1 0 0 0,0 0 0 0,0 0-96 0,0 0-16 0,0 0 0 0,0 0 0 0,70 39-160 0,-70-39-32 0,0 0-16 0,0 0 0 0,73 28-112 0,-73-28-128 0,0 0 176 0,74 2-176 0,-74-2 128 0,0 0-128 16,77-5 0-16,-77 5 0 16,62-10 0-16,-62 10 0 0,62-6 128 0,-62 6-128 15,65-5 144-15,-65 5-16 0,0 0-128 0,92 0 192 16,-92 0-192-16,0 0 144 0,100 9-144 0,-100-9 128 15,0 0-128-15,94 15 0 0,-94-15 144 0,0 0-144 0,79 19 0 0,-79-19 0 16,0 0 0-16,0 0 0 0,79 11 0 0,-79-11 0 16,0 0 0-16,0 0 0 0,0 0 0 0,62-9 0 15,-56 3-128-15,1 1 128 0,-5-3 0 0,2 1-160 16,-1-3 160-16,-3 1 0 0,0-4-240 0,-3 3 64 0,3 1 16 16,-6 0 0-16,2 3-112 0,-1 0-32 0,-5 1 0 0,1 1 0 15,0-2 16-15,-5 2 0 0,3 3 0 0,-4-1 0 16,2 2-80-16,-6-2-16 15,4 2 0-15,-4 0 0 16,-1 0-32-16,1-4-16 0,0 4 0 0,0 0 0 0,-1 0 96 0,1 0 16 16,-4 0 0-16,3 0 0 0,1 4 48 0,-4-4 16 15,3 2 0-15,-5 0 0 0,6 3 80 0,-5-3 32 16,-1 6 0-16,3-8 0 0,-8 1 0 0,2 3 0 16,-1-2 0-16,1 6 0 0,0-5 0 0,-2 7 0 15,2 1 0-15,1-2 0 0,1 1 144 0,2-6-160 16,-1 1 160-16,1-1-160 0,1 2 160 0,3-1 0 15,-3-3 0-15,2 0 0 0,3-2 0 0,-3-4 0 16,2 1 0-16,0-3 0 0,1 2 224 0,4 2 80 16,7 2 16-16,-2 0 0 0,-1 0 32 0,6-4 16 0,-1 1 0 0,-1 1 0 0,4-2-160 0,0 2-16 15,2 0-16-15,0 2 0 16,0 0 32-16,0 0 16 0,0 0 0 0,2 0 0 0,0 0-96 0,4 2 0 16,-6-2-128-16,0 0 192 0,0 0-192 0,0 0 128 15,0 0-128-15,0 0 0 0,0 0 128 0,0 0-128 16,0 0 0-16,77 40 0 0,-77-40 0 0,0 0 0 0,0 0 0 15,0 0 0-15,0 0 0 0,77 22 0 0,-77-22 0 16,0 0 0-16,0 0 0 0,71 8 0 0,-71-8 0 0,0 0 0 16,0 0-272-16,72-2 48 0,-72 2 16 0,0 0 0 31,0 0-176-31,79-6-48 0,-79 6 0 0,0 0 0 16,0 0-208-16,77 6-64 0,-77-6 0 0,0 0-17968 15</inkml:trace>
  <inkml:trace contextRef="#ctx0" brushRef="#br0" timeOffset="59533.9">28785 10794 2751 0,'-4'4'256'0,"4"-4"-256"0,-4 0 0 0,2 0 0 0,2 2 2832 0,0-2 528 0,0-2 96 0,-3 2 32 0,3 0 432 0,-4 0 96 0,2 0 16 0,2-4 0 0,0 2-1776 0,0 1-336 0,0-5-80 0,0 4-16 0,0-4-720 0,0 3-144 0,0-1-16 0,0 2-16 0,0-2-368 0,0 1-80 0,-4-1-16 0,2 2 0 0,2-4-144 0,-4 4-48 0,4 2 0 0,-3-1 0 0,1 1-32 0,-2 0-16 0,0 0 0 0,2 0 0 0,-1 3-32 0,-3-1-16 0,2 4 0 0,-1-2 0 0,-5 1-176 0,5 3 160 0,-3-3-160 0,2 5 160 0,1-5-160 0,-5 3 0 15,1 1 0-15,0 3 128 0,-1-3-128 0,1 2 0 16,-1 2 144-16,1 1-144 0,0-3 128 0,3 2-128 0,-3 2 160 0,-3 0-160 16,3-2 192-16,1 2-64 0,3-2-128 15,-5 2 192-15,5-3-48 0,-1 1-16 0,-1 0 0 0,1-2 0 16,0 2 0-16,3 2 0 0,-3-1 0 0,0 1 0 15,3 2 0-15,-3-1 0 0,-2 1 0 0,3 2 0 16,-1 4 0-16,-1-4-128 16,5-3 192-16,-6 3-64 0,3 6 0 0,-1 3 0 15,0 4 0-15,-1-6 0 0,5 4 32 0,-6 0 0 16,7-2 0-16,-7 1 0 0,6 1 0 0,-2-6 0 0,2 6 0 0,2-2 0 16,0 1 0-16,0-5 0 0,6-3 0 0,-6-1 0 15,0-20 16-15,0 0 0 0,0 0 0 0,25 60 0 16,-25-60-48-16,0 0-128 0,0 0 192 0,20 57-64 15,-12-46 0-15,-8-11 0 0,0 0 0 0,0 0 0 16,0 0-128-16,0 0 192 0,49 66-192 0,-49-66 192 0,0 0-192 0,0 0 0 16,0 0 0-16,0 0 0 0,63 68 0 15,-63-68 0-15,0 0 0 0,0 0 0 16,0 0 0-16,0 0 0 0,76 56 0 0,-76-56 0 0,0 0 0 0,0 0 0 16,0 0 0-16,0 0 0 15,0 0 0-15,80 34 0 0,-80-34 0 0,0 0 0 0,0 0 0 0,0 0 0 16,0 0 0-16,0 0 0 0,83 24 0 0,-83-24 0 0,0 0 0 0,0 0 0 15,0 0 0-15,0 0 0 0,66-9 0 0,-55 5 0 16,2-2 144-16,-1 1-144 0,3-3 160 0,-2 1-160 16,-13 7 144-16,0 0-144 0,49-21 128 0,-49 21-128 15,0 0 0-15,47-17 0 0,-47 17 0 0,0 0 0 16,0 0 0-16,52-22 0 0,-42 16 0 0,5 0 0 16,-6-1 0-16,-9 7 0 15,0 0 0-15,0 0 0 0,45-21 0 0,-45 21 0 16,0 0 0-16,42-24 0 0,-33 16 0 0,2 3 0 15,2-1 0-15,-1-2 0 0,1 1 0 0,-4-1 0 0,4-1 0 0,-1 1 0 16,1-1 0-16,-2 0 0 0,2-1 0 0,-1-3 0 16,1 4 0-16,0-3 0 0,2-1 0 0,0 2 0 15,-2 2 0-15,-2-1 0 0,2-5 0 0,-1 2 0 16,1 4 0-16,-4-3 0 0,1-1 0 0,-1-2 0 16,2 0 0-16,-1 2 0 0,-1 0-144 0,1 2 144 15,-1-3 0-15,-3 3-160 0,3-2 160 0,-3 2-128 16,1 3 128-16,-1-3-160 0,-2 1 160 0,1 1-160 15,1-4 160-15,-2 2-160 0,1 1 160 0,-1-3-160 16,2 2 160-16,-6 0 0 0,3-3-144 0,-1 1 144 16,2 4 0-16,-4-1-176 0,4-3 176 0,-4 2-128 15,0-2-16-15,0 2 0 0,-4-3 0 0,4 3 0 16,0 0-16-16,-4 0 0 0,2-1 0 0,2 1 0 16,-3 0-32-16,3-2-16 0,-6 1 0 0,6-1 0 15,-4 2 16-15,0 2 0 0,3-5 0 0,-3 3 0 16,2 2 48-16,-2-1 16 0,0 1 0 0,-1-4 0 15,-1 3 128-15,2 1-208 0,-1 0 80 0,1-1 128 16,-2 3-144-16,-3-3 144 0,3 1 0 0,-1 1 0 16,1-3 0-16,-3 2-128 0,3 3 128 0,0-3 0 0,3-1 0 0,-3 3 0 15,-1-1 0-15,5-5 0 16,-6 4-144-16,3-1 144 0,-1 5-208 0,2-5 80 0,-1 1 128 0,-1-1-208 0,2 5 80 0,-5-5 128 16,3-3-192-16,-3 4 192 0,-1 1-160 0,5 1 160 15,-3 1-128-15,2 1 128 0,-3-1 0 0,3 2-144 16,1-3 144-16,1-1 0 0,-5-1 0 0,3-1-128 15,-1 1 128-15,-1 1 0 0,4-1 0 0,-1 0-128 16,-3 1 128-16,2 1 0 0,1-1 0 0,1-1 0 16,-2-1 0-16,-3 1 0 15,3-4 0-15,-1 1 0 0,1 3 0 0,-3 0 0 0,3 1 0 0,-1-1 0 16,-1 1 0-16,4-1 0 0,-1-1 0 16,-5 1 0-16,7 2 0 0,-3-1-160 0,-2 4 160 0,3-1 0 15,3 1-192-15,-2 4 64 16,-1-4 128-16,1 4-208 0,-2 0 208 0,-1-2-176 0,-1 2 176 0,-1-5-160 15,-1 1 160-15,1 4 0 0,1-6 0 0,1 2-128 16,-1 4 128-16,3-7 0 0,-5 1 0 0,1 1 0 16,-2-5 0-16,1 1 0 0,-3 3 0 0,4-3 0 15,-6 1 0-15,5 1 0 0,-3-1 0 0,2 6 0 16,-2-3 0-16,1 3 0 0,-1 2 0 0,2 0 0 16,2 0 0-16,-1 2 0 0,-3 3 0 0,2-3 0 0,1 2 0 15,-3 0 0-15,0 1 0 0,-2 5 0 0,4-5 0 0,-4 5 0 16,2-1 0-16,-2 2 0 0,-1 1 0 0,3 3 0 0,-2 0 0 0,-4-2 0 31,4 4 0-31,2 0 0 0,-5 2 0 0,2-2 0 16,-2 1 0-16,3-1-128 0,0-2 128 0,-2 2 0 15,5-4 0-15,-3 0-128 0,2 3 128 0,2-7 0 16,2 6 0-16,-5-6 0 0,9 5 0 0,-5-5 0 0,1-3 0 0,0 5 0 16,-1 4 0-16,1 2 0 0,3 0 0 0,1 0 0 15,1-6 0-15,-2 4 0 0,-1-2-144 0,5 2 144 16,-2 0-160-16,2-2 160 15,2 0-496-15,0-1 0 0,0 3 0 0,6 2-12048 16,-4 0-2400-16</inkml:trace>
  <inkml:trace contextRef="#ctx0" brushRef="#br0" timeOffset="84149.05">29290 9900 38703 0,'0'2'3440'0,"0"-2"-2752"0,0 0-560 0,0 0-128 0,4 0 800 0,-4 0 128 0,2 0 32 0,2 0 0 0,-4 0-48 0,0 0 0 0,0 0 0 0,0 0 0 0,0 0-656 0,0 0-128 0,0 0-128 0,64-10 192 0,-64 10-192 0,0 0 0 0,0 0 0 0,0 0 0 0,0 0 0 0,52-17-192 0,-44 17 64 0,-6 0 128 0,-2 0-160 0,0 0 160 0,0 0 0 0,0 0-144 0,0 0 144 0,0 44 0 0,-2-33 128 0,-2 2-128 0,4 0 288 0,-4 2-16 0,2 0 0 0,2-3 0 0,-4 1 32 0,4-2 0 0,-3 6 0 0,3-6 0 0,0-11-48 0,0 0 0 0,0 0 0 0,9 58 0 0,-9-58-64 0,0 0-32 16,0 0 0-16,13 61 0 0,-13-61 32 0,0 0 0 15,0 0 0-15,0 0 0 0,25 62-192 0,-25-62 160 16,0 0-160-16,0 0 160 0,0 0-160 0,0 0 0 16,0 0 0-16,0 0 0 0,0 0-384 0,0 0 0 0,0 0 0 0,0 0 0 31,71 24-272-31,-65-33-64 0,3-1-16 0,-3-3 0 0,1-2-288 0,1 0-48 0,-1-6-16 0,3-1-18176 15</inkml:trace>
  <inkml:trace contextRef="#ctx0" brushRef="#br0" timeOffset="84347.33">29469 9488 20271 0,'-2'-2'1792'0,"-2"-1"-1424"31,4 3-368-31,0-2 0 0,0 2 3776 0,0-2 672 0,0 0 144 0,-4-4 16 16,2 3-1984-16,2-3-384 0,0 6-96 0,2-4-16 16,2 8-1056-16,0-4-224 0,2 2-32 0,-6-2-16 0,0 0-528 0,0 0-96 15,0 0-32-15,0 0 0 16,0 0-880-16,63 51-176 0,-63-51-48 0,0 0-19392 16</inkml:trace>
  <inkml:trace contextRef="#ctx0" brushRef="#br0" timeOffset="84877.17">29679 9971 17503 0,'0'0'1552'16,"-5"25"-1232"-16,5-16-320 0,0-5 0 0,-4 3 4144 0,4-7 768 15,-6 42 144-15,2-7 48 16,-1 11-2304-16,-1-1-464 0,2-8-96 0,4-37 0 16,-3 58-1376-16,3-58-272 0,0 0-48 0,0 0-16 0,13 53-400 15,-13-53-128-15,0 0 0 0,0 0 0 16,0 0-336-16,0 0-176 0,49-28-48 0,-40 13 0 15,4-6-96-15,2-1-32 0,0-1 0 0,-2-1 0 16,2 5-64-16,1-2-16 0,-3-3 0 0,2-1 0 0,0 7 544 0,-2-1 224 16,2 4-192-16,-15 15 192 0,0 0 640 0,26-19 240 15,-26 19 48-15,0 0 16 0,0 0-16 0,0 0 0 16,0 0 0-16,0 0 0 0,23 68-16 0,-23-68 0 0,0 0 0 0,0 43 0 0,0-43-272 0,0 0-64 31,0 0-16-31,0 0 0 0,0 0-368 0,0 0-64 0,0 0 0 0,0 0-128 16,0 0-256-16,0 0-176 0,71 19-16 15,-71-19-16 1,28-30-480-16,-13 9-80 0,4-2-32 0,-4 1 0 0,4-3-96 0,-4-7-32 0,4-1 0 0,-4-1 0 16,4 4-2272-16,-4-4-464 0,4-8-96 0,-4 3-16 15,3 0 768-15,-4 1 128 0,-3 4 48 0,-2 6 0 16,-3 5 4112-16,-2 3 816 0,-1 5 160 0,-3 0 48 0,0 5 2112 0,0 3 416 0,-3 7 96 0,-1 3 0 31,-2 7-2624-31,1 1-512 0,-3 6-128 0,1 2 0 0,-3 2-256 0,6 1-64 16,-1 3 0-16,-3-1 0 15,6 4-272-15,-3 6-64 0,3 5-16 0,0 5 0 0,4 3-288 0,0-4-48 16,3 4-16-16,-5-47 0 0,15 83-256 0,-15-83-128 16,19 67 0-16,-19-67 128 0,0 0-336 0,34 77-80 15,-34-77-16-15,0 0 0 16,0 0-528-16,0 0-128 0,53 57 0 0,-53-57-16 16,0 0 48-16,0 0 16 0,0 0 0 0,0 0 0 15,48-17-80-15,-44 5-16 0,2-1 0 0,-2-2-17936 0</inkml:trace>
  <inkml:trace contextRef="#ctx0" brushRef="#br0" timeOffset="85131.52">30034 9765 21183 0,'-7'0'1888'0,"1"0"-1504"0,4 1-384 0,2-1 0 0,0 0 3648 0,0 0 672 0,-3 0 128 0,3 0 32 0,-4 4-1904 0,8-4-368 0,-4 0-80 0,0 0-16 0,0 0-768 0,0 0-176 0,58-9-16 0,-58 9-16 0,0 0-368 0,75-6-80 0,-75 6-16 0,0 0 0 0,92 0-672 0,-92 0-384 0,0 0 64 0,96 11 0 0,-96-11-1200 0,0 0-224 0</inkml:trace>
  <inkml:trace contextRef="#ctx0" brushRef="#br0" timeOffset="85301.66">30732 9804 41471 0,'-4'6'1840'0,"4"-6"368"0,0 0-1760 0,0 0-448 16,0 0 0-16,0 0 0 0,0 0 1104 0,0 0 144 0,19 65 32 0,-19-65 0 16,33 70 656-16,-33-70 144 15,42 85 32-15,-42-85 0 0,36 77-928 0,-36-77-176 16,37 58-48-16,-37-58 0 0,0 0-960 0,57 56 0 15,-57-56 0-15,0 0-160 16,0 0-1008-16,77 27-208 0,-77-27-32 0,0 0-16 16,0 0-448-16,60-12-96 0</inkml:trace>
  <inkml:trace contextRef="#ctx0" brushRef="#br0" timeOffset="85511.8">30976 9689 33167 0,'-13'0'1472'0,"7"4"304"0,1-4-1424 0,-3 4-352 15,6-2 0-15,-2 2 0 16,4-1 2080-16,-5 9 352 16,-5 3 64-16,1 9 0 0,-6 10-720 0,2 3-160 0,-2 3-16 0,5 1-16 15,-3-1-752-15,4 1-128 0,-1 0-48 0,3 1 0 16,-3-5-656-16,1-3 0 0,2 0-176 0,7-34 48 31,-16 58-832-31,7-35-176 0,0-1-16 0,9-22-16 16,-15 36-256-16,15-36-48 0</inkml:trace>
  <inkml:trace contextRef="#ctx0" brushRef="#br0" timeOffset="85692.8">30593 10026 7359 0,'3'-12'656'0,"-1"7"-528"0,-2 5-128 0,8-8 0 0,-8 8 5184 0,0 0 992 0,0 0 208 0,0 0 32 16,0 0-2128-16,43-13-448 0,-43 13-64 0,0 0-32 15,79-2-1824-15,-79 2-352 0,0 0-80 0,84-3-16 16,-84 3-464-16,0 0-112 0,79 0 0 0,-79 0-16 15,0 0-736-15,81-2-144 0,-81 2 0 0,0 0-10368 32,83-4-2048-32,-83 4-400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8:3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3783 15047 16575 0,'1'10'1472'0,"-1"-3"-1168"0,0-1-304 0,0-3 0 0,0-1 2256 0,0 2 400 0,0 5 80 0,0 3 16 0,2 5 192 0,-2-2 32 0,4-4 16 0,-4-2 0 0,0-5-1664 0,0-6-336 0,0-2-64 0,2-1-16 0,-2-3-400 0,0 3-96 0,0-7-16 0,-2-1 0 0,-2-2-32 0,1 0-16 0,1 4 0 0,2 0 0 0,-4-8 32 0,2 4 0 0,2 2 0 0,-4 1 0 0,4-6-128 0,-4-5-32 0,3-5 0 0,-3-6 0 0,-2 0-224 0,2 0 144 0,-1-1-144 0,-1 3 128 0,2 2-128 0,-1-2 0 0,1 7 0 0,-2-3 0 0,3-2 0 0,-3-4 0 16,0-5 0-16,3 3 0 0,-3 4-256 0,2-2 32 31,0-1 0-31,3-5 0 0,-3-9 0 0,-2 0 0 0,2 2 0 0,1 4 0 15,1 0 48-15,-2 2 16 16,2-1 0-16,0 5 0 0,0 5 160 0,-1 4 0 0,1 3-144 0,2 4 144 16,-4 3-128-16,0 3 128 0,2 5-160 0,-1 1 160 15,-1 3 0-15,2 2 0 0,-2 4 0 0,4 0 0 16,-4 4 0-16,3-2 0 0,1 2 0 0,-4 1 0 0,4 3 192 0,-2-2-192 16,0 3 192-16,2-3-192 0,-2 3 128 0,2 0-128 15,0 1 0-15,-4-1 0 0,3 2 128 0,1 3-128 16,-4-5 0-16,0 0 0 0,2 3 160 0,-2 1-32 15,4 2 0-15,-5 0 0 0,5 4 0 0,-4 0-128 16,0 1 192-16,2-1-64 16,-3-2-128-16,1 4 0 0,0 1 144 0,2 3-144 15,-1-1 0-15,-3-3 0 0,2 1 0 0,0-1 0 16,2 1 0-16,-1-7 0 0,-1 4 0 0,2-6 0 16,2 2 0-16,-4-7 0 0,2-1-176 0,1-1 176 0,1 0-304 0,-2-2 48 15,2-1 0-15,0-3 0 16,0-5-48-16,0 1 0 0,0-6 0 0,0 1 0 15,0-6-96-15,0-4-32 0,0-1 0 0,0 1 0 16,2-4-864-16,-1-1-176 0,5-8-48 0,0-2 0 16,3-2-1360-16,-3-1-288 0,3 3-48 0,1 0-16 15,-1 0-160-15,0 6-48 0,1 0 0 0,-1 2 0 16,-3 3 1712-16,3 4 320 0,-3 4 80 0,1 6 16 0,-1 3 3392 0,-2 1 672 0,1 5 144 0,5 5 32 16,-1 1 1120-16,1 3 240 15,1 4 32-15,2 4 16 0,2 6-1632 0,-2 1-320 0,2-1-64 0,0 7-16 0,4-2-1408 16,-4 6-304-16,4 3-48 0,0-5-16 0,-8-5-192 0,2-1-32 15,-2 6-16-15,3-6 0 0,-1 2-288 0,-4-5 160 16,-3-10-160-16,3 2 128 0,1 4-128 0,1-2-224 16,2 0 48-16,-13-17-12816 15,0 0-2576-15</inkml:trace>
  <inkml:trace contextRef="#ctx0" brushRef="#br0" timeOffset="722.5">3781 15838 21183 0,'-4'4'1888'0,"4"-4"-1504"0,0 0-384 0,0 0 0 0,0 0 2848 0,0 0 496 0,4 0 112 0,-4-6 0 0,2 3-944 0,1-7-192 0,3-9-32 0,1-5-16 0,3-4-1440 0,-5-2-304 0,1-4-48 0,2 0-16 0,-1 0-288 0,1-1-176 0,1 1 192 0,-3 4-192 0,-3 2 0 0,-3 5-224 0,6 6 16 0,-6 2 0 0,0 6-64 0,0 5-16 0,0 0 0 0,0 4 0 0,-4 6 288 0,4 1-192 0,0 6 192 0,0 4-160 0,0 6 160 0,0 3 0 0,4 4 160 0,-2 6-160 0,2-4 320 0,1 2-16 0,5 1-16 0,3 7 0 0,2 7 64 0,8 3 16 0,1 10 0 0,4 6 0 16,2 0-48-16,0-3 0 15,-2 5 0-15,-3-8 0 0,-1-4 0 0,-1 2 0 0,1 0 0 0,-1 2 0 16,1-1 0-16,1-7 0 0,-7-5 0 0,7-2 0 16,-4-9-320-16,1-3 144 0,-3-3-144 0,-4-6 0 31,-15-26-288-31,24 36-160 0,-24-36-48 0,0 0 0 0,0 0-144 0,0 0-16 0,0 0-16 0,0 0 0 31,0 0-16-31,0 0 0 0,0 0 0 0,0 0 0 16,0 0-1024-16,0-15-208 0,-5-2-32 0,-8-3-14496 0</inkml:trace>
  <inkml:trace contextRef="#ctx0" brushRef="#br0" timeOffset="1132.4">3901 15568 9407 0,'4'-2'832'0,"-4"0"-656"15,0 2-176-15,0-4 0 0,0 4 0 0,0 0 0 0,0 0 0 0,2-2 0 16,1 2 3600-16,1 0 752 0,7 2 128 0,-1 2 64 15,-1 2-1184-15,-9-6-240 0,0 0-48 0,0 0 0 16,0 0-1264-16,87 47-256 0,-87-47-48 0,0 0 16 16,63 43-896-16,-63-43-176 0,0 0-48 0,0 0 32 31,66 43-208-31,-66-43-32 0,0 0-16 0,0 0 16 0,53 53-192 0,-44-38 144 16,1 0-144-16,-5 3 176 0,1 3-176 0,-2 2 160 15,-4-5-160-15,0 1 192 0,0 6-192 0,-6-7 128 16,2 3-128-16,-1 2 160 0,-3-6-160 0,-1 1 0 15,-3 1 0-15,-1-4 0 0,2-3-256 0,-6-1-16 16,0-6 0-16,2-1 16 16,-2-4-192-16,2-4-32 0,0 1-16 0,0-5 32 15,-4-7-368-15,4 2-64 0,2-2 0 0,-2-2 0 16,0-4-944-16,2-3-192 0,4-1-32 0,3-1-13200 0</inkml:trace>
  <inkml:trace contextRef="#ctx0" brushRef="#br0" timeOffset="1490.28">4395 15477 28559 0,'2'-3'1264'0,"2"1"272"0,-4 0-1232 0,4 0-304 0,-3 2 0 0,3 0 0 15,0 0 2176-15,3 2 384 0,-7-2 80 0,0 0 16 0,0 0-1200 0,0 0-240 16,91 51-64-16,-91-51 0 16,0 0-608-16,52 52-128 0,-52-52-32 0,28 38 0 0,-18-17-112 0,-4-1-16 15,-1-1-16-15,-1 4 0 0,-4-3-112 0,0-3-128 16,0-2 176-16,-4 0-176 0,-1 4 128 0,-5 0-128 0,-1 0 0 0,-2-2 0 16,-2-4 0-16,2-4 0 0,-3-3 0 0,1-3 0 15,-3-3 0-15,-7-3-144 0,1-3 144 0,1-3-192 16,4-6-16-16,1 2-16 0,1-3 0 15,0-2 0-15,6-1-48 0,-4-2-16 0,5-1 0 0,1 1 0 16,5 2-96-16,-2 0 0 0,6 4-16 0,2-3 0 31,2 4-784-31,0 3-160 0,5 2-16 0,-9 9-15600 0</inkml:trace>
  <inkml:trace contextRef="#ctx0" brushRef="#br0" timeOffset="1791.75">4660 15502 23039 0,'0'4'2048'0,"0"-4"-1648"0,0 0-400 0,0 0 0 16,0 0 3264-16,0-4 560 0,0 2 112 0,0 0 32 15,4 0-1792-15,-2-7-336 0,3-1-80 0,3 3-16 16,-2-4-1088-16,-3 1-208 0,7-1-64 0,-5 2 0 0,5-1-256 0,-5 3-128 16,5 1 128-16,-5 2-128 15,3 2 0-15,1 6 0 0,-3 2 0 0,0 3 0 0,3 6 0 0,-3 0 128 16,1 6-128-16,-1 0 0 0,-1 5 256 0,1 0-48 0,2 1 0 0,-3 1 0 15,-1-6 144-15,2 1 32 0,-3-2 0 0,3-5 0 16,0-1-16-16,-1-1 0 0,3-1 0 0,1-8 0 16,-3 1-160-16,-2-2-16 0,1-2-16 0,1-4 0 15,1 2-176-15,-1-8 0 0,0 3 0 0,-1-3 0 16,5 1-128-16,-3-5-64 0,3 1-16 0,-3-4 0 31,3 0-544-31,-3 0-96 0,-1-6-32 0,3 3 0 16,-5-1-400-16,2 0-96 0</inkml:trace>
  <inkml:trace contextRef="#ctx0" brushRef="#br0" timeOffset="2487.04">4743 15094 32255 0,'-2'8'1424'0,"2"-3"304"0,0-1-1392 0,0 2-336 0,2-6 0 0,-2 2 0 16,4-1 1840-16,-1 5 288 0,5 0 64 0,1 3 16 15,-9-9-1344-15,0 0-272 0,0 0-48 0,0 0-16 16,75 38-528-16,-75-38 0 0,0 0-192 0,0 0 48 31,0 0-1248-31,0 0-240 0,96 24-48 0,-96-24-16 16,0 0-2080-16,0 0-432 0,0 0-80 0,87 28 0 16,-87-28 208-16,0 0 48 0,39 44 16 0,-39-44 0 0,19 35 4336 0,-13-16 848 0,1 4 176 0,-1 1 48 15,-1 2 3088-15,1 1 608 0,2 1 128 0,-7-4 32 16,3 1-1600-16,0-1-304 0,2 1-64 0,-5-7-16 15,3-3-2016-15,0 0-416 0,2-5-64 0,-3-3-32 0,-1-1-336 16,6-6-64-16,-6 0-16 0,5-6 0 0,-1-1-320 0,-4-6-240 16,5-4 48-16,3-10 0 15,-1 1-448-15,-3-6-96 0,3-2-16 0,0-1 0 16,1-1-1024-16,-1 4-208 0,1 4-32 0,-1 0-16 16,-1 7 752-16,-1 8 128 0,2-2 48 0,-3 11 0 0,4 0 2224 0,-7 4 448 0,5 8 96 0,-1 1 0 15,-1 6 0-15,3 4 0 0,-3-2 0 0,1 5 0 16,1 3-576-16,0-1-128 0,1 1-32 0,0-3 0 15,-9-22-288-15,17 34-48 0,-7-19-16 0,-10-15 0 16,0 0-384-16,0 0-64 0,0 0-128 0,0 0 176 31,0 0-496-31,80 28-112 0,-70-33-16 0,-1-10 0 0,1 1-272 0,-1-1-64 0,0-3-16 0,3-7 0 16,-3-1-256-16,0 0-48 0,-3-3-16 0,2-3 0 31,-3 1-2400-31,-5-5-464 0,4 0-112 0,-4 2 0 16,-4-3 576-16,1-1 112 0,1 1 16 0,-6 3 16 0,2 2 2784 0,1 2 592 15,-1 3 0-15,-1 3 0 0,1 7 3328 0,0 2 576 0,3 6 96 0,-3 1 32 16,2 6-240-16,1 2-32 0,1 8-16 0,-2-3 0 16,4 5-2144-16,-2 3-416 0,2 2-96 0,2 4 0 15,2 5-256-15,1 2-64 0,5 3 0 0,-1 4 0 0,2 5-288 0,6 3-64 16,-2 5-16-16,4 2 0 0,0 1-224 0,2-4-48 16,1 0-128-16,-3-5 192 0,5-3-192 0,-24-37 0 15,40 57 128-15,-40-57-128 16,43 52-336-16,-43-52-112 0,0 0-32 0,47 47 0 15,-47-47-608 1,0 0-128-16,0 0-32 0,0 0 0 0,0 0-240 0,0 0-48 0</inkml:trace>
  <inkml:trace contextRef="#ctx0" brushRef="#br0" timeOffset="3003.44">5496 15025 30399 0,'-11'1'1344'0,"7"3"288"0,-1-4-1312 0,3 2-320 0,2-2 0 0,0 0 0 0,0 0 2496 0,2 0 416 0,0 0 96 0,5-2 0 0,4-2-1504 0,-11 4-304 0,0 0-64 0,57-30-16 0,-57 30-512 0,49-35-96 0,-49 35-32 0,52-36 0 0,-52 36-480 0,62-34 0 0,-62 34 0 0,0 0-13968 0,98-34-2704 0</inkml:trace>
  <inkml:trace contextRef="#ctx0" brushRef="#br0" timeOffset="3258.78">6025 15188 30399 0,'-4'9'2704'0,"4"-1"-2160"0,0-4-544 0,4 0 0 0,-4-4 2560 0,0 0 384 0,1 5 96 0,3 5 16 0,-4-10-1152 0,0 0-240 0,0 0-32 0,0 0-16 0,0 0-608 0,75-29-128 0,-75 29-32 0,36-49 0 0,-19 21-352 0,0-2-80 0,2-4-16 0,-1-1 0 0,-4-1-400 0,-3 8 0 0,2 7 0 0,-4-1 0 0,1-1-816 0,-5 2-144 0,1-1-16 0,-2 5-16 0,-4 2 16 0,-6 5 0 0,2 7 0 0,-5 3 0 0,0 0 272 0,-10 9 48 0,4 0 16 0,-8 7 0 0,3 2 320 0,-3 3 80 0,-1 3 16 0,3 3 0 0,2-3 224 0,4 1 128 0,0 5 0 0,-2 2-128 0,8-2 464 0,1 2-16 0,6 1 0 0,4-4 0 0,4-5 48 0,0 1 0 0,-6-25 0 0,28 48 0 0,-28-48-64 0,0 0-16 0,58 47 0 0,-58-47 0 0,0 0 0 0,0 0 0 0,92 30 0 0,-92-30 0 0,0 0-192 0,77-15-32 0,-77 15-16 0,0 0 0 0,66-43-400 0,-66 43-80 0,38-43-16 0,-23 19 0 0,0 1-384 0,-2-3-96 0,2-4-16 0,-4-2 0 0,-2 3 32 0,1-3 0 0,-3 2 0 0,-1-2 0 0,-4 6-80 0,2 2-16 0,-4 5 0 0,0 0 0 0,0 0 880 0,0 4 0 16,-4-2 0-16,2 6 128 0,2 0 672 0,0 3 128 15,0 5 32-15,0 1 0 0,0 2-64 0,2 0-16 16,2 3 0-16,1 5 0 0,-5-8-128 0,0 0-32 0,25 41 0 0,-25-41 0 0,26 44-144 0,-26-44-16 16,24 52-16-16,-24-52 0 15,29 60-192-15,-29-60-32 0,30 70-16 0,-17-40 0 0,-2 0-112 0,2-2-32 16,-7-2 0-16,3-1 0 0,-5-1-160 0,-2-7 0 16,-2 0 0-16,0-7 0 0,-2-1 0 0,-2-3 0 15,4-6 0-15,-5-4 0 0,1 2 0 0,-5-6 0 16,3-1 0-16,0-6 0 0,2-4-272 0,-5-1 16 15,3-11 0-15,3 0 0 0,-3-1 0 0,2-4 16 16,4-5 0-16,0-1 0 16,0 5-48-16,6-3-16 0,1 12 0 0,3 0 0 15,1 3-256-15,-11 25-48 0,32-37-16 0,-32 37 0 16,0 0-352-16,60-40-80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9:3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24423 7925 28559 0,'0'0'2544'0,"-4"2"-2032"16,2 1-512-16,2-3 0 0,0 4 2384 0,-4-2 384 0,1 2 80 0,-3 5 16 16,0 1-1072-16,1-1-224 0,-3 0-32 0,6 3-16 15,2-5-1088-15,0 1-224 0,0-8-32 0,0 0-16 32,0 0-512-32,0 0-96 0,0 0-32 0,30 62-12544 0,-30-62-2512 0</inkml:trace>
  <inkml:trace contextRef="#ctx0" brushRef="#br0" timeOffset="1033.47">21606 8581 33167 0,'-4'-2'2944'0,"4"2"-2352"0,-4 0-464 0,4 0-128 0,0 0 1840 0,-2 0 336 0,2 0 80 0,0-4 16 0,0-2-640 0,0 1-128 0,6-3-32 0,5-1 0 0,2-2-512 0,2-5-96 0,4 1-32 0,0-1 0 0,5-1-400 0,-1-2-96 0,1 0-16 0,1 2 0 0,-25 17-320 0,43-26 0 0,-43 26 0 0,0 0 0 0,53-19 384 0,-53 19 144 0,0 0 48 0,0 0 0 0,0 0-576 0,39 77-304 0,-41-39 48 0,-5 1 0 0,-3 8 256 0,1 2 0 0,-2 4 0 0,1-8 0 0,-3 0-416 0,4-2-128 0,-1-4-32 0,5-3 0 0,1-4 896 0,2-4 160 0,2-7 32 0,0-21 16 0,0 0-224 0,15 51-48 0,-15-51-16 0,0 0 0 0,0 0-240 0,0 0 144 0,0 0-144 0,0 0 128 0,81 35 688 0,-81-35 128 0,0 0 16 0,0 0 16 0,54-15-2048 0,-54 15-400 0,0 0-96 0,42-24-16 0,-31 11 448 0,2 2 96 0,2-6 16 0,-5 2 0 0,-1-4-128 0,-3 2 0 0,-1 0-16 0,-1-4-18544 16</inkml:trace>
  <inkml:trace contextRef="#ctx0" brushRef="#br0" timeOffset="1182.58">21843 8038 35007 0,'-6'3'3120'0,"-3"1"-2496"16,5-2-496-16,2 0-128 0,0-2 1920 0,0 2 384 0,-4 1 64 0,-3 5 0 0,0-1-160 0,-4 3-32 31,7-5-16-31,2 1 0 0,4-4-1152 0,4-2-240 0,5-2-32 0,-3 0-16 15,3-2-720-15,-9 4-128 16,0 0-48-16,0 0 0 0,0 0-1232 0,74-13-240 0,-74 13-48 0,0 0-20304 16</inkml:trace>
  <inkml:trace contextRef="#ctx0" brushRef="#br0" timeOffset="2395.02">26310 8838 10127 0,'0'-6'896'15,"-2"3"-704"-15,0 3-192 0,2-4 0 0,-4 2 2816 0,2 2 512 0,-2-7 128 0,-5 1 0 0,0-5 832 0,-1 1 176 0,1 1 16 0,0 1 16 0,3 6-2768 0,-4 2-544 0,5 0-112 0,-3 4-32 0,3 7-608 0,3 3-128 0,2 4-32 0,0 7 0 0,0-1-128 0,0-3-16 0,0-4-128 0,0 4 192 0,2 7-64 0,3 2 0 0,3 7-128 0,-8-37 192 0,24 68 0 0,-24-68-16 0,0 0 0 16,49 66 0-16,-49-66 736 0,0 0 160 0,0 0 16 0,0 0 16 0,100 17-864 0,-100-17-240 0,34-19 0 0,-19 8 0 0,3-8 0 0,-6-4 0 0,1 3 0 0,-4-5 0 16,1-3-320-16,-7-2 48 0,3-4 16 0,-6 2 0 31,0 6-944-31,-4-2-176 0,-1 1-32 0,-5 3-16 0,-5 3 944 0,2 2 192 0,2 6 32 0,-2 2 16 16,-10-4 96-16,2 6 16 0,-3 1 0 0,1 6 0 15,5-2-16-15,1 8 0 0,2-2 0 0,5 6 0 31,1-1-352-31,-1 3-64 0,7-1-16 0,3 0 0 0,0 1-752 0,0-1-144 0,3-1-48 16,-1-3-9072-16,-2-5-1824 0</inkml:trace>
  <inkml:trace contextRef="#ctx0" brushRef="#br0" timeOffset="2650.88">26783 8613 10127 0,'-5'0'896'0,"3"3"-704"0,0-3-192 0,0 2 0 16,2 2 5312-16,0-4 1024 0,0 4 192 0,0 1 64 16,0-5-3008-16,0 0-576 0,21 62-128 0,-21-62-32 15,32 74-1552-15,-32-74-304 0,39 80-64 0,-39-80-16 16,43 72-320-16,-43-72-64 0,43 64-16 0,-43-64 0 0,49 64-512 0,-49-64 0 16,53 60 0-16,-53-60 0 31,0 0-768-31,75 71-48 0,-75-71-16 0,0 0 0 15,55 58-240-15,-55-58-48 0,0 0-16 0,0 0-18192 0</inkml:trace>
  <inkml:trace contextRef="#ctx0" brushRef="#br0" timeOffset="2848.75">27152 8536 31327 0,'-15'0'1392'0,"1"1"272"0,5 7-1328 0,0-6-336 16,3 2 0-16,0-1 0 0,3 7 2288 0,-12 5 384 15,-4 9 80-15,-9 10 0 0,-3 9-1328 0,3 4-272 0,0 0-48 0,4 2-16 32,-1 0-512-32,3-4-96 0,3-2-32 0,2 0 0 15,4-1-448-15,-2-3 0 0,5 3 0 0,5-3-160 16,1-7-736-16,4-2-128 0,0-30-48 0,9 49-18544 16</inkml:trace>
  <inkml:trace contextRef="#ctx0" brushRef="#br0" timeOffset="3418.52">27595 8660 17503 0,'9'-34'768'0,"-1"17"176"0,-2-2-752 0,-3 4-192 16,3 6 0-16,-4 1 0 0,5-3 3424 0,-1-6 656 16,7-2 128-16,4-9 16 0,0 3-1456 0,-2 10-288 15,4 2-64-15,-19 13-16 0,0 0-1584 0,0 0-320 16,0 0-64-16,0 0-16 0,79 62-112 0,-79-62-32 16,17 59 0-16,-17-59 0 15,5 71-48-15,-5-33-16 0,-5 1 0 0,-5-5 0 16,-3 3-16-16,-2 1 0 0,-4-2 0 0,-1-2 0 15,1-3 0-15,0 0 0 0,0-1 0 0,-5 3 0 16,-4 3-32-16,3-2-16 0,-5 0 0 0,4 0 0 16,1-4 32-16,5 2 0 0,1-6 0 0,4-3 0 0,2-1-48 0,0-1-128 15,5-2 192-15,4-1-64 0,4-3-128 0,0-15 0 16,0 0 0-16,0 0 128 0,0 0-128 0,0 0 128 16,0 0-128-16,49 62 128 0,-49-62 112 0,0 0 16 15,0 0 0-15,75-3 0 0,-75 3 32 0,0 0 16 16,70-19 0-16,-70 19 0 0,51-21-96 0,-51 21-16 15,43-34 0-15,-28 16 0 0,0-1-192 16,-2 4 176-16,-3-2-176 0,-9 2 160 0,3-2-160 0,-4 4 0 16,-4-6 0-16,-1 4 0 0,-1 0 0 0,-3 2 0 15,-1-2 128-15,-5 0-128 0,-2-2 0 0,-1 0 0 16,1 2 0-16,-2 2 0 0,0-6 0 0,-5 0-176 16,-1-4 48-16,1-3 0 15,-4-8-352-15,-1 0-64 0,5-3-16 0,0 3 0 16,7 2-208-16,5 6-32 0,3 3-16 0,3 4 0 15,3 8 96-15,6-2 16 0,3 7 0 0,0-1 0 16,-6 7-240-16,0 0-32 0,0 0-16 0,71-15 0 16,-71 15-1760-16,0 0-368 0</inkml:trace>
  <inkml:trace contextRef="#ctx0" brushRef="#br0" timeOffset="3651.25">28118 8780 26719 0,'0'0'1184'0,"77"26"240"0,-77-26-1136 0,0 0-288 0,0 0 0 15,0 0 0-15,0 0 2976 0,0 0 544 0,67 66 96 0,-67-66 32 0,32 62-1744 0,-32-62-352 0,15 53-64 0,-15-53-16 0,0 48-304 0,0-25-64 0,-7-4-16 0,1 1 0 0,0-5-512 0,-3 0-96 0,0 1-32 0,-5 0 0 0,3-4-448 0,-2 1 0 0,-2-8 0 0,2 3 0 0,2-2-448 0,-4-4-16 0,0-2-16 0,1-2 0 0,-1-2 16 0,0-2 0 0,-2-9 0 0,0 2 0 0,4-2 128 0,0-4 16 0,2-3 16 0,-4-5 0 0,2-1 48 0,3-6 16 0,5 4 0 0,-1 2 0 0,6 0-64 0,2 5-16 16,4 3 0-16,1 3 0 15,2 2-256-15,1 3-64 0,1-1-16 0,-1 8-18256 16</inkml:trace>
  <inkml:trace contextRef="#ctx0" brushRef="#br0" timeOffset="-162251.8">9845 14767 25791 0,'-11'10'2304'0,"1"-7"-1856"0,7 3-448 0,-1-6 0 0,2 2 2304 0,2-2 384 0,0 0 64 0,0 0 0 0,0-2-352 0,6-4-80 0,3-1-16 0,6-5 0 0,-15 12-1136 0,47-28-224 0,-47 28-48 0,58-28-16 0,-58 28-624 0,74-34-128 0,-74 34-128 0,96-39 176 0,-96 39-880 0,105-34-192 0,-105 34-16 0,118-24-12624 0,-118 24-2528 0</inkml:trace>
  <inkml:trace contextRef="#ctx0" brushRef="#br0" timeOffset="-127464.11">28717 4653 38703 0,'0'0'3440'0,"0"0"-2752"0,2 0-560 0,-2 0-128 0,4-4 992 0,-4 4 160 0,2-2 48 0,1-1 0 0,7-3 192 0,-1 2 32 0,0-5 16 0,7-1 0 0,-3-3-288 0,-2 2-64 0,4 2-16 0,2-5 0 0,-2 3-368 0,0 2-80 0,-2-1-16 0,2 1 0 0,-4 0-352 0,3 3-64 0,-5 0 0 0,2 3-16 0,2-5-176 0,-3 6 0 0,-5-2 0 0,3 2 128 0,-2 4-128 0,-3 4 0 0,-3-6 0 0,0 0 0 0,0 0-304 0,-3 51 64 0,-3-32 16 0,-3 7 0 0,-1 6 48 0,-5 2 16 0,6-1 0 15,-4 5 0-15,3-2 160 0,1-1 0 0,3 1 0 0,1-4 0 0,5-32 0 0,0 58 0 0,0-58 0 0,0 0 0 0,7 62 0 0,-7-62 176 0,0 0-48 0,0 0 0 0,0 0 0 0,38 70 0 0,-38-70 0 0,0 0 0 0,0 0-128 0,0 0 160 0,0 0-160 0,0 0 160 0,0 0-160 0,80 34 0 0,-70-36 0 0,-1-4 0 0,1-1-512 0,-1-1-16 0,-3-1-16 0,3-3 0 0,0 1-400 0,1 0-80 0,-5-2 0 0,1-4-16 31,0 0-288-31,1-2-48 0,-1-3-16 0,-2 1-18928 0</inkml:trace>
  <inkml:trace contextRef="#ctx0" brushRef="#br0" timeOffset="-126869.54">29065 4159 27647 0,'0'0'2448'0,"-4"0"-1952"0,2 0-496 0,2 0 0 0,0 0 3008 0,-4 0 496 0,2 2 96 0,-1-1 32 0,3 1-1456 0,-6 2-272 0,6 0-64 0,0 2-16 0,2-1-416 0,2-1-96 0,-2-2-16 0,1 2 0 0,3-3-528 0,-6-1-96 0,0 0-32 0,0 0 0 0,0 0-640 0,0 0 0 0,0 0 0 0,0 0 0 0,0 0-960 0,0 0-160 0,0 0-32 0,0 0-16 0,66 61-448 0,-66-61-96 0</inkml:trace>
  <inkml:trace contextRef="#ctx0" brushRef="#br0" timeOffset="-126162.89">29377 4585 18431 0,'-4'0'816'0,"2"0"160"0,2 2-784 0,-4-2-192 0,4 4 0 0,0-4 0 16,-3 0 3888-16,1 4 720 0,-2 1 160 0,-2 5 32 16,2 5-2032-16,-1 5-400 0,-1 5-64 0,2 7-32 15,4-32-960-15,-9 75-192 0,9-75-32 0,-6 83-16 16,6-83-208-16,-3 77-32 0,3-77-16 0,-2 62 0 0,2-62-368 15,0 0-80-15,7 77-16 0,-7-77 0 0,0 0-352 16,0 0 0-16,0 0 0 0,0 0 128 0,0 0-352 0,0 0-64 16,0 0-16-16,0 0 0 15,75-17-144-15,-60-13-48 0,-1-4 0 0,3-5 0 16,1-5-128-16,-1-8-16 0,4 1-16 0,-6 2 0 16,4 6 160-16,-6-2 48 0,2-2 0 0,0 5 0 0,-2 7 256 0,2-5 48 0,0 3 16 0,0 3 0 31,-2 8 272-31,-3 9 64 0,-5 2 16 0,-1 11 0 0,2 4 272 0,-6 4 48 0,0 7 16 0,0-11 0 15,0 0 16-15,0 73 16 0,0-73 0 0,-4 79 0 16,4-79-16-16,-2 88-16 0,2-37 0 0,0-2 0 0,0 0-80 16,0-49-16-16,6 83 0 0,-6-83 0 0,9 62-208 0,-9-62-64 15,0 0 0-15,0 0 0 16,47 71-192-16,-47-71-128 0,0 0 128 0,0 0-208 16,0 0-480-16,77-6-80 15,-58-12-32-15,2-7 0 0,1-3-16 0,3-10 0 0,1 1 0 0,0-6 0 31,-1 3-96-31,-5-3-32 0,5-4 0 0,-1-4 0 16,3-1 112-16,-7-5 32 0,-1 8 0 0,0-1 0 16,0 4 160-16,-4-2 16 0,0-3 16 0,-2 8 0 0,-4 7 608 0,-1 4 0 0,-4 11 0 0,-4 6 0 0,0 8 688 0,-4 7 48 15,-2 4 16-15,1 5 0 0,-1 6 160 0,-4 0 48 16,7 8 0-16,-7 1 0 0,5 4 48 0,-5 6 16 16,5 9 0-16,-5 6 0 0,7 6-64 0,-3 5-16 15,0-15 0-15,4 6 0 0,0-3-192 0,2 5-48 16,0-53 0-16,10 98 0 0,-10-98-240 0,11 75-48 15,-11-75-16-15,0 0 0 16,25 71-400-16,-25-71-192 0,0 0 0 0,0 0 16 31,0 0-944-31,0 0-192 0,60 53-32 0,-60-53-16 0,0 0-448 0,0 0-96 0,0 0-16 0,0 0-18944 16</inkml:trace>
  <inkml:trace contextRef="#ctx0" brushRef="#br0" timeOffset="-125978.54">29957 4535 23039 0,'-22'-15'1024'0,"11"9"192"0,1-2-960 0,3 7-256 0,5-5 0 0,-2 4 0 0,4 2 3584 0,-2-2 656 0,2 2 144 0,0-4 32 0,2 2-2112 0,7 1-432 0,-9 1-80 0,0 0 0 0,44-6-592 0,-44 6-112 0,47-2-32 0,-47 2 0 0,0 0-496 0,79 0-112 0,-79 0 0 0,69 0-16 0,-69 0-704 0,73 6-144 0,-73-6-32 0,81 5-14288 0,-81-5-2864 0</inkml:trace>
  <inkml:trace contextRef="#ctx0" brushRef="#br0" timeOffset="-125798.66">30790 4401 12895 0,'-6'2'1152'0,"6"0"-928"0,-4 2-224 0,4-4 0 15,0 0 6368-15,0 0 1232 0,0 0 240 0,0 0 48 16,0 0-4480-16,0 0-896 0,47 77-176 0,-47-77-32 15,38 71-448-15,-38-71-96 0,43 77-16 0,-43-77 0 16,44 68-1024-16,-44-68-208 0,0 0-32 0,73 77-16 16,-73-77-976-16,0 0-208 0,71 52-48 0,-71-52 0 15,0 0-1120-15,0 0-224 0,64 34-64 0,-64-34-19984 16</inkml:trace>
  <inkml:trace contextRef="#ctx0" brushRef="#br0" timeOffset="-125625.03">31019 4396 28559 0,'-4'-2'2544'0,"1"2"-2032"16,1 0-512-16,-4 5 0 0,4-3 2896 0,0 6 496 16,-3-3 80-16,-5 8 32 0,1 8-1488 0,-8 11-288 15,0 6-64-15,0 7-16 0,2 7-512 0,0 1-112 16,0 0 0-16,0-1-16 0,6-7-752 0,9-45-256 16,-19 79 144-16,19-79-144 15,-19 64-880-15,19-64-256 0,-15 53-48 0,15-53-13200 16,-15 34-2640-16</inkml:trace>
  <inkml:trace contextRef="#ctx0" brushRef="#br0" timeOffset="-125464.98">30596 4788 30399 0,'6'-22'1344'0,"-2"10"288"0,1 3-1312 0,-1-2-320 16,2 7 0-16,-4-2 0 0,5 3 2608 0,3-7 448 0,8 1 80 0,7-6 32 0,3-4-1104 0,6 6-208 16,0 2-64-16,-1 1 0 15,-33 10-320-15,62-9-80 0,-62 9-16 0,64-6 0 0,-64 6-832 0,62 2-160 16,-62-2-48-16,62 4 0 15,-62-4-1296-15,0 0-256 0,83 13-48 0,-83-13-21648 0</inkml:trace>
  <inkml:trace contextRef="#ctx0" brushRef="#br0" timeOffset="-125236.31">31528 4275 39615 0,'0'-2'1760'0,"0"2"352"0,0 0-1680 0,0 0-432 16,0 0 0-16,0 0 0 0,0 0 1360 0,0 0 192 15,0 0 48-15,0 0 0 0,29 96 528 0,-29-96 112 16,20 77 32-16,-20-77 0 0,25 83-608 0,-25-83-128 16,28 77-32-16,-28-77 0 0,30 66-1200 0,-30-66-224 15,0 0-80-15,58 77 0 16,-58-77-1664-16,0 0-336 0,57 51-64 0,-57-51-14160 0,0 0-2832 0</inkml:trace>
  <inkml:trace contextRef="#ctx0" brushRef="#br0" timeOffset="-125053.22">31788 4347 19343 0,'-4'-10'1728'0,"-2"5"-1392"16,3-1-336-16,-1 6 0 0,2 2 4240 0,-4 2 784 0,-1-4 160 0,-4 1 16 15,-6 7-2512-15,-4 3-496 0,2 12-96 0,0 1-32 16,4 4-624-16,-3 6-128 0,3 2-32 0,1 2 0 15,14-38-528-15,-24 77-112 0,24-77-32 0,-21 71 0 32,21-71-832-32,-19 68-160 0,19-68-48 0,-18 62 0 15,18-62-1104-15,-21 49-208 0,21-49-48 0,-23 37-18992 0</inkml:trace>
  <inkml:trace contextRef="#ctx0" brushRef="#br0" timeOffset="-124886.72">31327 4625 35007 0,'10'-21'1552'0,"-5"12"320"0,5 1-1488 0,-1 3-384 15,-5-1 0-15,2 4 0 0,-6 2 1904 0,0 0 304 16,47-11 64-16,-47 11 16 0,73-13-96 0,-30 5-16 16,-43 8 0-16,81-9 0 0,-81 9-784 0,77-4-176 15,-77 4-16-15,73-6-16 0,-73 6-1184 0,72-7 0 16,-72 7-304-16,67-2 64 16,-67 2-1296-16,62-4-272 0,-62 4-48 0,0 0-20528 0</inkml:trace>
  <inkml:trace contextRef="#ctx0" brushRef="#br0" timeOffset="-124524.52">32273 4405 31327 0,'-10'-15'1392'0,"1"9"272"0,5-3-1328 0,0 1-336 0,4 3 0 0,4-1 0 16,-4 0 2240-16,6-7 384 0,1-2 80 0,8-9 16 15,4-4-1088-15,-2-6-224 0,6 4-32 0,-3 2-16 0,-1 3-784 0,4 3-176 16,-5 1-16-16,1 4-16 15,-2 6-368-15,0-2-128 16,-17 13 0-16,24-12 0 0,-24 12-304 0,0 0-48 0,0 0-16 0,0 0 0 0,0 0 192 0,0 0 48 0,0 0 0 0,15 68 0 16,-15-68 256-16,0 0 0 0,-15 64 0 0,15-64 144 15,-15 56 240-15,15-56 64 0,-13 77 0 0,8-28 0 32,5-49 112-32,-15 115 16 0,7-44 16 0,2 12 0 0,1 18 128 0,-5-1 32 0,7-4 0 0,-3 0 0 15,-3-1-112-15,3 3 0 0,-3 2-16 16,1-8 0-1,2-9-224-15,3-3-32 0,-3 1-16 0,0-17 0 16,3-8-352-16,3-56-208 0,-6 92 16 0,6-92 16 16,-4 72-272-16,4-72-48 0,0 0-16 0,4 62 0 15,-4-62-480-15,0 0-96 0,0 0-32 0,0 0 0 16,15-28 80-16,-9 3 16 0,-3-5 0 0,3-2 0 16,2-11-448-16,-3-6-96 0</inkml:trace>
  <inkml:trace contextRef="#ctx0" brushRef="#br0" timeOffset="-124286.7">32453 4038 37775 0,'0'0'1664'0,"0"0"368"31,0 0-1632-31,0 0-400 0,0 0 0 0,0 0 0 0,0 0 1376 0,0 0 192 0,0 0 32 0,85 31 16 16,-85-31 80-16,62 31 16 15,-62-31 0-15,0 0 0 0,82 59-560 0,-82-59-128 0,0 0 0 0,57 64-16 16,-57-64-592-16,0 0-112 0,0 0-32 0,30 90 0 15,-30-90-272-15,0 0 0 0,-6 71 0 0,6-71 0 16,0 0-256-16,-19 60-48 0,19-60-16 0,-28 45 0 16,9-20-416-16,1-6-96 0,-1-1 0 0,-2 3-16 15,2-8-416-15,-1 2-80 0,-3-5 0 0,4-1-16 16,4-1-32-16,0-1 0 0</inkml:trace>
  <inkml:trace contextRef="#ctx0" brushRef="#br0" timeOffset="-123078.65">33096 4010 27647 0,'-6'0'2448'0,"2"0"-1952"0,1 4-496 0,3-4 0 0,0 0 2448 0,-8 6 400 0,1-3 80 0,-5 7 16 0,-1 5-896 0,-6 4-192 0,4 5-16 0,15-24-16 0,-24 53-544 0,24-53-96 0,-15 67-32 0,15-67 0 0,-4 81-128 0,4-81-16 0,-4 87-16 0,4-87 0 0,4 94-320 0,-4-94-64 0,0 101-16 0,0-101 0 0,6 90-368 0,-6-90-80 0,9 75-16 0,-9-75 0 0,0 0-448 0,13 77-80 0,-13-77-32 0,0 0 0 0,0 0-464 0,0 0-112 0,0 0-16 0,0 0 0 0,0 0-288 0,0 0-64 0,44-18-16 0,-43-3-12560 0,3-2-2496 0</inkml:trace>
  <inkml:trace contextRef="#ctx0" brushRef="#br0" timeOffset="-123063.64">32987 4437 3679 0,'-25'-43'320'0,"16"26"-320"0,3 5 0 0,4 7 0 0,-1 5 4432 0,-1-4 816 0,2-2 176 0,-11-9 16 0,2 2-240 0,-3-6-48 0,5 6-16 0,0 2 0 0,3 2-3008 0,2-1-592 0,8 5-128 0,-2-3-32 0,5 6-192 0,-7 2-32 0,0 0-16 0,0 0 0 0,59 0-432 0,-59 0-64 0,0 0-32 0,67 10 0 0,-67-10-608 0,0 0-128 0,68 15-32 0,-68-15 0 0,0 0-976 0,0 0-192 0,66 28-32 0,-66-28-13360 0,0 0-2688 0</inkml:trace>
  <inkml:trace contextRef="#ctx0" brushRef="#br0" timeOffset="-123016.64">33212 4380 19807 0,'-2'-5'432'0,"2"5"80"0,0 0 32 0,0 0 32 0,0 0-576 0,0 0 0 0,0 0 0 0,0 0 0 0,0 0 4992 0,0 0 880 0,0 0 176 0,-13 45 32 0,13-45-3600 0,0 0-736 0,-2 60-144 0,2-60-16 0,0 0-80 0,6 87-16 0,-6-87 0 0,0 62 0 0,0-62-208 0,0 0-32 0,0 78-16 0,0-78 0 0,0 0-592 0,0 0-112 0,-6 68-16 16,6-68-16-16,0 0-368 0,0 0-128 0,0 0 0 0,-18 32 0 0,14-32-384 0,0-6-64 0,2 3 0 0,2-10-16 0,0 1-288 0,0-7-48 0,6 1-16 0,-2-5 0 15,1 2 112-15,5-3 0 0,1-8 16 0,2-2 0 16,2 0 96 0,4-5 16-16,3-2 0 0,3-3 0 0,-1 3 128 0,1 5 48 0,3 6 0 0,-7 6 0 0,1 3 192 0,-1 8 32 15,-2 4 16-15,-1-1 0 0,-18 10-48 0,34-5-16 16,-34 5 0-16,0 0 0 16,0 0-368-16,62 18-80 0,-62-18-16 0,0 0-12816 15,0 0-2576-15</inkml:trace>
  <inkml:trace contextRef="#ctx0" brushRef="#br0" timeOffset="-122420.08">33769 4429 38703 0,'3'-2'3440'0,"-3"2"-2752"0,0 0-560 0,0 0-128 0,0 0 832 0,0 0 128 0,0 0 16 0,0 0 16 0,0 0 160 0,0 0 48 0,0 0 0 0,15 87 0 0,-15-87-992 0,0 0-208 0,-3 60 0 0,3-60-13792 0,0 0-2752 0</inkml:trace>
  <inkml:trace contextRef="#ctx0" brushRef="#br0" timeOffset="-122412.02">33697 4929 38063 0,'0'0'832'0,"0"0"192"0,0 0 16 0,0 0 32 0,0 0-864 0,0 0-208 0,0 0 0 0,0 0 0 0,-19 28 2240 0,19-28 416 0,0 0 80 0,-24 27 16 0,24-27-832 0,-19 20-176 0,19-20-16 0,-21 19-16 0,21-19-1200 0,-28 25-224 0,13-10-48 0,0 0-16 0,15-15-1616 0,-34 28-320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0" timeString="2024-04-17T15:31:0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21661 6899 0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7:3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28698 1406 19343 0,'-13'3'1728'0,"4"-1"-1392"0,3 2-336 0,0-4 0 0,3 0 2480 0,-3 0 416 0,6-6 96 0,-4 3 16 0,-1-5 208 0,-5-1 48 0,5-3 16 0,1-3 0 0,0 0-1952 0,2 2-400 0,2 0-80 0,0 2-16 0,6 1-208 0,-4-3-48 0,5 4-16 0,3-1 0 0,1-1-160 0,2 2-16 0,-13 9-16 0,0 0 0 0,62-34-112 0,-62 34 0 0,58-32-16 0,-58 32 0 0,72-39-80 0,-29 18-16 0,6-7 0 0,-2-2 0 0,5-2-144 0,-1 0 192 0,2 0-192 15,-1-2 192-15,-1 0-192 0,2-3 192 0,1-1-192 0,-5 4 192 0,-11 10-192 0,-4-1 0 0,-4 3 144 0,5-3-144 0,-1 1 0 0,-8 5 0 16,3-4 0-16,-7 7 0 16,-22 16-384-16,28-19-32 0,-16 11-16 0,-9 6 0 15,-3 2-208-15,-3 2-64 0,-3 6 0 0,-3 1 0 16,-1 1-192-16,-5-1-32 0,-4 6-16 0,-5 6-18720 0</inkml:trace>
  <inkml:trace contextRef="#ctx0" brushRef="#br0" timeOffset="435.26">29035 1214 17503 0,'0'-6'1552'0,"0"3"-1232"0,0 3-320 0,0 0 0 15,-4 0 2656-15,4 3 480 16,-4-1 80-16,2 4 32 0,-2 3 0 0,-1 8 0 0,-3 4 0 0,1 11 0 16,-3 7-2096-16,1 6-400 0,0 8-96 0,-1 7-16 0,-5 10-64 0,0 7-32 31,-2 7 0-31,-2-3 0 0,3-2-128 0,-3-4-32 16,2-7 0-16,6-10 0 0,-4-5-208 0,5-1-48 0,1 1-128 0,-1-8 192 0,5-2-192 0,1-7-256 15,0-2 48-15,4-10 16 31,4-9-496-31,0-4-80 0,-2-3-32 0,1-8 0 16,7-6-432-16,-7-3-96 0,3-6-16 0,0 4-16576 0</inkml:trace>
  <inkml:trace contextRef="#ctx0" brushRef="#br0" timeOffset="1481.82">28170 3031 17503 0,'-4'-5'1552'0,"1"-1"-1232"0,1 2-320 0,2 0 0 0,-4 2 2816 0,2-3 512 16,-5-5 112-16,-5-5 16 0,-1-3-256 0,-2-7-32 0,-6 3-16 0,5-3 0 0,1 8-2096 0,1 4-416 0,3 4-96 0,2 5-16 0,-4 4-288 0,3 4-64 0,3 7-16 0,-1 2 0 0,2 6-160 0,1 4 0 0,1 5 0 0,4 6 128 0,-4 7-128 0,8-4 0 0,-4 7 0 0,4-1 0 0,-2-4 0 0,5 1 0 0,-1-3 144 0,0-8-144 0,1-3 160 0,-7-26-32 0,0 0-128 0,0 0 192 0,0 0-192 0,0 0 128 0,0 0-128 0,0 0 0 0,86-2 144 0,-74-17-144 0,-3-3 128 0,1 1-128 0,-1-7 0 0,0-2 0 0,1-8 0 0,1-7 0 0,2-6-384 0,-3-7 0 16,5-6 0-16,-6-5 0 0,-3 1-32 0,-1-2-16 0,-1 1 0 0,-4 1 0 0,-4 10 128 0,-1 5 32 0,-1 5 0 0,0 4 0 0,-1 16 272 0,1 0 0 0,1 9 0 0,-3 4 0 0,1 10 320 0,3 1 32 0,-6 8 0 0,5 5 0 0,1 6 112 0,-2 7 32 0,3 9 0 0,-3 4 0 0,6 7-128 0,0 3-32 0,6 5 0 0,-6-3 0 0,3-1-48 0,3 1-16 0,-2-4 0 0,5 11 0 0,-1 12-16 0,5-2 0 0,-4-4 0 0,4-11 0 15,2-6-112-15,-15-43-16 0,36 64-128 0,-36-64 192 0,0 0-192 0,75 56 0 16,-75-56 0-16,0 0 0 0,81 4 0 0,-81-4 0 16,53-22-176-16,-53 22 176 0,43-30-256 0,-22 11 64 15,1-6 0-15,-1-3 16 0,-2 0 16 0,-4-2 0 16,0 4 0-16,-6-1 0 0,0 3-48 0,-3-1-16 15,-2-1 0-15,0 0 0 0,-8 3 32 0,0-1 16 16,-2-1 0-16,-5 7 0 0,2-1 176 0,-4 4 0 16,-6 0 0-16,0 5 0 0,2 7-144 0,-2 3 144 0,-3 5-160 15,1 8 160 1,2 0 0-16,1 8 0 0,3-2-128 0,-1 5 128 0,7 6 0 0,0 2 0 16,1-3 0-16,6 3 0 0,2 5 288 0,2 4-48 0,8-1-16 0,3-1 0 0,-13-39 16 0,28 59 0 15,-28-59 0-15,0 0 0 16,0 0-80-16,79 50-16 15,-79-50 0-15,0 0 0 0,84-22-144 0,-84 22-176 16,59-36 48-16,-59 36 0 16,52-37-464-16,-27 12-96 0,-1-3-16 0,4-6 0 15,2-3-832-15,2-3-192 0,-7-3-16 0</inkml:trace>
  <inkml:trace contextRef="#ctx0" brushRef="#br0" timeOffset="1716.04">28954 2270 6447 0,'-4'-6'576'0,"2"3"-576"0,-2 3 0 0,4 0 0 0,0 0 4688 0,-3 0 832 15,1 2 176-15,-6-2 16 0,1 1-1328 0,-1 7-272 16,-1 5-48-16,3 6-16 0,1 5-2576 0,-1 10-512 16,2 9-96-16,4 4-32 0,0 6-128 0,4 5-16 15,2 2-16-15,-1 4 0 0,5 2 0 0,-1 0 0 16,0-4 0-16,3-4 0 0,5 4-224 0,-2 0-32 16,3-9-16-16,-1-3 0 0,-17-50-400 0,42 94 0 15,-42-94 0-15,39 87 0 16,-39-87-384-16,38 62-144 15,-38-62-48-15,0 0 0 0,30 60-192 0,-30-60-32 0,0 0-16 0,0 0 0 16,0 0-96-16,0 0-32 0,0 0 0 0,-6 11 0 16,-7-18-1088-16,2-3-208 0</inkml:trace>
  <inkml:trace contextRef="#ctx0" brushRef="#br0" timeOffset="2519.21">28772 3046 5519 0,'-4'-7'496'0,"2"3"-496"15,2 4 0-15,0-4 0 0,0 2 3952 0,0-7 688 16,0-6 144-16,0-4 16 0,2-7 96 0,5-1 16 15,3-1 0-15,1 4 0 0,8-1-3104 0,-19 25-608 0,43-37-128 16,-43 37-32-16,53-34-480 0,-53 34-112 0,63-32 0 0,-63 32-16 16,78-30-432-16,-78 30 0 15,78-24-192-15,-78 24 192 16,74-23-832-16,-74 23-32 0,0 0-16 0,81-21 0 16,-81 21-1200-16,0 0-240 0,0 0-48 0,0 0-16 0,0 0-864 0,0 0-160 0,0 0-48 0,0 0 0 15,0 0 2432-15,0 0 464 0,0 0 112 0,0 0 0 0,0 0 2592 0,0 0 512 31,1 13 96-31,-2-11 32 0,-3 2 160 0,-2 2 48 16,6-1 0-16,-4 5 0 0,3 3-1648 0,-1 0-336 0,2 4-64 0,0 0-16 16,0 2-160-16,2 1-16 15,-1-1-16-15,3 2 0 0,-4-21-240 0,6 41-48 0,-6-41-16 0,0 0 0 16,15 49-288-16,-15-49-144 0,0 0 160 0,0 0-160 16,0 0-320-1,0 0-144-15,0 0-48 0,0 0 0 16,0 0-384-16,0 0-64 0,0 0-32 0,0 0 0 0,0 0-1296 0,0 0-256 0,71-28-48 0,-71 9-13872 0,0-5 13168 31,-3-10-6576-31,-3-9 8080 0,0-1 1600 0,-3 5 336 0,-1 3 112 0,1 2-256 0,3 4 0 0,-1 6 0 0,5-1 0 16,-4 10 4352-16,6 2 832 0,0 8 176 0,0-1 16 15,0 4-1728-15,2 2-336 0,4 2-80 0,-6-2-16 16,0 0-1920-16,0 0-384 16,0 0-80-16,0 0 0 0,0 0-368 0,62 66-64 15,-62-66-16-15,0 0 0 0,0 0-192 0,37 60-32 16,-37-60-16-16,0 0 0 0,0 0-144 0,0 0 0 15,40 58 0-15,-40-58 0 0,0 0-304 0,0 0-32 16,0 0-16-16,23 53 0 16,-23-53-96-16,0 0 0 0,0 0-16 0,0 0 0 15,0 0-608-15,0 0-112 0,0 0-32 0,0 0 0 16,0 0 128-16,0 0 32 0,0 0 0 0,0 0 0 0,0 0 1504 0,0 0 320 0,0 0 48 0,0 0 16 16,0 0 496-16,80 9 96 0,-80-9 32 0,0 0 0 15,0 0-640-15,0 0-128 0,0 0-32 0,87 10 0 16,-87-10-48-16,0 0-16 0,58-19 0 0,-58 19 0 15,43-25-208-15,-43 25-64 0,43-32 0 0,-43 32 0 16,36-35-192-16,-19 16-128 0,-2-4 128 0,-5 5-128 0,-1-3-144 0,-3 6-112 16,-3-2 0-1,-3 2-16-15,-3 4-80 0,-3 1-16 0,-2 1 0 0,-3 3 0 0,2 2 160 0,-6 1 16 0,-4 3 16 0,4 3 0 16,0 3 0-16,2 2 0 16,-2 3 0-16,0 4 0 0,1 4 176 0,1 3-192 0,4-7 192 0,1 6-192 15,5 1 192-15,-3 3 0 0,2-3 0 0,4-1 0 31,0 0 256-31,0-1-32 0,0-20 0 0,4 40 0 0,-4-40 32 0,0 0 0 0,17 53 0 0,-17-53 0 16,0 0-64-16,0 0 0 0,0 0 0 0,77 18 0 16,-77-18-192-16,0 0 0 0,69-35 0 0,-69 35-160 31,68-44-272-31,-34 20-48 0,4-2-16 0,1-2 0 16,-5 1-592-16,3 1-112 0</inkml:trace>
  <inkml:trace contextRef="#ctx0" brushRef="#br0" timeOffset="2973.6">28679 4931 16575 0,'-15'-13'1472'0,"12"4"-1168"0,-3 3-304 0,2-3 0 0,0 3 3184 0,3 2 576 0,1-5 112 0,-4-10 32 0,4-6-704 0,0-8-144 0,0-1-32 0,4 0 0 0,5 0-2192 0,-3 6-432 0,3 4-80 0,0-5-32 0,3 5-288 0,1 5 0 0,-13 19 0 0,24-32-144 0,-24 32-48 0,0 0 0 0,0 0 0 0,0 0 0 0,0 0 192 0,0 0 0 0,81 2 0 0,-81-2 0 0,25 53 192 0,-12-14 80 0,2 4 16 0,0 6 0 0,0 13 192 0,0 0 32 0,-2-9 16 0,-2 1 0 0,2 12 96 0,2 13 16 0,2 9 0 0,0 5 0 0,0-3-64 0,-2-6-16 0,4-5 0 0,-8-9 0 15,2-12-224-15,-1-5-32 0,1-5-16 0,-2-6 0 16,-11-42-448-16,19 54-96 0,-19-54 0 0,0 0-16 15,23 51-464-15,-23-51-96 0,0 0 0 0,0 0-16 16,0 0-256-16,9-22-48 0,-17 1-16 0,-1-11 0 31,-2-4-2032-31,-4-11-416 0</inkml:trace>
  <inkml:trace contextRef="#ctx0" brushRef="#br0" timeOffset="3203.84">28877 5125 2751 0,'0'-10'256'0,"-4"10"-256"0,4 0 0 0,-2-9 0 15,-2-14 2624-15,-1-12 464 0,-5-22 112 0,3-10 0 16,5-7 1488-16,-2 7 304 0,8 5 48 0,2 11 16 15,7 10-2000-15,-4 9-400 0,6 7-80 0,-15 25-16 16,43-34-1504-16,-43 34-304 0,0 0-64 0,87-24-16 16,-87 24-256-16,0 0-48 0,101 17-16 0,-101-17 0 0,0 0-224 0,81 43-128 15,-81-43 128-15,34 45-128 0,-34-45 0 0,15 58 0 16,-15-24-160-16,-6 4 160 0,-7 1-144 0,2-1 144 16,-8 1 0-16,0-7-144 15,1-2 144-15,-1-9 0 0,-2-2 0 0,2-6-128 31,-3-4-432-31,7-3-80 0,0-4 0 0,0-4-12320 0,1-4-2464 0</inkml:trace>
  <inkml:trace contextRef="#ctx0" brushRef="#br0" timeOffset="3401.79">29256 4193 16575 0,'0'0'1472'0,"0"0"-1168"16,0 0-304-16,0 0 0 0,0 0 4160 0,0 0 784 15,0 0 160-15,0 0 16 0,0 0-1968 0,62 77-400 16,-52-40-64-16,1 6-32 0,-3 6-1184 0,1 4-256 15,2 5-32-15,-1 4-16 0,-1-5-368 0,0 1-80 0,3 0-16 0,1-5 0 16,0-6-336-16,-4-6-80 16,-9-41-16-16,31 60 0 0,-31-60-272 0,0 0-272 0,0 0 48 0,43 53 16 15,-43-53-736-15,0 0-144 0,0 0-16 0,0 0-16 16,0 0-192-16,0 0-32 0,39-38-16 0,-41 23-11920 16,-1 0-2384-16</inkml:trace>
  <inkml:trace contextRef="#ctx0" brushRef="#br0" timeOffset="3749.57">29373 4794 23951 0,'-49'-25'1056'0,"36"20"224"0,7 1-1024 0,4 4-256 15,2-2 0-15,-3 0 0 0,-3 0 3120 0,-3-7 560 16,-5 0 112-16,9-3 32 0,-1-1-1728 0,2-2-352 31,8-2-64-31,4 0-16 0,5-1-640 0,0-5-144 0,6-3-32 0,1 3 0 16,-5 1-352-16,-15 22-80 0,42-45-16 0,-12 16 0 16,7-5-592-16,7-7-112 0,-5 5-16 0,1 6-16 15,-40 30-864-15,75-43-160 0,-75 43-48 0,58-22 0 16,-58 22-2560-16,0 0-512 0,0 0-96 0,0 0-32 15,83 24-800-15,-83-24-160 0,0 0-48 0,22 47 0 0,-22-47 7984 0,6 36 1600 16,-6-36 320-16,4 50 64 0,-4-50 1088 0,2 46 224 16,1-14 32-16,3 1 16 0,1 3-3232 0,-7-36-656 0,21 73-128 0,-21-73-32 15,28 74-256-15,-28-74-48 0,29 67-16 0,-29-67 0 32,30 62-416-32,-30-62-96 0,18 45 0 0,-18-45-16 0,0 0-512 15,0 0-112-15,25 51 0 0,-25-51-16 0,0 0-176 0,0 0-224 16,-4 10 48-16,-2-14 16 15,1-2-352-15,-1-7-64 0,-3-2 0 0,-1-6-16 16,-5-7-80-16,6-4-16 0,0-4 0 0,1 1 0 16,2-5 112-16,1-7 0 0,-1-7 16 0,4-14 0 15,4-9-32-15,4-2-16 0,5 2 0 0,6 4 0 16,0 0-192-16,5 3-32 0,3 4-16 0,-1 6-12400 16,1 11-2496-16</inkml:trace>
  <inkml:trace contextRef="#ctx0" brushRef="#br0" timeOffset="4265.66">29786 983 22111 0,'0'0'1968'0,"0"-4"-1584"0,0 2-384 0,0 2 0 0,0 0 2688 0,0 0 464 0,4-2 96 0,0 0 16 0,2 2-768 0,-6 0-128 0,0 0-48 0,0 0 0 0,86 62-1040 0,-86-62-192 0,81 79-64 0,-81-79 0 0,79 96-128 0,-36-43-16 0,0 3-16 0,4-3 0 0,-9-2-464 0,-38-51-80 15,77 86-32-15,-77-86 0 0,86 85-480 0,-86-85-80 0,102 80-32 0,-102-80 0 0,96 59-720 0,-96-59-128 0,80 43-48 0,-80-43-19360 0</inkml:trace>
  <inkml:trace contextRef="#ctx0" brushRef="#br0" timeOffset="5106.57">31019 2037 21183 0,'0'-11'944'0,"0"1"192"0,-4-1-912 0,4 2-224 0,-3 5 0 0,1-2 0 16,2 3 3088-16,-6-11 576 0,-1-1 112 0,-5-5 32 16,-1-5-1248-16,0 3-240 0,-2 7-48 0,4 0-16 15,-6 5-1152-15,6 6-224 16,-4 4-48-16,1 4-16 0,3 8-384 0,2 4-80 0,-4 9-16 0,3 5 0 16,1 2-336-16,3 9 0 0,0 10 0 0,3 0 0 15,3-14 0-15,3 5 0 0,3 1-128 0,5 2 128 16,3-4 0-16,1-1-128 0,-15-40 128 0,41 52 0 15,-41-52-192-15,0 0 32 0,0 0 16 0,83 19 0 16,-83-19 144-16,47-34-192 0,-27 10 192 0,-1-4-192 16,0-10 192-16,0-1 0 0,-1-12 0 0,-1-2-128 15,0-7-128-15,-2 2 0 0,-3 2-16 0,-3-3 0 16,-2 3-96-16,-7 3-16 0,0 4 0 0,0 6 0 16,-3 2 176-16,-3 1 16 0,-1 1 16 0,-3-2 0 15,-1-3 176-15,-2 3 0 0,1 5 0 0,3 4 0 0,-4 6 0 0,7 5 224 0,-3 3-48 0,-1 4-16 31,5 7 96-31,-1 5 32 0,2 6 0 0,-1 5 0 0,1 6 0 0,0 8 0 0,4 1 0 0,0 3 0 16,4 10-16-16,5 10 0 0,1 6 0 0,1 9 0 16,6 5 64-16,-2-3 16 0,4 2 0 0,-4-2 0 15,4 2 32-15,1-8 16 0,3-5 0 0,-2-10 0 16,-21-43-224-16,43 67-48 0,-43-67-128 0,56 47 192 16,-56-47-192-16,0 0-160 0,81 34 32 0,-81-34 0 15,0 0-272-15,94-9-48 0,-94 9-16 0,53-34 0 31,-53 34-80-31,41-49-16 0,-26 23 0 0,-2-4 0 0,2-4 320 0,-5-7 64 0,-5 5 16 0,-5-2 0 16,0 5 160-16,-5 2-160 0,-5 3 160 0,-3 4-160 16,2 5 160-16,-6 0 0 15,2 6 0-15,0 2 0 0,-4 5 256 0,0 4 16 0,-2 2 16 0,3 8 0 16,-1 1-16-16,0 6 0 0,8 4 0 0,-6 5 0 16,7 1-144-16,3 3-128 0,3 6 192 0,4-2-192 15,0 2 224-15,4 1-64 0,2 5-16 0,-6-40 0 0,24 71-16 0,-24-71-128 16,30 57 192-16,-30-57-64 0,0 0-128 0,60 52 0 15,-60-52 0-15,0 0 0 16,0 0-304-16,89 0-80 0,-89 0-32 0,0 0 0 16,62-32-352-16,-62 32-64 0,47-45 0 0,-23 19-12400 15,0 0-2464-15</inkml:trace>
  <inkml:trace contextRef="#ctx0" brushRef="#br0" timeOffset="5572.18">31760 1898 31327 0,'-4'-17'1392'0,"2"10"272"0,2-3-1328 0,0 3-336 0,0 3 0 0,0-2 0 0,2 2 2320 0,2-1 400 0,1-5 80 0,5 1 16 0,-10 9-880 0,0 0-160 0,0 0-48 0,0 0 0 0,77 28-448 0,-77-28-112 0,0 0-16 0,47 74 0 0,-47-74-464 0,24 56-112 0,-24-56 0 0,25 60-16 0,-25-60-368 0,18 45-192 0,-18-45 192 0,0 0-192 0,19 49 0 0,-19-49 0 0,0 0 0 0,0 0 0 0,0 0 0 0,0 0-192 0,0 0 16 0,0 0 16 0,21-32-112 0,-17 6-32 0,-4-6 0 0,3-6 0 0,-3-5-48 0,2-2-16 0,2-4 0 0,0 2 0 0,1 4-128 0,1 3-16 0,-2 8-16 0,5-3 0 15,-3 3-256-15,3 0-48 0,1 7-16 0,-1 5 0 16,0 5-208-16,-9 15-32 0,0 0-16 0,0 0 0 15,0 0-1776-15,0 0-336 0</inkml:trace>
  <inkml:trace contextRef="#ctx0" brushRef="#br0" timeOffset="6122.55">32120 1968 15663 0,'0'0'688'0,"0"30"144"15,0-30-656-15,0 0-176 0,0 0 0 0,0 0 0 0,0 0 3312 0,0 0 624 32,0 0 128-32,0 0 32 0,0 0-880 0,77-29-160 15,-77 29-48-15,38-35 0 0,-38 35-1984 0,38-38-384 16,-18 14-96-16,-1-1-16 0,-4-3-368 0,-2-2-160 15,2 4 128-15,-5 1-128 0,-5 5 0 0,1 1 0 16,-2 0 0-16,-4 4-176 0,0 0-144 0,0 2-16 16,-6 3-16-16,-3 1 0 0,-4 3 16 0,1 1 0 15,3 1 0-15,-6 0 0 0,-2 4 80 0,-2 4 0 16,2 2 16-16,-5 7 0 0,7 2 240 0,-4 4-144 0,4 5 144 0,2 8-128 16,1 7 368-16,9-1 80 0,-3 1 0 0,6 1 16 0,6-3 112 0,-3-3 0 15,-3-34 16 1,25 72 0-16,-25-72-64 0,36 60-16 0,-36-60 0 0,0 0 0 0,0 0-192 0,75 47-64 15,-75-47 0-15,0 0 0 16,82-25-448-16,-82 25-112 0,61-48-16 0,-28 8 0 16,1-1-832-16,-4-6-192 0,4-2-16 0,-6 0-16 31,-3-2-2768-31,3 2-544 0,-4-5-112 0,-5 3-32 0,-4 8 864 0,0-2 160 0,-2-8 32 0,-1 3 16 0,-5-1 4432 0,-1 4 880 0,-6 2 176 0,0 3 48 16,-4 9 3472-16,2 1 688 0,-7 5 144 0,-4 5 16 15,1 5-2416-15,-1 4-480 0,4 5-112 0,-6 6-16 16,5 2-1216-16,-5 6-256 15,6 7-64-15,-4 2 0 0,1 8-496 0,3 9-96 16,0 9-32-16,1 4 0 16,6-4-208-16,-3 3-64 0,5 4 0 0,5 13 0 0,-1 6 80 0,7 7 16 0,2 3 0 15,3-2 0-15,-1-6 304 0,3-3 64 0,-3-4 16 0,4-4 0 16,-4-5-784-16,4-4-208 0,-4 0 0 0,4 0 112 31,0-2-880-31,-19-47-160 0,33 90-32 0,-33-90 0 0,29 73 464 0,-29-73 96 0,18 66 16 0,-18-66 0 16,12 49 128-16,-12-49 16 15,3 43 16-15,-3-43 0 0,-5 24 64 0,5-24 16 0,-10 15 0 0,1-11 0 32,3-2-400-32,-3-2-80 0,0 2-16 0,-5-4 0 0,1 0-240 0,-4-7-48 0,0-1-16 0,-3-1 0 31,1-2-208-31,-5-8-64 0,-5-1 0 0,-1-8-18496 0</inkml:trace>
  <inkml:trace contextRef="#ctx0" brushRef="#br0" timeOffset="6327.54">32352 2050 23039 0,'0'0'1024'0,"0"0"192"0,0 0-960 0,0 0-256 0,0 0 0 0,0 0 0 0,0 0 3392 0,0 0 640 0,56-22 128 16,-56 22 32-16,71-32-2016 0,-71 32-416 0,94-44-80 0,-43 22-16 0,4-6-896 0,1 1-176 0,-3-1-32 0,-1 2-16 0,-52 26-784 0,92-49-144 0,-92 49-48 0,83-49-19616 0</inkml:trace>
  <inkml:trace contextRef="#ctx0" brushRef="#br0" timeOffset="6787.62">29940 502 16575 0,'-1'2'1472'0,"-3"1"-1168"0,2-3-304 0,2 2 0 32,0 0 2736-32,2 0 480 0,-2 2 112 0,4 5 0 0,1-3 112 0,-5-6 16 0,0 0 0 0,0 0 0 15,75 37-1984-15,-75-37-400 0,0 0-80 0,111 15-16 16,-111-15-80-16,107 0-32 0,-107 0 0 0,154-5 0 15,-76 1-432-15,2 0-96 0,11 2-16 0,1-1 0 16,-10-3-320-16,3 6 0 0,-2-4 0 0,-83 4 0 16,124 4-192-16,-124-4-96 15,112 9-32-15,-112-9 0 16,124 25-96-16,-124-25-32 0,106 30 0 0,-106-30 0 0,0 0 128 0,90 37 0 16,-90-37 16-16,0 0 0 0,0 0-80 0,0 0 0 15,43 59-16-15,-47-50-12688 0,-1-3-2528 0</inkml:trace>
  <inkml:trace contextRef="#ctx0" brushRef="#br0" timeOffset="7754.59">31880 254 21183 0,'0'-2'1888'15,"0"2"-1504"-15,0 0-384 0,0 0 0 0,0 0 2896 0,0 0 512 0,0 0 112 0,0 0 0 0,0 0-640 0,4 2-128 0,-4 1-16 0,2 3-16 0,1 3-1248 0,-3-9-256 0,0 0-64 0,0 0 0 0,15 57-176 0,-15-57-32 0,6 43-16 0,-6-43 0 0,4 39-432 0,-4-20-96 0,0-19-16 0,3 40 0 0,-3-20-256 0,-3 3-128 0,3 1 128 0,-4 5-128 0,2-7 0 0,-2 3 0 0,-1-7-192 0,1 3 192 0,0-2-704 0,2 0 0 0,-3-4-16 0,1 0 0 0,-2-2-144 0,2-4-32 0,4-3 0 0,-3-2 0 0,1-2 192 0,2-6 48 0,2-2 0 0,1-5 0 16,1-8 176-16,2-4 32 0,3-7 16 0,3 0 0 16,1-2 432-16,0 2-160 0,4-7 160 0,5-1 0 0,-1-1 0 0,5 1 304 15,-1 4-48-15,-5 10 0 0,3-1 304 0,-23 25 48 16,43-30 16-16,-43 30 0 0,0 0 160 0,0 0 48 0,0 0 0 0,70-2 0 16,-70 2-144-16,0 0-32 0,0 0 0 0,0 0 0 15,34 61-272-15,-34-61-64 0,0 0-16 0,0 0 0 16,13 52-304-16,-13-52 0 0,0 0 0 0,0 0 0 15,0 0-512 1,13 49-128-16,-13-49 0 0,0 0-16 16,0 0-400-16,0 0-80 0,0 0-16 0,0 0 0 0,0 0 64 0,0 0 16 0,0 0 0 0,0 0 0 15,0 0-1056 1,0 0-224-16,0 0-32 16,0 0-16-16,0 0 656 0,49-30 128 0,-49 30 16 0,13-13 16 0,-13 13 3056 0,0 0 592 0,0 0 128 0,0 0 32 0,0 0-208 0,0 0-32 15,0 0-16-15,0 0 0 0,0 0-752 0,0 0-128 16,0 0-48-16,77 34 0 0,-77-34-112 0,0 0-32 15,0 0 0-15,15 47 0 0,-15-47-368 0,0 0-80 16,0 0 0 0,0 0-16-16,0 0-432 0,0 0 0 0,0 0 0 0,0 0-176 31,0 0-608-31,0 0-128 0,0 0-32 0,0 0 0 0,0 0-288 0,0 0-64 0,0 0-16 0,77 20-18400 16</inkml:trace>
  <inkml:trace contextRef="#ctx0" brushRef="#br0" timeOffset="8348">32712 143 26719 0,'-5'13'1184'0,"-1"-6"240"0,2 3-1136 0,1-3-288 0,1-1 0 0,-2 0 0 0,2 1 3136 0,-2 8 560 0,-1 4 112 0,1 11 32 0,-5 8-2032 0,5-3-400 0,2 3-64 0,-2-6-32 0,4-32-336 0,0 52-64 0,0-52-16 0,0 0 0 0,13 51-448 0,-13-51-80 0,0 0-32 0,0 0 0 0,0 0-336 0,0 0-288 0,0 0 48 0,0 0 16 0,0 0-352 0,77 25-64 0,-65-37 0 0,1-6-16 0,-2-1-208 0,2 0-32 0,0-2-16 0,2-3 0 0,-3-1-288 0,1 3-48 0,-4 1-16 0,1 2 0 0,-1 3-128 16,-3 2-16-16,-3 5-16 0,3 1 0 0,-2 5 1856 0,-4 1 368 0,2 2 80 0,-2 0 16 0,0 0 512 0,0 0 96 31,0 0 32-31,0 0 0 0,0 0-336 0,7 49-64 0,-7-49-16 0,0 0 0 0,0 43-176 0,0-43-48 15,0 0 0-15,6 49 0 16,-6-49-320-16,0 0-80 0,0 0-16 0,9 51 0 0,-9-51-320 0,0 0-160 16,0 0 160-16,0 0-160 15,0 0-256-15,0 0-160 0,0 0-32 0,0 0 0 32,0 0-464-32,0 0-112 0,83-6 0 0,-70-11-16 0,-2 2-128 0,3-6-32 0,1-1 0 0,-2-3 0 31,-2-5-1680-31,2-2-320 0,-3-2-80 0,-1 1-16 0,-2 3-1488 0,1 1-288 0,-2-3-64 0,-1 6-16 15,-1 4 3360-15,0 1 688 0,-4 4 128 0,-4 6 16 0,4 1 5008 0,-6 1 1008 16,3 5 192-16,-3 2 32 0,-2 8-1008 0,1-2-208 16,-1 5-32-16,-1 6-16 15,0 4-2240-15,-1 2-448 0,3 1-96 0,-1 1-16 0,3 5-192 0,-1 6-32 16,-2 7-16-16,7 4 0 0,-3 0-144 0,2 0-16 16,0-7-16-16,2-4 0 0,0-34-256 0,8 67-48 15,-8-67-16-15,9 57 0 0,-9-57-480 0,0 0 0 16,0 0 0-16,39 62 0 15,-39-62-912-15,0 0-80 0,0 0-16 0,0 0 0 16,0 0-400-16,77-8-64 0,-54-11-32 0,-4-5 0 16,5-4-480-16,1-6-80 0</inkml:trace>
  <inkml:trace contextRef="#ctx0" brushRef="#br0" timeOffset="8726.04">33325 344 18431 0,'-4'-4'816'0,"1"4"160"0,1 0-784 0,2 0-192 16,-4 0 0-16,4 0 0 0,0 0 3712 0,0 4 704 0,4-4 144 0,-4 0 32 15,0 0-1840-15,0 0-352 0,0 0-80 0,0 0-16 16,0 0-1120-16,92 17-224 0,-92-17-64 0,0 0 0 31,0 0-480-31,82-2-96 0,-82 2-32 0,0 0 0 16,72-11-784-16,-72 11-144 0,0 0-48 0,68-17-19744 15</inkml:trace>
  <inkml:trace contextRef="#ctx0" brushRef="#br0" timeOffset="9055.02">33658 458 28559 0,'0'0'2544'0,"0"0"-2032"0,0 0-512 0,0 0 0 32,0 0 2752-32,0 0 448 0,0 0 80 0,0 0 32 15,0 0-1552-15,39-26-304 0,-39 26-64 0,0 0-16 16,0 0-832-16,47-21-160 0,-47 21-48 0,0 0 0 15,0 0-336-15,0 0-240 0,0 0 48 0,57-15 0 16,-57 15-384 0,0 0-64-16,0 0 0 0,0 0-16 15,0 0 144-15,0 0 48 0,0 0 0 0,0 0 0 0,0 0 272 0,0 0 48 0,15 59 16 0,-15-59 0 16,-10 22 128-16,10-22 128 0,-9 34-128 0,9-34 176 0,-10 49 16 16,10-49 16-16,-5 43 0 0,5-43 0 0,-4 38-32 0,4-38-16 0,0 39 0 0,0-39 0 31,0 0-304-31,0 0-64 0,4 43-16 0,-4-43 0 15,0 0-160-15,0 0-16 0,0 0-16 0,0 0-17984 0</inkml:trace>
  <inkml:trace contextRef="#ctx0" brushRef="#br0" timeOffset="9227.18">33682 143 28559 0,'0'-6'2544'0,"-4"0"-2032"15,4 5-512-15,0-1 0 0,0 2 2816 0,0 0 448 16,0 0 112-16,-2-8 16 15,2 6-1776-15,0-3-336 0,0 1-80 0,0 4-16 16,0 0-1056-16,0 0-128 16,0 0-176-16,0 0-19728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8:56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17T15:50:55.879"/>
    </inkml:context>
  </inkml:definitions>
  <inkml:trace contextRef="#ctx0" brushRef="#br0">29689 4730 22111 0,'0'-4'1968'16,"-4"0"-1584"-16,2 3-384 0,2 1 0 0,0-6 2656 0,-4 2 448 0,4 0 96 0,-5-1 0 0,1-8-656 0,0 1-144 0,2-5-32 0,2 2 0 0,0 4-1216 0,2-4-256 0,2 6-64 0,1-1 0 0,3 1-176 0,-2 3-32 0,3 3-16 0,0-3 0 0,3 4-144 0,1 2-16 0,-13 0-16 0,0 0 0 0,0 0-112 0,0 0-32 0,101 23 0 0,-101-23 0 0,0 0-160 0,92 24-128 0,-92-24 192 0,81 13-192 0,-81-13 0 0,81 10 0 0,-81-10 0 0,98 0 0 0,-98 0 0 0,114 0 0 0,-48-6 0 0,4 2 0 0,-5-3 0 0,3 1 0 0,0 2 0 0,-1 2 0 0,-67 2 0 0,121-11 0 0,-121 11 0 0,105-13 0 0,-105 13 0 0,115-9 0 0,-57 1 0 0,-58 8 0 0,111-15-128 0,-55 6 128 16,-3-3 0-16,-53 12-144 0,97-20 144 0,-97 20 0 15,91-23-144-15,-54 14 144 0,-37 9-144 0,74-13 144 16,-74 13-192-16,56-10 192 0,-32 8-320 0,-3-3 64 15,2 1 0-15,-3 4 0 0,-1-4 128 0,-4 2 128 0,-2 2-192 16,-1 0 192-16,-5 0-144 0,-1 0 144 0,-1 0 0 0,1 0-144 16,-4 2-64-16,0 2-16 0,-2-4 0 0,0 4 0 31,-2 1-160-31,-2-3-16 0,0 6-16 0,2-5 0 16,-5 3-112-16,1 2-32 0,1-1 0 0,-5 3 0 15,5-1 64-15,-3 0 16 0,2-1 0 0,-3-1 0 0,0 3 144 0,3-1 16 0,-3-3 16 0,3 3 0 16,-3-3 16-16,-1 1 0 0,3-1 0 0,-1 0 0 0,1 1 32 0,1-1 0 15,0-1 0-15,-1-3 0 16,1 2-64-16,1 0 0 0,1-2 0 0,2 0 0 0,0-1 48 0,0-1 0 0,2 0 0 0,-4 0 0 16,4 4 272-16,0-4 0 0,0 0-128 0,-1 0 128 15,1 0 272-15,0 0 112 0,0 0 32 0,0 0 0 16,0 0 64-16,1 2 16 0,-2 2 0 0,1 0 0 16,0 5-192-16,0-2-48 0,0 7 0 0,-4-1 0 15,4 4-64-15,0 3 0 16,0 7-16-16,0 7 0 0,0 7 0 0,4 2 0 0,-3-3 0 0,3 7 0 15,-4 7-32-15,4 14 0 0,-2 11 0 0,2 7 0 16,1 12 48-16,-1 1 16 16,2 12 0-16,-1 0 0 0,3 0 64 0,-3 6 16 0,5 5 0 15,-5 5 0-15,5 7 0 0,-1-3 0 16,-3-16 0-16,1 9 0 0,5 15-64 0,-7 0-16 0,5 0 0 0,-3 0 0 16,1-3-208-16,-1-1 0 0,-1 2 0 0,0-2 0 15,1-3 0-15,-1-14-128 0,-3-20-16 0,-1 13 0 16,2 19-96-16,0 7-16 0,1 2 0 0,-3-8 0 15,-2-7 128-15,4 1 128 0,-4-5-208 0,4 0 80 16,-2-9 128-16,-2-11 0 0,0-8 0 0,3-12 128 16,-3-1 32-16,4 8 16 0,2 7 0 0,-2-6 0 15,-2-7-176-15,1-8 0 0,1-3-192 0,2-6 192 16,-1-12-272-16,-1 1 64 0,-2 1 16 0,2-5 0 31,-4-49-416-31,9 75-80 0,-9-75-16 0,0 44-11968 0,0-44-2384 0</inkml:trace>
  <inkml:trace contextRef="#ctx0" brushRef="#br0" timeOffset="776.15">29373 4890 22111 0,'-6'19'976'0,"1"-10"208"0,-1 4-944 0,2-2-240 0,0-1 0 0,3-1 0 0,-3 6 2176 0,0 13 384 0,-2 16 64 0,1 18 32 0,1 18-160 0,4 14-48 0,4 17 0 0,1 8 0 0,5-5-1536 0,1 1-304 0,6 3-64 0,-2 6-16 0,4 10-128 0,0 1-16 0,-1 4-16 0,-3-5 0 0,-5-24-144 0,-1 13-32 0,6 23 0 0,-5 8 0 0,-5-5-192 0,5-1 144 0,-7 3-144 16,3-3 128-16,0 0-128 0,-2-3 0 0,-4 4 144 0,0-10-144 0,1-4 0 0,-1 0 144 0,-1 1-144 0,1-9 0 0,0-25 192 0,-4 3-192 0,4 6 192 0,4-2-192 0,-4-2 224 0,1-9-64 0,-1-14-16 0,0-7 0 0,-1 2 16 0,1 0 0 0,0-2 0 0,0 2 0 0,1-7-160 0,3-5 128 0,-4-1-128 0,4-4 128 0,-4-4-128 0,6-9 192 0,-6-2-192 0,3-2 192 0,3-1-192 0,-6-44 160 0,15 75-160 0,-15-75 160 0,13 67-32 0,-13-67 0 0,0 0 0 0,30 66 0 0,-30-66-128 0,0 0 0 0,0 0 0 0,0 0 0 0,0 0 0 0,68 45 0 0,-68-45 128 0,0 0-128 0,0 0 176 0,47-19-48 0,-32 8-128 0,4-4 192 0,-19 15 16 0,47-28 0 0,-47 28 0 0,64-24 0 0,-64 24-208 0,65-27 144 0,-65 27-144 0,70-24 128 0,-70 24-128 0,84-21 160 0,-84 21-160 0,96-19 160 0,-96 19-160 0,107-15 0 15,-107 15 0-15,111-15 0 0,-111 15 0 0,139-2 160 0,-139 2-160 0,134 10 160 16,-134-10-160-16,146 7 128 15,-70-5-128-15,1-2 128 0,-6-2 48 0,2-3 0 16,2 1 0-16,-1-5 0 0,-3-1 48 0,1 1 16 0,1 5 0 0,-73 4 0 0,120-8-240 0,-120 8 176 16,100-13-176-16,-100 13 160 0,77-5-160 0,-77 5 0 15,73 0 0-15,-73 0 0 0,0 0-352 0,87 0 48 16,-87 0 16-16,0 0 0 0,0 0-48 0,0 0-16 16,65-4 0-16,-65 4 0 15,0 0-560-15,8-15-112 0,-10 9-32 0,2-7-19856 16</inkml:trace>
  <inkml:trace contextRef="#ctx0" brushRef="#br0" timeOffset="1929.17">28364 5760 24879 0,'-2'-2'2208'0,"-2"-2"-1760"0,4 2-448 0,0 0 0 0,4 1 2784 0,-4-3 480 0,2-2 80 0,1-7 32 0,7-4-1424 0,5 0-288 0,0 2-48 0,8-4-16 0,1 4-1024 0,0 0-224 0,1 6-32 0,3-6-16 0,0 5-304 0,-3 1 0 0,-5 0 0 0,3-1 0 0,-8 7 0 0,-2 1 0 0,-4 7-240 0,-3-3 80 0,-6 8 0 0,0 3 0 0,-6 2 0 0,-3 4 0 0,0 3 160 0,-1 4 0 0,-5 6-144 0,6-5 144 0,-4 1 0 0,1 4 0 0,3 2 0 0,0-1 0 0,5 3 0 0,-2-8 160 0,6-5-160 0,0-2 160 0,2 1-160 0,6 3 0 0,1-5 0 0,-2-3 128 15,-7-17-128-15,0 0 0 0,0 0 0 0,0 0 0 16,70 58-192-16,-55-54-64 0,0-6 0 0,0-3-16 15,0-1-896-15,-2-7-176 0,0 2-48 0,-3-4-15984 0</inkml:trace>
  <inkml:trace contextRef="#ctx0" brushRef="#br0" timeOffset="2095.27">28713 5106 12895 0,'-19'-4'1152'0,"10"2"-928"0,0 2-224 0,3 0 0 15,2 0 4592-15,4 0 864 0,-2 0 176 0,-1 0 48 16,-3 2-2528-16,2 2-496 0,-1 0-96 0,1 1-32 16,8 1-1824-16,-3 0-352 15,7 3-80-15,1 2-16 16,-9-11-672-16,0 0-144 0</inkml:trace>
  <inkml:trace contextRef="#ctx0" brushRef="#br0" timeOffset="2614.03">29371 6825 18431 0,'-9'10'816'0,"3"-8"160"0,2 5-784 0,4-5-192 16,-4 2 0-16,4 0 0 16,0-4 2304-16,4 1 400 0,0 7 96 0,7-2 16 0,-11-6 256 0,0 0 48 0,81 1 16 0,-81-1 0 15,87-16-1680-15,-35-3-336 16,6 4-64-16,10-4-16 0,13-4 32 0,7 3 0 0,12 1 0 0,5-5 0 16,6 5-304-16,9-4-64 0,10 6-16 0,0 0 0 15,3 6-224-15,-1 2-32 0,-8-4-16 0,-19 3 0 0,-9 8-224 0,5-3-32 16,10 5-16-16,0 1 0 0,-6 3-144 0,-18-4 0 15,-10 0 0-15,-77 0 0 0,124 2-272 0,-124-2-96 16,92 0-16-16,-92 0 0 31,0 0-112-31,88 8-16 0,-88-8-16 0,0 0 0 16,0 0-256-16,0 0-48 0,0 0-16 0,0 0-13072 0,0 0-2608 0</inkml:trace>
  <inkml:trace contextRef="#ctx0" brushRef="#br0" timeOffset="3059.9">32241 5350 32255 0,'-19'-4'1424'0,"10"4"304"0,-1 0-1392 0,1 4-336 0,3-4 0 0,0 2 0 0,1 2 1728 0,-8 3 256 0,-6 8 64 0,-2 10 16 0,-5 5-848 0,1 7-160 0,5 7-32 0,1 1-16 0,4 6-304 0,0 1-48 0,6 3-16 0,5 1 0 0,0-3-64 0,8-6-32 0,-4-47 0 0,9 77 0 0,-9-77-288 0,0 0-48 0,28 69-16 0,-28-69 0 0,0 0-192 0,0 0 176 0,0 0-176 0,77 19 160 0,-58-30-160 0,-2-6-176 0,2-4 48 0,-2-3 0 0,-2-8-352 0,0 2-64 0,-2-4-16 0,-4 0 0 0,-3 0-32 0,-6 0-16 0,0 2 0 0,-4-1 0 0,-1 3 192 0,-5-4 32 16,-5 6 16-16,2-4 0 0,2 5 192 0,-2 5 48 31,0 1 0-31,3 8 0 0,3 2 128 0,-3 3-128 0,3 4 128 0,1 4-128 0,2 0 0 0,2 4 0 15,-1 0 0-15,1 0 0 32,2 1-304-32,2 5-48 0,1-5-16 0,1 1-11472 0,-4-6-2304 0</inkml:trace>
  <inkml:trace contextRef="#ctx0" brushRef="#br0" timeOffset="3264.62">32466 5422 23951 0,'0'0'2128'0,"0"0"-1696"15,0 1-432-15,0 3 0 0,4-2 3744 0,-4 2 672 16,6 5 128-16,-6-9 16 0,0 0-2128 0,0 0-416 16,52 96-96-16,-52-96 0 0,0 0-576 0,62 87-96 15,-62-87-32-15,0 0 0 0,68 71-688 0,-68-71-144 0,0 0-16 0,68 54-16 32,-68-54-688-32,0 0-144 0,0 0-32 0,80 66 0 15,-80-66-768-15,0 0-144 0,0 0-48 0,0 0-19760 16</inkml:trace>
  <inkml:trace contextRef="#ctx0" brushRef="#br0" timeOffset="3432.76">32711 5217 35007 0,'-10'-12'1552'0,"1"9"320"0,3-1-1488 0,2 2-384 16,-1 4 0-16,1 0 0 0,-2 3 1680 0,-1 5 272 15,-3 5 48-15,-7 11 16 0,-1 16-800 0,-5 12-144 0,-1 8-48 0,-1 9 0 16,1 5-544-16,-1-1-112 15,1-4-32-15,0 1 0 0,5-5-464 0,2-5-112 0,6-2-16 0,1-5-13568 16,6-6-2704-16</inkml:trace>
  <inkml:trace contextRef="#ctx0" brushRef="#br0" timeOffset="4162.34">32985 5179 23039 0,'9'-11'2048'0,"-3"-2"-1648"0,-2 5-400 0,-4 4 0 0,2 1 2400 0,1-3 400 0,7-3 80 0,1-6 0 0,6-4-464 0,4 0-112 0,1 8 0 0,-3 7-16 0,-19 4-1488 0,0 0-288 0,0 0-64 0,0 0-16 0,69 62-128 0,-69-62-32 0,0 0 0 0,23 86 0 0,-23-86-128 0,9 68-16 0,-9-68-128 0,-7 79 192 0,-1-36-192 0,-5 0 0 0,-2-1 128 0,-4 1-128 0,1 0 0 0,-3-5 0 0,-2 1 0 0,-5-5 0 0,2 0 0 0,0-6 0 0,1 0 0 0,1-3 0 0,3 1 240 0,-1-3-48 0,6-5-16 0,1 5 0 0,-1-2 48 0,4 1 16 0,3-1 0 0,-1 0 0 16,5 1-32-16,5-3 0 0,-4-4 0 0,4-2 0 15,0-13 96-15,0 0 16 0,0 0 0 0,0 0 0 16,0 0 32-16,58 58 16 0,-58-58 0 0,0 0 0 16,60-3-96-16,-60 3-16 0,36-12 0 0,-13 5 0 15,-3-4-80-15,5-5-32 0,1 0 0 0,-1-1 0 16,-9 4-144-16,1-6 0 15,2-2 0-15,-4-2 128 0,0 1-128 0,-5 1-176 16,-1-1 48-16,-9 1 0 0,0 6-128 0,0-4-32 16,-9 0 0-16,-1 4 0 0,1-3-16 0,-4 3 0 15,-4-8 0-15,-8 2 0 0,3-5-16 0,-3 0 0 0,1-2 0 0,-4-3 0 32,0-2-224-32,3 4-48 0,-3 1-16 0,7 4 0 15,2 5-64-15,4 0-16 0,-3 6 0 0,4 6 0 16,5-3 0-16,3 6 0 0,1 3 0 0,1 2 0 15,2 3-928-15,2-2-192 0,6 2-48 0,-1 0-8944 0,-1 1-1792 0</inkml:trace>
  <inkml:trace contextRef="#ctx0" brushRef="#br0" timeOffset="4400.04">33389 5452 27647 0,'0'0'1216'0,"0"0"256"0,77 20-1168 0,-77-20-304 0,0 0 0 0,0 0 0 0,0 0 2992 15,0 0 528-15,77 44 128 0,-77-44 0 16,0 0-1856-16,71 69-384 0,-71-69-80 0,0 0-16 0,29 77-320 0,-29-77-64 15,-4 47-16-15,-2-26 0 0,-1-2-448 0,-5-4-80 16,3-2-32-16,-6-2 0 0,0-3-176 0,-2-1-48 16,0-3 0-16,0-2 0 0,2-2-128 0,-4-2 0 15,-1-4 0-15,1-3 0 0,0-1-368 0,-1-5 48 16,-3-2 16-16,4-1 0 16,0-5-208-16,2-3-32 0,1 1-16 0,4-3 0 15,-1 0-256 1,2 2-48-16,3-3-16 0,3 7 0 0,1 5-16 0,2-2-16 0,-2 4 0 0,4 2-17792 0</inkml:trace>
  <inkml:trace contextRef="#ctx0" brushRef="#br0" timeOffset="5065.1">29993 5467 23039 0,'-6'-2'2048'0,"1"-2"-1648"0,5 4-400 0,-6-4 0 0,6 2 3200 0,-4-1 544 0,-5-1 112 0,0-2 32 0,-10 1-1472 0,4 5-304 0,-4 3-48 0,4 9-16 0,0 6-1088 0,-4 3-208 0,0 7-48 0,1 6-16 0,3 4-304 0,-1-4-48 0,3 3-16 0,4-9 0 0,3 2-320 0,1-5 128 0,1 3-128 0,4-4 0 0,4 1 0 0,-4-25-160 0,0 0 16 0,0 0 0 0,0 0-80 0,0 0-16 0,82 62 0 0,-82-62 0 0,66-6 240 0,-66 6-176 0,83-19 176 0,-36 4-160 0,2 0 160 0,3 2 0 0,-3-6 0 0,0 4-128 0,-2 0-128 0,-4 0-32 0,0 2 0 0,-3 0 0 16,-40 13-304-16,84-21-64 0,-84 21-16 0,68-17 0 0,-68 17-576 0,45-11-112 0,-45 11-32 0,0 0-16288 16</inkml:trace>
  <inkml:trace contextRef="#ctx0" brushRef="#br0" timeOffset="5230.92">30226 5563 12895 0,'-7'-4'1152'0,"1"2"-928"16,2 2-224-16,2 0 0 0,-1 2 3680 0,-1-2 688 15,-4 2 144-15,-1 3 32 16,-4 1-912-16,0 9-176 0,7 4-48 0,4 5 0 16,4 4-2144-16,2 6-432 0,1 4-96 0,5 1-16 0,-5 3-336 0,3-3-80 0,-2-9-16 0,-3 4 0 0,-3-34-448 0,21 79-96 15,-21-79 0-15,19 73-16 16,-19-73-800-16,28 64-144 0</inkml:trace>
  <inkml:trace contextRef="#ctx0" brushRef="#br0" timeOffset="5563.41">30623 5606 23951 0,'28'-59'1056'0,"-13"29"224"0,2-2-1024 0,-2 8-256 31,-10 9 0-31,3 6 0 0,3-5 3584 0,12-6 672 0,7-8 128 0,7-6 32 16,7 4-2336-16,-5 11-464 0,1 4-80 0,-40 15-32 16,69 6-480-16,-69-6-80 0,0 0-32 0,83 77 0 15,-83-77-336-15,28 82-64 0,-22-35 0 0,-6 6-16 0,-6-1-320 0,-3 3-176 16,-6-4 192-16,-4-2-192 0,-4-4 0 0,3-2 0 15,-7-2 0-15,3-5 0 0,3-4 0 0,-3-2-192 16,-1 2 192-16,7-8-192 0,-1-5-96 0,0-4-16 16,6-5 0-16,1-9 0 0,3-1 48 0,5-1 0 15,2-9 0-15,2-3 0 0,0-2 256 0,10-4-160 16,-3 0 160-16,10-1-128 0,2-3 256 0,2 2 64 16,7 1 16-16,-4 1 0 15,5 2 288-15,4 2 48 0,7 0 16 0,3 2 0 0,6 2 0 0,2 1 0 16,-51 10 0-16,105-7 0 0,-105 7-160 15,116 13-16-15,-116-13-16 0,121 13 0 0,-121-13-560 0,105 15-128 16,-105-15 0-16,90 9-16 16,-90-9-960-16,0 0-192 0,92 21-48 0,-92-21-20400 15</inkml:trace>
  <inkml:trace contextRef="#ctx0" brushRef="#br0" timeOffset="7315.67">29399 8684 10127 0,'-2'0'896'0,"0"0"-704"0,2 0-192 0,0 0 0 0,0 0 2000 0,0 0 368 0,0 0 80 0,-5-4 16 0,5 0 1056 0,-4-1 224 0,-2 1 32 0,6-3 16 0,-3-1-1200 0,-1 1-240 0,2-1-48 0,2 2-16 0,0-1-1200 0,0 1-224 0,0 1-48 0,6-1-16 0,-3 2-32 0,7 0-16 0,-1 3 0 0,2 1 0 0,-11 0-112 0,0 0-32 0,0 0 0 0,81 0 0 0,-81 0-112 0,0 0-32 0,0 0 0 0,96 1 0 16,-96-1-48-16,0 0-16 0,92-1 0 0,-92 1 0 0,74-10-80 0,-74 10 0 0,90-6-16 0,-90 6 0 0,92-9-80 0,-92 9-16 0,90-9 0 0,-90 9 0 0,96-10 48 0,-96 10 16 0,105-13 0 0,-105 13 0 0,107-15-80 0,-107 15 0 0,117-11-16 0,-117 11 0 0,118-17-48 0,-56 6-128 16,-4 1 192-16,-58 10-64 0,115-9 0 0,-115 9 0 0,111-13 0 0,-111 13 0 15,96-17-128-15,-96 17 160 16,101-13-160-16,-101 13 160 0,105-17-160 0,-105 17 160 15,93-17-160-15,-93 17 160 0,86-19-160 0,-86 19 192 0,71-15-192 0,-71 15 192 16,59-15-192-16,-59 15 0 0,0 0 0 0,71-11 128 16,-71 11-128-16,0 0 0 0,0 0 0 0,73 2 0 0,-73-2 0 0,0 0-224 15,0 0 80-15,0 0 16 0,0 0-64 0,0 0 0 16,0 0 0-16,0 0 0 0,0 0-160 0,0 0-32 16,0 0-16-16,0 0 0 15,0 0-176-15,0 0-48 0,0 0 0 16,0 0 0-1,81 24-80-15,-77-24 0 0,2-4-16 0,3 0 0 0,0 3 720 0,1-5 0 0,-1 4 160 0,2 0-32 32,-11 2-1792-32,0 0-352 0,0 0-80 0,0 0-11472 0,76 2-2304 0</inkml:trace>
  <inkml:trace contextRef="#ctx0" brushRef="#br0" timeOffset="8196.29">28155 9582 15663 0,'0'-4'1392'0,"-4"1"-1120"0,4 1-272 0,0-2 0 0,0 0 2192 0,-3-1 384 0,3-5 80 0,-2-5 16 0,2-9 544 0,0-4 112 0,2-2 32 0,5-4 0 0,-1 0-1776 0,3 2-368 0,1 2-64 0,-1-2 0 0,6 6-752 0,0-1-144 0,-2 1-16 0,2 3-16 0,0 5-224 0,-5 6 0 0,3-1 0 0,-4 8 0 0,2 5 0 0,-1 2-128 0,-5 5 128 0,-5-7-160 0,0 0 160 0,0 0 0 0,25 79 0 0,-21-47 0 0,-1 4 160 0,-3 5 64 0,0 2 16 0,0 12 0 0,6 14 128 0,-2-5 16 0,-4-11 16 0,5 11 0 0,-1 15-80 0,2 3 0 0,-2 5-16 0,1-1 0 0,1-5-32 0,-6-8 0 0,4-7 0 0,1-8 0 0,-1-3-64 0,2-8-16 16,-1-4 0-16,-5-43 0 0,15 66-192 0,-15-66 0 0,0 0 0 0,23 65 0 15,-23-65-224-15,0 0-96 0,0 0 0 0,24 61-16 32,-20-52-400-32,-4-7-80 0,2 0-16 0,-2-4 0 15,0 0-512-15,0-7-128 0,0-1 0 0,0-5-16064 0</inkml:trace>
  <inkml:trace contextRef="#ctx0" brushRef="#br0" timeOffset="8528.61">28367 9319 6447 0,'4'-24'272'0,"-2"11"80"0,2 1-352 0,-4-1 0 0,0 8 0 0,0-1 0 15,2-2 2576-15,0-3 448 0,3-8 96 0,-3-5 16 16,6-1 304-16,1 3 64 0,-3 1 16 16,3 4 0-16,1 6-1216 0,-5 5-256 0,1-1-32 0,3 5-16 15,-1 2-1024-15,1-4-208 0,-1 8-32 0,1-4-16 16,-9 0-320-16,0 0-64 0,0 0-16 0,0 0 0 15,0 0-96-15,96 43-32 0,-96-43 0 0,0 0 0 16,0 0 32-16,86 36 0 0,-86-36 0 0,0 0 0 0,0 0-48 0,87 32-16 31,-87-32 0-31,0 0 0 0,0 0-160 0,0 0 0 0,0 0 0 0,75 49 128 0,-73-36-128 0,-2 2 0 0,-2-2 0 0,-7 8 0 32,-1-2 0-32,-5 5 0 0,-2 4 0 0,-4-3 0 15,-1 3 0-15,1-4 0 0,2-5 0 0,-1 2 0 0,-3 3-288 0,-7 2 16 0,2 4 0 0,0-7 0 31,0-2-352-31,3-3-64 0,5-6-16 0,1-3-17456 0</inkml:trace>
  <inkml:trace contextRef="#ctx0" brushRef="#br0" timeOffset="10010.42">29976 9471 18431 0,'-4'-2'1632'0,"1"1"-1312"0,1 1-320 0,-2 0 0 0,0 0 1888 0,-1 1 304 0,-5 1 64 0,-5 0 16 0,-4 2 368 0,-1 5 80 0,1 1 16 0,0 5 0 0,4 4-1312 0,6 1-256 0,-1 5-48 0,5 1-16 0,1 2-624 0,4-1-128 0,0 1-32 0,4-6 0 0,1 1-80 0,-5-23-32 0,19 51 0 0,-19-51 0 0,0 0-64 0,0 0-16 0,62 56 0 0,-62-56 0 0,0 0-128 0,0 0 160 0,85-2-160 0,-63-7 160 0,-7-1-160 0,0-1 0 0,2-4 0 0,-2-4 0 0,-5-1-128 0,1-1-64 0,-4-2-16 0,-1 1 0 0,-2 1-176 0,-4 2-16 0,-4 2-16 0,0-1 0 0,-1 3-176 0,-5-2-48 0,5 7 0 0,-5-3 0 0,-3 0 0 0,-2 2-16 0,0 1 0 0,0-3 0 16,2 7 96-16,-2 1 32 16,2 5 0-16,3 0 0 0,5 0-288 0,-5 0-48 0,6 4-16 0,3 1 0 15,-3-3-656-15,4 2-128 0,0 1-16 0,4-1-10448 0</inkml:trace>
  <inkml:trace contextRef="#ctx0" brushRef="#br0" timeOffset="10193.56">30232 9357 19631 0,'0'2'432'0,"0"-2"80"0,4 2 32 0,-4-1 16 0,0-1-560 0,0 4 0 16,1-4 0-16,3 4 0 0,2 3 4768 0,-6-7 848 15,0 0 160-15,0 0 48 0,62 68-3904 0,-62-68-768 16,0 0-144-16,64 68-48 0,-64-68-448 0,0 0-80 15,75 86-32-15,-75-86 0 0,49 60-400 0,-49-60 0 0,0 0-192 0,58 62 192 32,-58-62-784-32,0 0-48 0,0 0 0 0,56 68-12032 0,-56-68-2400 0</inkml:trace>
  <inkml:trace contextRef="#ctx0" brushRef="#br0" timeOffset="10415.91">30521 9212 23039 0,'-15'6'1024'0,"9"-6"192"0,-1 5-960 0,1 1-256 0,4 1 0 0,-1-3 0 16,3 4 2784-16,-6 9 512 0,-1 7 96 0,1 12 32 15,-3 11-1264-15,3 5-256 0,-4 1-48 0,5 0-16 16,1-1-1264-16,-2-3-240 0,3-2-48 0,-3-2-16 16,6-2-272-16,0-5-144 0,0-8 16 0,0-2 0 31,0-28-1024-31,6 43-208 0</inkml:trace>
  <inkml:trace contextRef="#ctx0" brushRef="#br0" timeOffset="10827.39">30794 9197 6447 0,'2'-21'576'0,"1"10"-576"0,-3 0 0 0,4 3 0 16,-4 3 5120-16,2 1 928 16,2 0 176-16,1-2 48 15,5-5-2304-15,5 2-448 0,2-6-80 0,1 5-32 0,3 1-2320 0,-2 1-448 0,-19 8-112 0,0 0-16 31,68-5-256-31,-68 5-64 0,0 0-16 0,0 0 0 16,0 0-176-16,73 47 0 0,-69-28 0 0,-4 5 0 0,-6 4 0 0,-3 6 0 16,-6 0 0-16,-4 3 0 0,-6 7 0 0,1-1 128 15,1-2-128-15,-1 1 192 0,0 3-64 0,-5-4-128 0,7-2 192 16,5-5-64-16,4-5 0 0,0-1-128 0,5-2 192 0,4-3-64 16,4-5-128-16,-4-4 128 0,8 2-128 0,0-1 128 15,-2-1-128-15,2-1 0 0,1-2 144 0,-5-11-144 16,0 0 384-16,0 0 0 0,0 0 0 0,0 0 0 15,0 0 160-15,0 0 32 0,62 58 16 0,-62-58 0 16,0 0-208-16,0 0-64 0,0 0 0 0,72-9 0 16,-57 1-320-16,-2-1 128 0,2-4-128 0,0-2 0 15,-2 0 0-15,-2-4-128 0,-1 0 0 0,-1 0 0 0,-3 4-208 0,-2-3-48 16,-3-3 0-16,-1 8 0 31,0 0-16-31,-1 1-16 0,-5-3 0 0,-3-2 0 0,-5-1 32 0,-4 1 0 0,-1-2 0 0,0-4 0 31,-2-1-32-31,-3-2 0 0,0-6 0 0,-1 0 0 16,6 0-96-16,0 4 0 0,4-1-16 0,2 9 0 0,4 3-224 16,3 5-32-16,2 9-16 0,3-3 0 0,2 6-752 0,3 0-160 0,0 0-16 0,4 2-16 15,-1 2-1264-15,-7-4-240 0</inkml:trace>
  <inkml:trace contextRef="#ctx0" brushRef="#br0" timeOffset="11066.62">31211 9332 8287 0,'0'0'736'0,"0"0"-592"0,0 0-144 0,0 0 0 0,0 0 4048 0,0 0 784 0,0 0 160 0,101 36 16 0,-101-36-624 0,77 36-128 0,-77-36-32 0,0 0 0 0,72 50-2576 0,-72-50-528 0,0 0-96 0,0 0-32 0,0 0-256 0,30 68-48 0,-30-51-16 0,-6-2 0 0,-3 4-336 0,-1-8-64 0,1 2-16 0,-6-1 0 0,6-3-256 0,-6 0 0 0,-2 1 0 0,-2-3 0 0,-2 1 0 0,1-1-192 0,1-5 48 0,-6-2 16 0,7 0-128 0,-1-2-32 0,0-5 0 0,0-3 0 0,4 3-96 0,2-6-32 0,4-2 0 0,-1-4 0 16,8-4-80-16,2-1-16 0,2-2 0 0,6-1 0 16,1 3 32-16,2-1 0 0,4 5 0 0,-1-7 0 15,1 7-464-15,3-3-80 0,-3 3-32 0</inkml:trace>
  <inkml:trace contextRef="#ctx0" brushRef="#br0" timeOffset="13146.67">32293 9126 14735 0,'0'-4'1312'0,"0"-2"-1056"0,0 2-256 0,4 3 0 0,-4-1 2464 0,0 0 432 0,2-6 96 0,2-1 16 0,-1-2 560 0,-1-1 112 0,4 9 32 0,2-3 0 0,-3 6-2352 0,-5 0-464 0,0 0-80 0,0 0-32 0,0 0-368 0,0 0-80 0,62 73-16 0,-62-73 0 0,0 0-48 0,19 55-16 0,-19-55 0 0,6 37 0 0,-10-18-32 0,-2-4-16 0,1 0 0 0,-5 2 0 0,1-6 16 0,-1 3 0 0,-5-3 0 0,2-2 0 0,2-1-224 0,-6-3 176 0,0-3-176 0,4-4 160 0,-2-1-160 0,0-3 0 0,5-7-160 0,-5-2 160 0,6-4-384 0,0-2 0 16,5 3 16-16,-2-7 0 0,2 1-16 0,4-5-16 16,0 5 0-16,0-4 0 15,4-6-48-15,6 4 0 0,-1 2 0 0,2 0 0 16,2 5-976-16,3 4-208 0,-1 2-32 0,3-1-9472 15,-5 2-1904-15</inkml:trace>
  <inkml:trace contextRef="#ctx0" brushRef="#br0" timeOffset="13333.94">32432 8926 15663 0,'0'0'688'0,"0"0"144"0,0 0-656 0,0 0-176 0,0 0 0 0,0 0 0 0,0 0 3456 0,0 0 640 16,0 0 144-16,44 64 32 0,-44-64-976 0,0 0-192 15,0 0-32-15,56 83-16 0,-56-83-1648 0,0 0-336 16,49 77-64-16,-49-77-16 0,0 0-272 0,52 71-48 15,-52-71-16-15,0 0 0 0,44 62-400 0,-44-62-64 16,0 0-32-16,0 0 0 0,43 64-432 0,-43-64-96 0,0 0-16 0,0 0 0 31,0 0-560-31,0 0-112 0,39 66-32 0,-39-66-12224 0,0 0-2464 16</inkml:trace>
  <inkml:trace contextRef="#ctx0" brushRef="#br0" timeOffset="13533.34">32677 8823 5519 0,'-10'-4'496'0,"3"2"-496"16,1 2 0-16,1 0 0 0,1 2 5856 0,2 2 1072 16,-2 2 224-16,-2 3 32 0,-1 4-3024 0,-4 12-624 15,1 5-112-15,1 7-32 0,3 7-1904 0,-3 8-384 16,-1-1-80-16,-3 9 0 0,2 8-512 0,-2-4-80 16,-2 1-32-16,2-3 0 0,1-9-400 0,-1-4-256 15,4 0 48-15,3-6 0 16,1-4-816-16,1-3-176 0,4-10-16 0,0-3-18880 15</inkml:trace>
  <inkml:trace contextRef="#ctx0" brushRef="#br0" timeOffset="16662.55">33028 8650 23951 0,'0'0'2128'0,"0"-4"-1696"0,0 3-432 0,0 1 0 0,0-2 2112 0,0 0 352 0,-4 2 64 0,4-6 16 0,-1 2-192 0,1 4-48 0,0 0 0 0,-4 2 0 0,0 8-1488 0,2 3-304 0,-5 6-64 0,1-1-16 0,0 7-128 0,-3 3-32 0,3 6 0 0,-7 2 0 0,2 1-80 0,1 3-32 0,-3-3 0 0,0 1 0 0,2-1-160 0,1-1 0 0,-3 0 0 0,4-4 128 0,1-6-128 0,5-2 0 0,-3 1 0 0,6-10 0 0,0 0 0 0,0-6 0 0,0-1-176 0,2-3 176 0,2-3-144 0,-2-2 144 0,5 0-160 0,-1-2 160 0,-1-3 0 0,3-3 0 0,1 3-128 0,-1-5 128 15,-1 5 0-15,3-5 0 0,-5 1 144 0,1-1-144 16,1 1 192-16,-1-2-64 0,-4 3-128 0,2-1 192 0,-1 3-192 16,-1 1 128-16,-2 1-128 0,0-2 0 0,0 2 0 0,0 3 0 15,-2-1 0-15,2 0 0 0,0 2 0 0,-5-4 0 16,3 2-176-16,0 2 176 0,-2 0-368 0,2 0 48 16,-1 0 16-16,-1-2 0 15,2 2-144-15,-2 0-48 16,4 0 0-16,-5 0 0 0,1-2-464 0,0 2-112 0,2 0-16 0,-3-3 0 15,1 1-1264-15,4 0-256 0</inkml:trace>
  <inkml:trace contextRef="#ctx0" brushRef="#br0" timeOffset="17147.45">32955 8763 17503 0,'5'-11'768'0,"-3"1"176"0,2 5-752 0,-4-3-192 0,4 2 0 0,-4 1 0 15,2-3 3136-15,2-3 576 16,1-10 128-16,3-1 32 0,3-8-864 0,-5 3-160 0,3 7-32 0,0 1-16 16,1 8-1856-16,-1 3-368 0,1 3-80 0,-10 5-16 15,0 0-192-15,0 0-32 0,0 0-16 0,0 0 0 0,82 33-240 16,-82-33 0-16,0 0 0 0,0 0 0 0,72 44 0 0,-72-44 0 15,0 0 0-15,0 0 0 0,0 0 0 0,0 0-160 16,77 37 160-16,-77-37-128 0,0 0 128 0,0 0 0 16,0 0 0-16,0 0-128 0,0 0 128 0,0 0 0 15,0 0 0-15,0 0 0 0,0 0 0 0,0 0-160 0,0 0 160 0,0 0 0 32,0 0-336-32,0 0 32 0,0 0 16 0,0 0 0 15,19 62 48-15,-25-52 16 0,0 1 0 0,2 0 0 16,-1 2 224-16,1 2 0 0,-2 0-160 0,-1 2 160 15,1 4 0-15,1 3 0 0,-1 8 0 0,2-4 0 0,-1 1 208 0,-5 10-32 16,6 6-16-16,-5 10 0 0,3 3-160 0,-3 4 192 16,0 6-192-16,-1 1 192 0,-3 1-192 0,4-5 192 15,1-2-192-15,-1-3 192 0,-1-8-192 0,3-9 0 16,1-9 0-16,2 0 0 0,3-4 0 0,-5 2 0 16,6-32 0-16,0 64 0 15,0-64-480-15,0 47 32 0,0-47 0 0,0 0 0 16,0 0-960-16,0 0-176 0,0 0-32 0,0 0-15008 15</inkml:trace>
  <inkml:trace contextRef="#ctx0" brushRef="#br0" timeOffset="17467.64">33351 9282 25791 0,'-1'1'2304'0,"1"5"-1856"0,-4-4-448 0,4 2 0 0,0-2 2896 0,0 5 496 0,-4 3 80 0,2 3 32 0,2 9-1552 0,0-22-304 0,2 55-64 0,-2-55-16 0,0 0-800 0,19 73-144 0,-19-73-48 0,0 0 0 0,0 0-304 0,0 0-64 0,60 53-16 0,-60-53 0 0,0 0-192 0,0 0 0 0,58-15-144 0,-47 5 144 0,4-5-256 0,2 2 64 0,-2-6 0 0,-3-1 0 0,5 1-64 0,-8-4 0 0,2 3 0 0,-1-3 0 0,-1 2 32 0,-5 3 0 0,1-1 0 0,-5-2 0 0,0 8 96 0,-5-6 128 0,1 4-208 0,-2 2 80 0,-3 2 128 0,-6 1-208 0,2 3 80 0,-2 5 128 0,0-4-304 0,-4 6 64 0,2 6 16 0,0-2 0 15,-2 7-256-15,1 2-48 0,-1 2-16 0,4 4-17808 32</inkml:trace>
  <inkml:trace contextRef="#ctx1" brushRef="#br0">29167 16084 0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customXml" Target="../ink/ink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14:cNvPr>
              <p14:cNvContentPartPr/>
              <p14:nvPr/>
            </p14:nvContentPartPr>
            <p14:xfrm>
              <a:off x="7797960" y="2483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600" y="2474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14:cNvPr>
              <p14:cNvContentPartPr/>
              <p14:nvPr/>
            </p14:nvContentPartPr>
            <p14:xfrm>
              <a:off x="10067400" y="9360"/>
              <a:ext cx="2106720" cy="211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8040" y="0"/>
                <a:ext cx="2125440" cy="21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14:cNvPr>
              <p14:cNvContentPartPr/>
              <p14:nvPr/>
            </p14:nvContentPartPr>
            <p14:xfrm>
              <a:off x="10132560" y="1600560"/>
              <a:ext cx="1979280" cy="419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0" y="1591200"/>
                <a:ext cx="1998000" cy="42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14:cNvPr>
              <p14:cNvContentPartPr/>
              <p14:nvPr/>
            </p14:nvContentPartPr>
            <p14:xfrm>
              <a:off x="5099040" y="1428120"/>
              <a:ext cx="4850280" cy="431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680" y="1418760"/>
                <a:ext cx="48690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14:cNvPr>
              <p14:cNvContentPartPr/>
              <p14:nvPr/>
            </p14:nvContentPartPr>
            <p14:xfrm>
              <a:off x="1008000" y="5563800"/>
              <a:ext cx="776880" cy="5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640" y="5554440"/>
                <a:ext cx="79560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14:cNvPr>
              <p14:cNvContentPartPr/>
              <p14:nvPr/>
            </p14:nvContentPartPr>
            <p14:xfrm>
              <a:off x="5645520" y="129240"/>
              <a:ext cx="4640040" cy="603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6160" y="119880"/>
                <a:ext cx="465876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14:cNvPr>
              <p14:cNvContentPartPr/>
              <p14:nvPr/>
            </p14:nvContentPartPr>
            <p14:xfrm>
              <a:off x="7855200" y="2990160"/>
              <a:ext cx="2314080" cy="97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5840" y="2980800"/>
                <a:ext cx="233280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14:cNvPr>
              <p14:cNvContentPartPr/>
              <p14:nvPr/>
            </p14:nvContentPartPr>
            <p14:xfrm>
              <a:off x="3176280" y="3266280"/>
              <a:ext cx="7779960" cy="211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920" y="3256920"/>
                <a:ext cx="7798680" cy="21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14:cNvPr>
              <p14:cNvContentPartPr/>
              <p14:nvPr/>
            </p14:nvContentPartPr>
            <p14:xfrm>
              <a:off x="6577920" y="1092600"/>
              <a:ext cx="5693400" cy="573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8560" y="1083240"/>
                <a:ext cx="571212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14:cNvPr>
              <p14:cNvContentPartPr/>
              <p14:nvPr/>
            </p14:nvContentPartPr>
            <p14:xfrm>
              <a:off x="1245240" y="456120"/>
              <a:ext cx="10617480" cy="238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880" y="446760"/>
                <a:ext cx="10636200" cy="24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14:cNvPr>
              <p14:cNvContentPartPr/>
              <p14:nvPr/>
            </p14:nvContentPartPr>
            <p14:xfrm>
              <a:off x="8007480" y="1242720"/>
              <a:ext cx="3768840" cy="336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120" y="1233360"/>
                <a:ext cx="3787560" cy="33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14:cNvPr>
              <p14:cNvContentPartPr/>
              <p14:nvPr/>
            </p14:nvContentPartPr>
            <p14:xfrm>
              <a:off x="1124280" y="1718280"/>
              <a:ext cx="9798120" cy="184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20" y="1708920"/>
                <a:ext cx="9816840" cy="18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14:cNvPr>
              <p14:cNvContentPartPr/>
              <p14:nvPr/>
            </p14:nvContentPartPr>
            <p14:xfrm>
              <a:off x="297360" y="949320"/>
              <a:ext cx="11717640" cy="381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000" y="939960"/>
                <a:ext cx="1173636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43C-6EC2-3BDE-1271-65791697931C}"/>
              </a:ext>
            </a:extLst>
          </p:cNvPr>
          <p:cNvSpPr txBox="1"/>
          <p:nvPr/>
        </p:nvSpPr>
        <p:spPr>
          <a:xfrm>
            <a:off x="5154606" y="4406195"/>
            <a:ext cx="2464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(*p != '\0')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= p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(p – s);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EC89C-A8AB-7AF4-168F-AD26B23519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3503" y="5006360"/>
            <a:ext cx="1621103" cy="80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14:cNvPr>
              <p14:cNvContentPartPr/>
              <p14:nvPr/>
            </p14:nvContentPartPr>
            <p14:xfrm>
              <a:off x="6471000" y="357840"/>
              <a:ext cx="2617200" cy="19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40" y="348480"/>
                <a:ext cx="263592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14:cNvPr>
              <p14:cNvContentPartPr/>
              <p14:nvPr/>
            </p14:nvContentPartPr>
            <p14:xfrm>
              <a:off x="9361080" y="3404880"/>
              <a:ext cx="1831320" cy="9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1720" y="3395520"/>
                <a:ext cx="185004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14:cNvPr>
              <p14:cNvContentPartPr/>
              <p14:nvPr/>
            </p14:nvContentPartPr>
            <p14:xfrm>
              <a:off x="1271160" y="4983480"/>
              <a:ext cx="1163160" cy="10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1800" y="4974120"/>
                <a:ext cx="1181880" cy="10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14:cNvPr>
              <p14:cNvContentPartPr/>
              <p14:nvPr/>
            </p14:nvContentPartPr>
            <p14:xfrm>
              <a:off x="3533400" y="1443600"/>
              <a:ext cx="8630280" cy="38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040" y="1434240"/>
                <a:ext cx="864900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50648</TotalTime>
  <Words>9180</Words>
  <Application>Microsoft Office PowerPoint</Application>
  <PresentationFormat>Widescreen</PresentationFormat>
  <Paragraphs>1791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Regular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Precedence and Pointers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2462</cp:revision>
  <cp:lastPrinted>2022-10-19T02:08:05Z</cp:lastPrinted>
  <dcterms:created xsi:type="dcterms:W3CDTF">2018-10-05T16:35:28Z</dcterms:created>
  <dcterms:modified xsi:type="dcterms:W3CDTF">2024-04-19T16:16:21Z</dcterms:modified>
  <cp:category/>
</cp:coreProperties>
</file>