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ink/ink1.xml" ContentType="application/inkml+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0"/>
  </p:notesMasterIdLst>
  <p:handoutMasterIdLst>
    <p:handoutMasterId r:id="rId101"/>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045" r:id="rId15"/>
    <p:sldId id="447" r:id="rId16"/>
    <p:sldId id="3049" r:id="rId17"/>
    <p:sldId id="3038" r:id="rId18"/>
    <p:sldId id="3042" r:id="rId19"/>
    <p:sldId id="2713" r:id="rId20"/>
    <p:sldId id="2893" r:id="rId21"/>
    <p:sldId id="2725" r:id="rId22"/>
    <p:sldId id="2753" r:id="rId23"/>
    <p:sldId id="2928" r:id="rId24"/>
    <p:sldId id="2929" r:id="rId25"/>
    <p:sldId id="2930" r:id="rId26"/>
    <p:sldId id="2975" r:id="rId27"/>
    <p:sldId id="2976" r:id="rId28"/>
    <p:sldId id="2934" r:id="rId29"/>
    <p:sldId id="2935" r:id="rId30"/>
    <p:sldId id="2908" r:id="rId31"/>
    <p:sldId id="2923" r:id="rId32"/>
    <p:sldId id="3046" r:id="rId33"/>
    <p:sldId id="3047" r:id="rId34"/>
    <p:sldId id="2931" r:id="rId35"/>
    <p:sldId id="2758" r:id="rId36"/>
    <p:sldId id="2909" r:id="rId37"/>
    <p:sldId id="2936" r:id="rId38"/>
    <p:sldId id="2978" r:id="rId39"/>
    <p:sldId id="2076" r:id="rId40"/>
    <p:sldId id="3015" r:id="rId41"/>
    <p:sldId id="3014" r:id="rId42"/>
    <p:sldId id="3011" r:id="rId43"/>
    <p:sldId id="3052" r:id="rId44"/>
    <p:sldId id="3019" r:id="rId45"/>
    <p:sldId id="2924" r:id="rId46"/>
    <p:sldId id="2914" r:id="rId47"/>
    <p:sldId id="3012" r:id="rId48"/>
    <p:sldId id="2637" r:id="rId49"/>
    <p:sldId id="2494" r:id="rId50"/>
    <p:sldId id="2963" r:id="rId51"/>
    <p:sldId id="544" r:id="rId52"/>
    <p:sldId id="545" r:id="rId53"/>
    <p:sldId id="546" r:id="rId54"/>
    <p:sldId id="547" r:id="rId55"/>
    <p:sldId id="548" r:id="rId56"/>
    <p:sldId id="549" r:id="rId57"/>
    <p:sldId id="551" r:id="rId58"/>
    <p:sldId id="550" r:id="rId59"/>
    <p:sldId id="552" r:id="rId60"/>
    <p:sldId id="554" r:id="rId61"/>
    <p:sldId id="555" r:id="rId62"/>
    <p:sldId id="553" r:id="rId63"/>
    <p:sldId id="557" r:id="rId64"/>
    <p:sldId id="556" r:id="rId65"/>
    <p:sldId id="3023" r:id="rId66"/>
    <p:sldId id="559" r:id="rId67"/>
    <p:sldId id="560" r:id="rId68"/>
    <p:sldId id="561" r:id="rId69"/>
    <p:sldId id="563" r:id="rId70"/>
    <p:sldId id="565" r:id="rId71"/>
    <p:sldId id="564" r:id="rId72"/>
    <p:sldId id="569" r:id="rId73"/>
    <p:sldId id="566" r:id="rId74"/>
    <p:sldId id="571" r:id="rId75"/>
    <p:sldId id="570" r:id="rId76"/>
    <p:sldId id="573" r:id="rId77"/>
    <p:sldId id="572" r:id="rId78"/>
    <p:sldId id="574" r:id="rId79"/>
    <p:sldId id="575" r:id="rId80"/>
    <p:sldId id="576" r:id="rId81"/>
    <p:sldId id="577" r:id="rId82"/>
    <p:sldId id="3033" r:id="rId83"/>
    <p:sldId id="3034" r:id="rId84"/>
    <p:sldId id="3035" r:id="rId85"/>
    <p:sldId id="3036" r:id="rId86"/>
    <p:sldId id="3037" r:id="rId87"/>
    <p:sldId id="578" r:id="rId88"/>
    <p:sldId id="579" r:id="rId89"/>
    <p:sldId id="3024" r:id="rId90"/>
    <p:sldId id="2877" r:id="rId91"/>
    <p:sldId id="2793" r:id="rId92"/>
    <p:sldId id="3048" r:id="rId93"/>
    <p:sldId id="2660" r:id="rId94"/>
    <p:sldId id="2974" r:id="rId95"/>
    <p:sldId id="2415" r:id="rId96"/>
    <p:sldId id="2834" r:id="rId97"/>
    <p:sldId id="2611" r:id="rId98"/>
    <p:sldId id="300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3"/>
    <p:restoredTop sz="96230"/>
  </p:normalViewPr>
  <p:slideViewPr>
    <p:cSldViewPr snapToGrid="0" snapToObjects="1">
      <p:cViewPr varScale="1">
        <p:scale>
          <a:sx n="83" d="100"/>
          <a:sy n="83" d="100"/>
        </p:scale>
        <p:origin x="516" y="6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5/19/2024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4-05-20T15:32:16.532"/>
    </inkml:context>
    <inkml:brush xml:id="br0">
      <inkml:brushProperty name="width" value="0.05292" units="cm"/>
      <inkml:brushProperty name="height" value="0.05292" units="cm"/>
      <inkml:brushProperty name="color" value="#FF0000"/>
    </inkml:brush>
  </inkml:definitions>
  <inkml:trace contextRef="#ctx0" brushRef="#br0">10389 6434 26079 0,'0'2'2320'0,"0"1"-1856"0,1 0-464 0,0 0 0 0,0 0 2784 0,0 1 464 0,0-3 80 0,0 0 32 0,0 0-1840 0,0-2-368 0,0 0-80 0,1-1-16 0,0-1 656 0,3-2 128 0,-1 0 16 0,0-2 16 0,-2 2-1696 0,0-2-352 0,3-1-64 0,-1-1-16 0,-1-2 640 0,-1 0 128 0,2-3 32 0,0-1 0 0,0-4-272 0,-2 0-48 0,2-2-16 0,0-2 0 0,-1 3-208 0,0-3 0 0,-2-2 0 0,3-1 0 0,-1 1 0 0,0 1-128 0,-1 2 128 0,0-2-208 0,0-6-240 0,-1-2-32 0,1 1-16 0,-2 0 0 0,0 4 48 0,-2 3 16 0,1 0 0 0,-1 5 0 0,-1 0 176 0,-1 1 16 0,0 2 16 0,1 2 0 0,0 2 224 0,-1 2 0 0,1 0-160 0,0 3 160 0,1 3 0 0,1 1 0 0,-1 0 0 0,-1 1 0 0,1 1 0 0,-1 1 0 0,1 1 128 0,0-1-128 0,1 4 192 0,-1 0-64 0,1 2 0 0,-1 4 0 0,0 0-128 0,2 4 0 0,0 5 0 0,3 3 128 0,0 5-128 0,1 4 0 0,2 4 0 0,0 2 0 0,-2-7 0 0,3 5 0 0,-2 8 0 0,6 7 0 0,-2 1-128 0,1-1 128 0,-1-2 0 0,0-4 0 0,-1-7 0 0,0-3 0 16,0-5 0-16,-2 0 0 0,2-2 0 0,0-4 0 0,-2-6 0 0,0-2 0 0,-6-15 704 0,14 22 256 0,-14-22 48 0,0 0 16 0,0 0-848 0,0 0-176 0,0 0 0 0,0 0 0 0,0 0-224 0,43-8 0 0,-38-2 0 0,0-3 0 16,0-2-992-16,1-2-192 0,-1-2-32 0,1-3-16 15,1 2 304-15,2-3 48 0</inkml:trace>
  <inkml:trace contextRef="#ctx0" brushRef="#br0" timeOffset="785.29">10351 6399 21183 0,'0'0'1888'0,"0"0"-1504"0,0 0-384 0,0 0 0 0,1 0 2304 0,-1-2 384 0,1 0 64 0,-1-1 32 0,1 1-96 0,-1-5 0 0,3-2-16 0,-1 0 0 0,0-2-1584 0,1 0-304 0,-1-2-64 0,1-2-16 0,-1 0-16 0,0-1-16 0,0 0 0 0,-1-3 0 0,2 2-176 0,-1 0-48 0,1-1 0 0,-1-3 0 0,2 0-176 0,-2-6-32 0,2 1-16 0,-2-3 0 0,1-2-224 0,0 2 144 0,-1 3-144 0,1-1 128 0,-2 6-128 0,0-1 0 0,0-1 0 0,-2 2 0 0,-1 0-256 0,0 2 32 0,0 4 0 0,-1 1 0 0,1 4-96 0,0-1-32 0,-1 1 0 0,-1 0 0 0,0 3 144 0,0 0 16 0,0 2 16 0,-1 0 0 0,0 3 176 0,0-1-192 0,2 3 192 0,-2 0-192 0,2 3 192 0,-1-1-160 0,0 7 160 0,0-1-160 0,1 4 32 0,0 0 0 0,1 5 0 0,-1 2 0 0,1 3 128 0,0 2-192 0,1 4 192 0,1 1-192 0,2 3 192 0,-1-2 0 0,1-4 0 0,1 4-128 0,2 6 128 0,-1 2 0 0,4-2 0 0,-2-2 0 0,2-3 0 16,-1-3 0-16,3-2 0 0,-2-5 0 0,1-3 0 0,-1-2 0 15,-8-16 0-15,17 25 0 0,-17-25 256 0,0 0 0 16,23 25-16-16,-23-25 0 0,0 0-80 0,0 0-16 16,0 0 0-16,0 0 0 0,43 7-144 0,-43-7 0 15,0 0 0-15,0 0 0 0,0 0-192 0,37-19-80 16,-37 19-16-16,0 0 0 15,0 0-336-15,30-19-64 0,-30 19-16 0,12-17-18368 0</inkml:trace>
  <inkml:trace contextRef="#ctx0" brushRef="#br0" timeOffset="1736.03">305 7996 46991 0,'-33'9'4176'0,"13"-3"-3344"0,6 2-656 0,7-1-176 0,4-3 192 0,2-3 16 0,0 3 0 0,-2 2 0 0,1 2 0 0,-1 1 0 0,2 0 0 0,1 0 0 0,1-4-752 0,2 0-160 0,-1-2-16 0,-2 1-20096 0</inkml:trace>
  <inkml:trace contextRef="#ctx0" brushRef="#br0" timeOffset="10607.97">10077 6580 24879 0,'-2'0'2208'0,"0"0"-1760"0,2 0-448 0,0 0 0 0,0-1 2720 0,-1 0 464 0,-1 0 80 0,0-3 32 0,0-1-1072 0,0-2-224 0,1-1-32 0,1-1-16 0,0-1-736 0,1 1-160 0,1 1-32 0,0-4 0 0,0 2-320 0,1-3-64 0,1 0 0 0,1-3-16 0,1-3-352 0,2 1-64 0,-1-3-16 0,-1-1 0 0,2-2-192 0,-1-2 0 0,0-3 0 0,1 1 0 0,1 0 0 0,-3 0 0 0,2-1-192 0,-2 2 192 0,1-3-736 0,0 1-32 0,-3 1-16 0,1 2 0 0,1 1 16 0,-3 2 0 0,1 2 0 16,-2 4 0-16,-1 1 240 0,-2 5 48 0,-1 2 16 0,-1 2 0 0,1 3 272 0,0 3 192 0,-2-1-208 0,0 2 80 0,1 3 128 0,0-1 0 0,1 0 0 0,-2 3 0 0,0 3 0 0,0 1 192 0,0 2-64 0,1 0 0 0,-1 3-128 0,0 0 0 15,1 1 128-15,0 1-128 0,1 1 128 0,-1 2-128 0,3 3 128 0,0 2-128 16,0 3 0-16,3-1 128 0,-1 5-128 0,2-2 0 16,0 2 0-16,1-2 0 0,0 0 0 0,0-2 0 15,2-1 0-15,-2-1 0 0,2-2 0 0,-1-2 0 16,-1-6 0-16,2 1 128 0,-2-3-128 0,-5-13 0 16,14 23 128-16,-14-23-128 0,0 0 160 0,0 0-160 15,0 0 128-15,31 24-128 0,-31-24 0 0,0 0 144 16,0 0-144-16,0 0 0 0,0 0 0 0,31-16 128 15,-27 8-128-15,2-1-192 0,0 0 32 0,-1-2 16 16,1 0-176-16,-1-1-16 0,1-1-16 0,0 2 0 16,-1-1-16-16,-1 2 0 0,0-2 0 0,-1 3 0 15,1-1-368-15,-3 2-80 0,2 1-16 0,-1-2 0 16,1 4-1376-16,-2-3-288 0,0 1-48 0,1-3-11760 16</inkml:trace>
  <inkml:trace contextRef="#ctx0" brushRef="#br0" timeOffset="11627.87">10379 6157 10127 0,'-1'-3'896'0,"1"-1"-704"15,0 3-192-15,0-1 0 0,1-1 3072 0,-1-1 592 16,0-4 112-16,1-5 32 0,0-2 288 0,1-4 64 0,0 7 16 0,1-2 0 16,0 2-2496-16,2-1-496 0,0 4-96 0,1 2-32 15,2 2-352-15,-8 5-80 0,0 0-16 0,0 0 0 16,0 0-144-16,52 20-16 0,-52-20-16 0,27 32 0 16,-11-5-48-16,0 2-16 0,0 7 0 0,-4 0 0 15,-1 3-160-15,-3-1-16 0,-6 1-16 0,0 0 0 16,-5-1 16-16,-1 1 0 0,-3 0 0 0,0-2 0 15,-2-1-48-15,1-3 0 0,-2-2 0 0,1-5 0 16,-1-3-144-16,1-4-176 0,1-2 48 0,-1-5 0 16,3 0-544-1,-1-5-96-15,0-3-32 0,1-4 0 0,-2-4 144 0,1-6 16 0,-1-4 16 0,-1-7 0 16,-1-9 240-16,2-1 64 0,-2-1 0 0,2-3 0 0,-2-4 176 16,-2-9 144-16,-3-7-192 0,0-7 192 0,0-3-208 0,5 7 64 15,4 2 16-15,5 6 0 0,5 3 128 0,5 3 0 16,2 6 0-16,3 6 0 0,4 4 0 0,1 5 0 15,2 5 192-15,-1 6-64 0,-20 12 320 0,40-13 80 16,-40 13 16-16,0 0 0 0,61 13-80 0,-61-13-16 16,40 28 0-16,-40-28 0 0,36 39-96 0,-36-39-32 15,29 52 0-15,-17-18 0 0,-1 7-176 0,-2 3-144 16,-4 7 192-16,-2-4-192 0,-4-1 0 0,0-8 0 16,-1-5 0-16,-2 1 0 0,-1 1 0 0,-1-1-144 15,-1-2 144-15,0-3-192 0,3-5-16 0,-3-2-16 16,2-7 0-16,0-3 0 15,0-6-288-15,1-3-64 0,1-3-16 0,-2-3 0 16,2-3 16-16,-4-5 0 0,4-3 0 0,-4-3 0 16,1-6-80-16,0-4-16 0,0-6 0 0,-1-4 0 15,-1-3-560-15,-1-6-112 0,-3-5-32 0,3-2 0 16,1 5-208-16,3 1-32 0,3-1-16 0,3 2 0 0,2 5 1264 0,2 6 368 0,1 7-144 0,2 9 144 16,0 7 1328-16,-8 12 336 0,0 0 64 0,0 0 0 15,33 27-320-15,-26-8-64 0,-2 5 0 0,0 9-16 16,-1 6-752-16,-2 4-128 0,-1-5-48 0,-2 9 0 15,-3 10-160-15,-3 3-48 0,0-2 0 0,-4-4 0 16,0 0-192-16,-3 1 144 0,0 1-144 0,-3-4 128 16,3-4-128-16,0-7 0 0,2-8 0 0,2-6 0 15,2-8 0-15,-1-3 0 0,2-5 144 0,-1-5-144 16,2-3 0-16,1-8 144 0,-1-1-144 0,5-9 0 16,0-9 128-16,3-8-128 0,2-8 0 0,1-8 0 0,1-6 0 0,1-3-272 15,0 2 48-15,0-13 16 16,1-11 32-16,-3-1 16 0,-1 14 0 0,-2-11 0 0,-1-4-48 0,-1-1-16 15,-1 3 0-15,5 16 0 0,2 19 64 0,3 14 16 16,-1 15 0-16,-8 15 0 0,0 0 144 0,35 24 0 16,-25 5 0-16,-1 10 0 0,-3 9 208 0,1 4-16 15,-4 4-16-15,-1 4 0 0,0 5-176 0,-2 4 160 16,0 6-160-16,-2-1 160 0,2-4-16 0,-2 0 0 16,1-2 0-16,1-2 0 0,1-4 288 0,1-7 48 15,3-11 16-15,0-7 0 0,1-6-320 0,3-8-176 16,-9-23 192-16,19 31-192 0,-19-31-176 0,0 0-144 15,52 0-16-15,-28-12-16 16,4-10-608-16,5-12-112 0,3-8-16 0,-1-11-16 16,3-7-112-16,-3-5 0 0,-2 1-16 0,1-5 0 0,2-4 1872 0,-2 2 368 0,-2 6 80 0,-4 6 0 15,-3 6 320-15,-1 5 64 0,-4 5 16 0,-4 9 0 16,-1 7-416-16,-5 6-96 0,-2 6-16 0,-4 2 0 16,0 5-704-16,-3 1-256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34</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38</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59</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92</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5277318"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Cao Slides – Credit 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2.00</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9360" y="706376"/>
            <a:ext cx="11429614" cy="477155"/>
          </a:xfrm>
        </p:spPr>
        <p:txBody>
          <a:bodyPr/>
          <a:lstStyle/>
          <a:p>
            <a:r>
              <a:rPr lang="en-US" dirty="0"/>
              <a:t>Function Prologue and Epilogue: Stack Frame Management</a:t>
            </a:r>
            <a:br>
              <a:rPr lang="en-US" dirty="0"/>
            </a:br>
            <a:r>
              <a:rPr lang="en-US" dirty="0"/>
              <a:t>Minimum Sized stack frame shown</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1714500" y="1481256"/>
            <a:ext cx="9956800" cy="437054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r>
              <a:rPr lang="en-US" b="1" dirty="0">
                <a:solidFill>
                  <a:srgbClr val="00B050"/>
                </a:solidFill>
                <a:latin typeface="Consolas" panose="020B0609020204030204" pitchFamily="49" charset="0"/>
                <a:cs typeface="Consolas" panose="020B0609020204030204" pitchFamily="49" charset="0"/>
              </a:rPr>
              <a:t>	  // function prologue, stack frame setup – (later slides)</a:t>
            </a: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r>
              <a:rPr lang="en-US" b="1" dirty="0">
                <a:solidFill>
                  <a:srgbClr val="00B050"/>
                </a:solidFill>
                <a:latin typeface="Consolas" panose="020B0609020204030204" pitchFamily="49" charset="0"/>
                <a:cs typeface="Consolas" panose="020B0609020204030204" pitchFamily="49" charset="0"/>
              </a:rPr>
              <a:t>	  // function epilogue, stack frame teardown, return - (later slides)</a:t>
            </a:r>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1978772" y="3225279"/>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498164" y="3225279"/>
            <a:ext cx="1448102" cy="584775"/>
          </a:xfrm>
          <a:prstGeom prst="rect">
            <a:avLst/>
          </a:prstGeom>
        </p:spPr>
        <p:txBody>
          <a:bodyPr wrap="square">
            <a:spAutoFit/>
          </a:bodyPr>
          <a:lstStyle/>
          <a:p>
            <a:pPr algn="r"/>
            <a:r>
              <a:rPr lang="en-US" sz="1600" b="1" dirty="0">
                <a:solidFill>
                  <a:srgbClr val="0070C0"/>
                </a:solidFill>
              </a:rPr>
              <a:t>Function Prologue</a:t>
            </a:r>
          </a:p>
        </p:txBody>
      </p:sp>
      <p:sp>
        <p:nvSpPr>
          <p:cNvPr id="14" name="Left Brace 13">
            <a:extLst>
              <a:ext uri="{FF2B5EF4-FFF2-40B4-BE49-F238E27FC236}">
                <a16:creationId xmlns:a16="http://schemas.microsoft.com/office/drawing/2014/main" id="{F6A6AB6A-A4CE-D44E-AACE-B0575E5A7F6C}"/>
              </a:ext>
            </a:extLst>
          </p:cNvPr>
          <p:cNvSpPr/>
          <p:nvPr/>
        </p:nvSpPr>
        <p:spPr>
          <a:xfrm>
            <a:off x="1864472" y="4642270"/>
            <a:ext cx="448301" cy="684574"/>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309360" y="4684726"/>
            <a:ext cx="1342398" cy="584775"/>
          </a:xfrm>
          <a:prstGeom prst="rect">
            <a:avLst/>
          </a:prstGeom>
        </p:spPr>
        <p:txBody>
          <a:bodyPr wrap="square">
            <a:spAutoFit/>
          </a:bodyPr>
          <a:lstStyle/>
          <a:p>
            <a:pPr algn="r"/>
            <a:r>
              <a:rPr lang="en-US" sz="1600" b="1" dirty="0">
                <a:solidFill>
                  <a:srgbClr val="0070C0"/>
                </a:solidFill>
              </a:rPr>
              <a:t>Function Epilogue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45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98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.type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334585" y="2290662"/>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74252" y="345184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56562" y="494428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89971" y="4563015"/>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771735" y="3082516"/>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09083" y="1921330"/>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677136" y="2276559"/>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77136" y="351408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77136" y="5041334"/>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568007" y="3376300"/>
            <a:ext cx="11359771"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851284"/>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972809"/>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393854"/>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2051886"/>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393854"/>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68561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69031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68561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68666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1279822"/>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902248"/>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685611"/>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917290"/>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1286622"/>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914400" y="1055800"/>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extLst>
              <p:ext uri="{D42A27DB-BD31-4B8C-83A1-F6EECF244321}">
                <p14:modId xmlns:p14="http://schemas.microsoft.com/office/powerpoint/2010/main" val="383424809"/>
              </p:ext>
            </p:extLst>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39783" y="222165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49055" y="2226359"/>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61019" y="2221654"/>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43243" y="22227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37945" y="222165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58912" y="2621764"/>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46149" y="2622816"/>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46149" y="3890690"/>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80273" y="3575624"/>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112149" y="326741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816829" y="2589692"/>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803411" y="3934852"/>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92671" y="3690635"/>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56690" y="2180620"/>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404571" y="1188712"/>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608100" y="1898828"/>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360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366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26348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extLst>
              <p:ext uri="{D42A27DB-BD31-4B8C-83A1-F6EECF244321}">
                <p14:modId xmlns:p14="http://schemas.microsoft.com/office/powerpoint/2010/main" val="3329763961"/>
              </p:ext>
            </p:extLst>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We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515286026"/>
              </p:ext>
            </p:extLst>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199191750"/>
              </p:ext>
            </p:extLst>
          </p:nvPr>
        </p:nvGraphicFramePr>
        <p:xfrm>
          <a:off x="263407" y="4190446"/>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390004" y="3428525"/>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89366" y="4119681"/>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5544149" y="5825847"/>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463855603"/>
              </p:ext>
            </p:extLst>
          </p:nvPr>
        </p:nvGraphicFramePr>
        <p:xfrm>
          <a:off x="2466368" y="708987"/>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Tree>
    <p:extLst>
      <p:ext uri="{BB962C8B-B14F-4D97-AF65-F5344CB8AC3E}">
        <p14:creationId xmlns:p14="http://schemas.microsoft.com/office/powerpoint/2010/main" val="420073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193468" y="4335796"/>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29" y="891167"/>
            <a:ext cx="9556338" cy="35154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920069" y="479449"/>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4635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a:t>
            </a:r>
            <a:r>
              <a:rPr lang="en-US" sz="2800" i="0" u="none" strike="noStrike" dirty="0" err="1">
                <a:effectLst/>
                <a:latin typeface="-webkit-standard"/>
              </a:rPr>
              <a:t>contstants</a:t>
            </a:r>
            <a:r>
              <a:rPr lang="en-US" sz="2800" i="0" u="none" strike="noStrike" dirty="0">
                <a:effectLst/>
                <a:latin typeface="-webkit-standard"/>
              </a:rPr>
              <a:t>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79FBA4B-55B1-5825-13B4-EBA832E520FB}"/>
                  </a:ext>
                </a:extLst>
              </p14:cNvPr>
              <p14:cNvContentPartPr/>
              <p14:nvPr/>
            </p14:nvContentPartPr>
            <p14:xfrm>
              <a:off x="78120" y="2053080"/>
              <a:ext cx="3956040" cy="860760"/>
            </p14:xfrm>
          </p:contentPart>
        </mc:Choice>
        <mc:Fallback>
          <p:pic>
            <p:nvPicPr>
              <p:cNvPr id="3" name="Ink 2">
                <a:extLst>
                  <a:ext uri="{FF2B5EF4-FFF2-40B4-BE49-F238E27FC236}">
                    <a16:creationId xmlns:a16="http://schemas.microsoft.com/office/drawing/2014/main" id="{879FBA4B-55B1-5825-13B4-EBA832E520FB}"/>
                  </a:ext>
                </a:extLst>
              </p:cNvPr>
              <p:cNvPicPr/>
              <p:nvPr/>
            </p:nvPicPr>
            <p:blipFill>
              <a:blip r:embed="rId4"/>
              <a:stretch>
                <a:fillRect/>
              </a:stretch>
            </p:blipFill>
            <p:spPr>
              <a:xfrm>
                <a:off x="68760" y="2043720"/>
                <a:ext cx="3974760" cy="879480"/>
              </a:xfrm>
              <a:prstGeom prst="rect">
                <a:avLst/>
              </a:prstGeom>
            </p:spPr>
          </p:pic>
        </mc:Fallback>
      </mc:AlternateContent>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68480</TotalTime>
  <Words>13181</Words>
  <Application>Microsoft Office PowerPoint</Application>
  <PresentationFormat>Widescreen</PresentationFormat>
  <Paragraphs>3145</Paragraphs>
  <Slides>98</Slides>
  <Notes>7</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98</vt:i4>
      </vt:variant>
    </vt:vector>
  </HeadingPairs>
  <TitlesOfParts>
    <vt:vector size="112" baseType="lpstr">
      <vt:lpstr>Arial Regular</vt:lpstr>
      <vt:lpstr>CMU Bright</vt:lpstr>
      <vt:lpstr>Courier</vt:lpstr>
      <vt:lpstr>Menlo</vt:lpstr>
      <vt:lpstr>ＭＳ Ｐゴシック</vt:lpstr>
      <vt:lpstr>Roboto Regular</vt:lpstr>
      <vt:lpstr>-webkit-standard</vt:lpstr>
      <vt:lpstr>Arial</vt:lpstr>
      <vt:lpstr>Calibri</vt:lpstr>
      <vt:lpstr>Consolas</vt:lpstr>
      <vt:lpstr>Courier New</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Prologue and Epilogue: Stack Frame Management Minimum Sized stack frame shown</vt:lpstr>
      <vt:lpstr>Preview: Return Value and Passing Parameters to Functions (Four parameters or less)</vt:lpstr>
      <vt:lpstr>Assembler Directives: Label Scope Control (Normal Labels only)</vt:lpstr>
      <vt:lpstr>Preview: Writing an ARM32 function</vt:lpstr>
      <vt:lpstr>Variable Alignment In Memory and Performance</vt:lpstr>
      <vt:lpstr>Load/Store: Register Base Addressing</vt:lpstr>
      <vt:lpstr>LDR/STR – Base Register + Immediate Offset Addressing</vt:lpstr>
      <vt:lpstr>ldr/str Register Base + Immediate Offset Addressing </vt:lpstr>
      <vt:lpstr>Example Base Register Addressing Load – Modify – Store</vt:lpstr>
      <vt:lpstr>Loading and Storing: Variations List</vt:lpstr>
      <vt:lpstr>Loading 32-bit Registers From Memory Variables &lt; 32-Bits Wide</vt:lpstr>
      <vt:lpstr>Load a Byte, Half-word, Word</vt:lpstr>
      <vt:lpstr>Signed Load a Byte, Half-word, Word</vt:lpstr>
      <vt:lpstr>Signed Load a Byte, Half-word, Word</vt:lpstr>
      <vt:lpstr>Storing 32-bit Registers To Memory 8-bit, 16-bit, 32-bit</vt:lpstr>
      <vt:lpstr>Store a Byte, Half-word, Word</vt:lpstr>
      <vt:lpstr>ldr/str practice - 1</vt:lpstr>
      <vt:lpstr>ldr/str practice - 2</vt:lpstr>
      <vt:lpstr>using ldr/str: array copy</vt:lpstr>
      <vt:lpstr>Base Register version</vt:lpstr>
      <vt:lpstr>ldr/str practice - 3</vt:lpstr>
      <vt:lpstr>ldr/str Base Register + Register Offset Addressing </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contstants into a register:  Error: invalid constant (3ff) after fixup</vt:lpstr>
      <vt:lpstr>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Extra Slides</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paul cao</cp:lastModifiedBy>
  <cp:revision>2948</cp:revision>
  <cp:lastPrinted>2022-11-10T18:36:43Z</cp:lastPrinted>
  <dcterms:created xsi:type="dcterms:W3CDTF">2018-10-05T16:35:28Z</dcterms:created>
  <dcterms:modified xsi:type="dcterms:W3CDTF">2024-05-20T15:49:43Z</dcterms:modified>
  <cp:category/>
</cp:coreProperties>
</file>