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6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12192000" cy="6858000"/>
  <p:notesSz cx="6858000" cy="9144000"/>
  <p:embeddedFontLst>
    <p:embeddedFont>
      <p:font typeface="Consolas" panose="020B0609020204030204" pitchFamily="49" charset="0"/>
      <p:regular r:id="rId99"/>
      <p:bold r:id="rId100"/>
      <p:italic r:id="rId101"/>
      <p:boldItalic r:id="rId102"/>
    </p:embeddedFont>
    <p:embeddedFont>
      <p:font typeface="Helvetica Neue" panose="020B0604020202020204" charset="0"/>
      <p:regular r:id="rId103"/>
      <p:bold r:id="rId104"/>
      <p:italic r:id="rId105"/>
      <p:boldItalic r:id="rId106"/>
    </p:embeddedFont>
    <p:embeddedFont>
      <p:font typeface="Lato" panose="020F0502020204030203" pitchFamily="34" charset="0"/>
      <p:regular r:id="rId107"/>
      <p:bold r:id="rId108"/>
      <p:italic r:id="rId109"/>
      <p:boldItalic r:id="rId110"/>
    </p:embeddedFont>
    <p:embeddedFont>
      <p:font typeface="Roboto" panose="02000000000000000000" pitchFamily="2" charset="0"/>
      <p:regular r:id="rId111"/>
      <p:bold r:id="rId112"/>
      <p:italic r:id="rId113"/>
      <p:boldItalic r:id="rId1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5" roundtripDataSignature="AMtx7miel0PipZ6n0jsGZvN3I9EcqlRa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1D34B-2A0E-433A-87CB-EFCC96818C73}">
  <a:tblStyle styleId="{8F31D34B-2A0E-433A-87CB-EFCC96818C7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E3E913-128D-4CB3-86E9-6DBE603C5090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E8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E8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08888A-F673-403D-A5AE-71E91751FC94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8DAB9D-07ED-450F-A175-89A998028A86}" styleName="Table_3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2" y="33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4.fntdata"/><Relationship Id="rId16" Type="http://schemas.openxmlformats.org/officeDocument/2006/relationships/slide" Target="slides/slide15.xml"/><Relationship Id="rId107" Type="http://schemas.openxmlformats.org/officeDocument/2006/relationships/font" Target="fonts/font9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5.fntdata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5.fntdata"/><Relationship Id="rId108" Type="http://schemas.openxmlformats.org/officeDocument/2006/relationships/font" Target="fonts/font10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6.fntdata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11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12.fntdata"/><Relationship Id="rId115" Type="http://customschemas.google.com/relationships/presentationmetadata" Target="meta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3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1:50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27473 8304 23951 0,'0'-5'2128'0,"0"1"-1696"0,0-2-432 0,0 3 0 15,2 3 2304-15,-2-6 368 0,0-2 80 16,0-3 0-16,4-8-592 0,-4 4-128 0,0-2-32 0,0 2 0 16,0 4-1360-16,0-4-288 0,0 2-48 0,-6 4-16 15,6-1-32-15,-8 4 0 0,7-3 0 0,-7 2 0 16,1 1-96-16,-3 0-32 0,-3 1 0 0,0-3 0 15,-4 6-128-15,0-3 192 0,0 3-192 0,-2 0 192 16,-5 4-32-16,1 1 0 0,-7 5 0 0,2 3 0 16,0 1-160-16,-6 4 0 0,4 9 0 0,-2-4 0 15,8-3 0-15,-1 5 0 0,1 3 0 0,1 6 0 16,2 0-128-16,3 4 128 0,3 1-160 0,-4 1 160 16,4 7 0-16,2 8 0 0,-2 5-128 0,0-2 128 15,1-3 0-15,1 0 0 0,2 1 0 0,2-3 0 0,-1-12 496 0,5 1-16 16,1-1 0-16,4-3 0 0,0 0 160 15,0-36 48-15,4 60 0 0,-4-60 0 0,0 0-64 0,28 69-16 16,-28-69 0-16,0 0 0 0,0 0-96 0,0 0 0 16,86 57-16-16,-86-57 0 0,0 0-64 0,0 0-16 15,85-6 0-15,-53-3 0 0,2-8-112 0,3 0-32 16,-3 0 0-16,2-2 0 0,1-2-80 0,6-3-32 16,1-6 0-16,3 2 0 0,-4 0-160 0,0-1 0 15,-7 3 144-15,0 4-144 0,-3-1 0 0,-3 6 0 16,-7 4 0-16,-6 0 0 0,2 3 0 0,-6 3 0 15,-4 3 0-15,-3 0-192 16,-6 2-416-16,0 2-96 0,0 2 0 0,-6 2-16 16,3-4-112-16,-3 4-32 0,-4 3 0 0,1 1 0 15,0 1-432-15,-6-1-96 0,1 1-16 0,3 1-19216 0</inkml:trace>
  <inkml:trace contextRef="#ctx0" brushRef="#br0" timeOffset="2572.82">27253 9304 1839 0,'0'0'160'0,"0"0"-160"0,0 0 0 0,-4 0 0 0,4 0 3152 0,-2 0 608 0,2 0 112 0,0 0 32 0,-3 0 912 0,-3 6 192 0,2-1 48 0,-1 7 0 0,1 1-2528 0,2 4-496 0,-2 2-112 0,-1 1 0 0,1 5-1088 0,4 1-224 0,-6 6-32 0,2 5-16 0,3 3-64 0,-3 1-16 0,4-3 0 0,-4 5 0 0,2 15-80 0,-2 4-16 0,4 6 0 0,-3-4 0 0,1 4 0 0,2-8-16 0,-4-6 0 0,4-5 0 0,0-8-224 0,0-5-144 0,0-4 192 0,4-2-192 0,-4-4 0 0,2-5 0 0,-2-21 0 0,0 0-192 0,0 0-400 0,0 0-80 0,0 0-16 0,0 0 0 0,0 0-288 0,0 0-64 0,0 0-16 0,0 0 0 15,7-15-1920-15,-16-4-384 0</inkml:trace>
  <inkml:trace contextRef="#ctx0" brushRef="#br0" timeOffset="2841.06">26887 10014 911 0,'-4'2'0'0,"4"2"0"0,-4-4 0 0,4 0 0 15,-2 0 3456-15,2 2 624 0,-4 6 112 0,-1-3 32 16,1 8 384-16,0-1 96 0,4 3 16 0,4 2 0 15,0 1-2112-15,-4-18-432 0,0 0-64 0,34 68-32 16,-34-68-1040-16,0 0-208 0,35 79-32 0,-35-79-16 16,0 0-224-16,38 69-48 0,-38-69-16 0,0 0 0 15,0 0-224-15,49 62-32 0,-49-62-16 0,0 0 0 16,0 0-224-16,0 0 128 0,0 0-128 0,0 0 0 16,79 44 0-16,-68-46 0 0,2-4 0 0,2-5 0 15,-2-2 0-15,2-8 0 0,4-1 0 0,2-7 0 16,0-1 0-16,1-4 0 0,-1 1 0 0,1-3 0 15,1 0-272-15,1-3-112 0,1 1 0 0,-5 1-16 16,3-1-688-16,1 12-144 0</inkml:trace>
  <inkml:trace contextRef="#ctx0" brushRef="#br0" timeOffset="3565.07">26614 10785 11967 0,'-6'-11'1072'0,"6"3"-864"0,-3 3-208 0,1-1 0 0,0-2 2240 0,0 7 416 0,2-5 80 0,-6-4 16 0,3 1 800 0,-7-8 160 0,1 0 48 0,-4 0 0 0,1 6-1952 0,-3 0-384 0,2 7-80 0,-2-2 0 0,0 5-768 0,-2 2-160 0,0 5-32 0,-1 5 0 0,-1 2-160 0,0 2-32 0,-2 10-16 0,-1 7 0 0,1 2-176 0,2 5 128 0,0 3-128 0,6-1 128 0,2 0-128 0,2-1 0 0,3 3 0 0,-1-2 0 0,5-11 0 0,2-2 0 0,0-1 0 0,5-3 0 0,-5-24 0 0,0 0-272 0,0 0 64 0,0 0 16 0,0 0-64 0,0 0-16 16,0 0 0-16,96 17 0 0,-75-34 0 0,1-3 0 16,7-5 0-16,-5-5 0 15,4 2-256-15,-2 0-48 0,-3 3-16 0,1-3 0 16,-3 4-352-16,2-1-64 0,-3 1-16 0,-3 1 0 15,0 3 464-15,-4 5 96 0,0 3 16 0,-3 7 0 0,-3-1 592 0,1 6 128 0,-6 0 32 0,5 6 0 16,-5 3 1056-16,2 4 224 0,-4-13 32 0,0 0 16 16,19 55-736-16,-17-33-160 0,1-1-32 0,-3-21 0 15,0 0-224-15,19 69-48 0,-19-69-16 0,0 0 0 16,15 59-160-16,-15-59-48 0,0 0 0 0,0 0 0 16,28 54-208-16,-28-54 0 0,0 0 0 0,0 0 0 15,0 0-128-15,0 0-128 0,0 0-32 0,0 0 0 31,0 0-480-31,0 0-112 0,81-4-16 0,-66-7-17376 0</inkml:trace>
  <inkml:trace contextRef="#ctx0" brushRef="#br0" timeOffset="3948.49">27108 10697 29487 0,'-5'-4'1296'0,"1"2"288"0,0 0-1264 0,2 0-320 16,-1 2 0-16,-1 0 0 0,2-4 2176 0,-2 4 384 15,-1 0 80-15,-5 0 16 0,1 0-1536 0,-1 4-304 16,1-2-64-16,3 6-16 0,1-3-464 0,1 1-80 16,0 1-32-16,2 1 0 0,2 1-160 0,0 1 0 15,0-1 0-15,0 4 0 0,0-3 0 0,2 1 0 16,2 2 0-16,-2 2-176 0,0 0-16 0,3 0 0 16,-3 2 0-16,2-2 0 0,-4-15 192 0,0 0-160 15,0 0 160-15,0 0-160 0,0 0 160 0,43 62 0 16,-43-62 0-16,0 0 0 0,0 0 0 0,0 0 0 0,0 0 0 0,75 34 0 15,-75-34 0-15,0 0 0 16,0 0 0-16,0 0 128 0,0 0-128 0,0 0 128 0,0 0-128 0,0 0 128 16,64 62 32-16,-69-56 16 0,1 5 0 0,-2-2 0 15,-1 3-32-15,-5 3 0 0,-1-4 0 0,-2 4 0 16,0 2-144-16,-4-2 0 0,-1 0 144 0,-3 0-144 16,4-2 0-16,-1-3 0 0,1-1 0 0,4-2 0 15,-4 1-240-15,4-8-64 0,2 0-16 0,3 0 0 16,-3-4-432-16,6-1-80 0,-1-7-32 15,6 1 0-15,2 0-2144 0,2-4-416 16</inkml:trace>
  <inkml:trace contextRef="#ctx0" brushRef="#br0" timeOffset="4309.74">27546 10558 19343 0,'10'-4'848'0,"-10"4"192"0,3 0-832 0,-3 0-208 16,0 0 0-16,-3 4 0 0,3-4 3456 0,-6 1 640 15,2 3 128-15,-1 2 16 0,-5 3-1904 0,1 1-384 16,-6 3-80-16,2-2-16 0,1 4-1152 0,-1-2-256 16,0 0-32-16,2 2-16 0,1-1-272 0,1-3-128 15,3-2 0-15,3 1 128 0,-3 3-128 0,-2 4 0 16,7-2 0-16,-3 2 0 0,4-2-304 0,0 0 64 16,0-15 16-16,0 0 0 0,0 0 80 0,15 58 16 15,-15-58 0-15,0 0 0 0,0 0 128 0,0 0 0 16,0 0 0-16,56 58 0 0,-56-58 0 0,0 0 0 15,0 0 160-15,0 0-160 0,0 0 192 0,72 60-48 16,-72-60-16-16,0 0 0 0,0 0 0 0,0 0-128 0,0 0 192 0,0 0-64 16,20 62 32-16,-25-54 0 0,-1 3 0 0,-3 1 0 15,-1 1-32-15,1 2-128 0,-6-4 192 0,0 4-64 16,-2 2-128-16,-2-4 0 0,-2 2 0 0,3 0 128 16,3-5-128-16,-1-1-272 0,-2-2 64 0,-1 1 16 31,4-6-352-31,0 0-64 0,5-6-16 0,7-2 0 0,-3-3-1360 0,6-10-288 0</inkml:trace>
  <inkml:trace contextRef="#ctx0" brushRef="#br0" timeOffset="4661.01">27665 10862 16575 0,'0'0'736'0,"0"0"160"16,0 0-720-16,0 0-176 0,0 0 0 0,0 0 0 0,0 0 3392 0,77-2 640 16,-77 2 128-16,0 0 16 15,0 0-1520-15,92 2-304 0,-92-2-64 0,0 0-16 0,67-19-1504 0,-48 10-288 16,2-2-64-16,-2-3-16 15,-1-1-400-15,1-2 0 0,-4 4 128 0,-2-4-128 0,-3 4-128 0,-3 0-64 16,1 0-16-16,-8 2 0 16,6 1-368-16,-10 1-80 0,2-1-16 0,-6 5 0 15,1 1 48-15,-6-2 16 0,-6 6 0 0,0-3 0 0,0 3 160 0,-5 3 48 16,-1-3 0-16,1 6 0 0,-4-2 400 0,3 3 0 16,1 3 0-16,1 1 0 0,7 4-128 0,-3 0 128 15,2 4-128-15,6-2 128 0,1 3 0 0,4 1 0 16,-1 2 0-16,5 1 128 0,2 6 576 0,0-30 112 15,6 47 16-15,-6-47 16 0,0 0 0 0,19 60 0 0,-19-60 0 0,0 0 0 16,0 0-336-16,0 0-64 0,62 60 0 0,-62-60-16 16,0 0-176-16,0 0-48 0,73 2 0 0,-73-2 0 15,0 0-208-15,62-20 128 0,-62 20-128 0,39-19 0 16,-39 19-192-16,47-30-128 0,-24 17-16 0,-2-6-16 31,-3 4-1152-31,3-4-224 0</inkml:trace>
  <inkml:trace contextRef="#ctx0" brushRef="#br0" timeOffset="5162.64">28290 10618 3679 0,'0'0'320'0,"0"0"-320"0,0 0 0 0,0 0 0 15,0 2 4240-15,0-1 784 0,0 3 160 0,0 0 16 16,0-4-320-16,0 0-64 0,0 0-16 0,6 62 0 16,-6-62-3008-16,-2 45-624 0,2-45-112 0,-4 55-32 15,1-27-192-15,1-2-64 0,-6 4 0 0,3-9 0 16,1 1-320-16,2-3-64 0,-2-4 0 0,4-3-16 0,-4-3-368 0,3-2 0 15,1-1 0-15,0-2 0 16,0 1-384-16,0-5-160 0,0 0-32 0,0-5 0 16,5 1-352-16,-1-2-80 0,-2-3-16 0,5-6 0 15,3-4-1072-15,-5-5-208 0,7-4-64 0,1-2 0 16,0 1-1504-16,4 1-304 0,0 4-64 0,2-3-16 16,-2 5 2704-16,-1 3 528 0,0 4 128 0,-7 4 0 0,-9 11 2688 0,0 0 544 15,0 0 96-15,0 0 32 0,0 0 1120 0,0 0 240 16,0 0 32-16,0 0 16 0,53 60-2016 0,-53-60-384 15,0 0-96-15,5 51-16 0,-5-51-448 0,0 35-80 16,-4-18-32-16,4-17 0 0,0 0-368 0,0 42-80 16,0-33-16-16,0-9 0 0,0 0-336 0,0 0 0 0,0 0 0 0,0 0 0 31,0 0-336-31,0 0-144 0,0 0-32 0,0 0 0 16,32-19-224-16,-26 8-48 0,-2-2-16 0,1 0 0 15,5 1-176-15,-6-5-48 0,7 2 0 0,-7 4 0 16,5 2 64-16,-3-1 16 0,-3 7 0 0,3 1 0 0,-4 2 1216 0,2 5 240 0,-1 1 64 0,3 1 0 15,-6-7 560-15,0 0 112 0,0 0 32 0,0 0 0 16,15 66-512-16,-15-66-112 0,0 0-16 0,0 0 0 16,13 64-224-16,-13-64-48 0,0 0-16 0,0 0 0 15,0 0-224-15,0 0-128 0,0 0 160 0,19 57-160 16,-17-56-128-16,2-2-128 0,1-1-32 0,1-8 0 16,1-1-512-16,3-2-96 0,1-8-32 0,2-1-17808 15</inkml:trace>
  <inkml:trace contextRef="#ctx0" brushRef="#br0" timeOffset="5495.75">28967 10221 9215 0,'0'-7'816'0,"0"5"-656"0,0 2-160 0,0 0 0 0,-4 4 4880 0,4 1 944 0,-5-1 192 0,-5 7 48 0,1 8-2192 0,-4 7-432 0,1 10-96 0,-1 4-16 0,2 6-1744 0,2 5-368 0,-1 9-64 0,3 0 0 0,1 3-368 0,0-3-64 0,1-2-16 0,1-9 0 0,0-2-272 0,2-10-64 0,2-1-16 0,-3-4 0 0,3-32-352 0,3 43 0 0,-3-43 0 0,0 0 0 0,0 0-512 0,0 0-192 0,17 60-16 0,-17-60-16 0,0 0-384 0,0 0-80 0,0 0-16 0,0 0 0 15,0 0-144-15,42-17-48 0,-31 1 0 0,2-3 0 16,0 2 464-16,2 0 96 0,0 0 16 0,0 2 0 0,-15 15 832 0,30-21 240 0,-30 21 16 0,0 0 0 16,0 0 624-16,57-15 128 0,-57 15 16 0,0 0 16 15,0 0-528-15,0 0-96 0,0 0-32 0,0 0 0 16,24 60 128-16,-30-45 0 0,1 0 16 0,-8 4 0 15,1 0-208-15,-1-4-32 0,4-2-16 0,-6 2 0 16,-4 0-272-16,0 0 0 0,-1-2 0 0,1-3 0 16,0-4-544-16,0-3-16 15,4-5 0-15,0-3 0 0,6-1-624 0,-4-13-128 0</inkml:trace>
  <inkml:trace contextRef="#ctx0" brushRef="#br0" timeOffset="5722.1">29204 10011 22111 0,'0'0'976'0,"0"0"208"0,0 0-944 0,0 0-240 16,0 0 0-16,0 0 0 0,0 0 3264 0,0 0 592 15,0 0 128-15,39 96 32 0,-35-44-1840 0,-4 1-352 16,0 5-80-16,-6 0-16 0,3-9-768 0,-1 4-176 16,-2 7-16-16,1 0-16 0,-1 6-176 0,-3-2-48 15,1 2 0-15,2-10 0 0,1-3-272 0,-1-8-48 16,4-4-16-16,2-41 0 0,2 64-336 0,-2-64-80 15,2 52-16-15,-2-52 0 16,0 0-592-16,6 62-128 0,-6-62-32 0,0 0 0 16,0 0-704-16,0 0-144 0</inkml:trace>
  <inkml:trace contextRef="#ctx0" brushRef="#br0" timeOffset="5896.53">29386 10723 24879 0,'0'0'1088'0,"-4"17"256"0,2-11-1088 0,2-3-256 0,-3 3 0 0,3-4 0 15,0 5 3168-15,0 3 576 0,0-10 112 0,0 0 32 16,9 64-1920-16,-9-64-384 0,0 0-80 0,28 80-16 16,-28-80-672-16,0 0-144 0,0 0-32 0,36 72 0 15,-36-72-400-15,0 0-96 0,0 0-16 0,0 0 0 16,56 60-480 0,-56-60-96-16,0 0-32 0,0 0-13152 0,0 0-2640 0</inkml:trace>
  <inkml:trace contextRef="#ctx0" brushRef="#br0" timeOffset="6146.92">29824 10531 7359 0,'-2'0'656'0,"0"2"-528"15,0 0-128-15,-1 2 0 0,1-4 6288 0,2 4 1232 16,-4 1 240-16,0 1 48 0,-1 7-4064 0,-5 8-816 16,-1 7-176-16,-2 2-16 0,0 7-1104 0,-4 7-224 15,3 3-32-15,-4 0-16 0,-1 3-272 0,-2 1-48 16,-3 7-16-16,-4 1 0 0,-1 5-448 0,1 1-112 15,4-12-16-15,-4 9 0 0,-8 11-448 0,-2 8 0 16,-5-4 0-16,0 0 0 16,0-5-512-16,3-9-208 0,-3-2-48 0,2-9 0 15,5-3-320-15,0-11-64 0,2 1 0 0,8-14-16 16,3-3-80-16,-1-5-16 0,1-4 0 0,7-3 0 16,-1-9-368-16,7-2-80 0</inkml:trace>
  <inkml:trace contextRef="#ctx0" brushRef="#br0" timeOffset="10862.68">29155 7536 12895 0,'-8'2'1152'0,"3"0"-928"0,-1 3-224 0,0-3 0 0,3 2 2768 0,3-4 512 0,-6 4 112 0,2 3 0 0,-5 6 496 0,-4 6 80 0,-2 2 32 0,0 5 0 0,0 2-2576 0,0 4-512 0,1 4-96 0,-4 5-32 0,3 6-128 0,-6 2-16 0,2 2-16 0,0 1 0 0,4-7-176 0,-3 12-16 0,-1 7-16 0,0 11 0 0,0 2-112 0,4 0-32 0,2 2 0 0,2 0 0 0,-2-11-48 0,3-5-16 0,5-6 0 0,1-8 0 0,4-2-848 0,4-2-160 0,-1-2-32 0,-3-43-16 0,19 66 688 0,-19-66 160 0,0 0 0 0,49 67 0 0,-49-67 0 0,0 0-256 0,77 38 80 0,-77-38 16 16,0 0 160-16,90 0 256 0,-90 0-64 0,83-13-20064 15</inkml:trace>
  <inkml:trace contextRef="#ctx0" brushRef="#br0" timeOffset="12110.91">29525 7940 6447 0,'0'0'576'0,"0"-6"-576"0,0 6 0 0,0-4 0 16,0 4 1904-16,0-5 272 0,2 1 48 0,2-7 16 15,0-1 1264-15,1 1 256 0,-1-2 48 0,2 4 16 16,-1 1-880-16,1 1-192 0,1 5-16 0,-1-2-16 16,-2 4-1376-16,1 4-288 0,-1 1-48 0,2 1-16 15,-1 3-400-15,-5-9-80 0,0 0 0 0,0 0-16 16,25 62-144-16,-25-62-32 0,0 0 0 0,13 53 0 0,-13-29-144 0,0 5-48 15,0-5 0-15,0 4 0 0,-6 0-128 16,3 4 0-16,-3 4 0 0,-3-6 0 0,-1 2 0 16,1 0 0-16,-1-2 128 0,-3 2-128 0,2 0 0 0,-4-4 0 15,2-3 0-15,1-1 0 0,3-5 0 0,2-4 0 16,5-6 0-16,-2-3 0 16,0-2-464-16,2-4 16 0,2-6 16 0,2-1 0 15,2-5-32-15,0-5-16 0,1-3 0 0,5-3 0 0,-1 6 128 0,1-7 32 16,5-1 0-16,-4-1 0 0,2-2 64 0,6-4 32 15,0 0 0-15,5-6 0 0,0 1 224 0,1 3 0 16,-3 8-160-16,3-3 160 0,-1 1 0 0,-1 4 0 16,-2 3 0-16,-3 8 0 0,1-2 224 0,-4 7 64 15,-15 8 16-15,0 0 0 0,0 0 96 0,0 0 32 0,0 0 0 0,0 0 0 16,0 0 48-16,53 66 16 0,-53-45 0 0,0 1 0 16,-6 7-176-16,2-5-48 0,1-3 0 0,-3 1 0 15,2-3-272-15,-1 0 128 0,1-2-128 0,2-2 0 16,-2-2 0-16,2-6 0 0,2-1 0 0,2-2 0 31,2-2-576-31,-4-4-32 0,6 0 0 0,-1-4 0 0,3 1-144 16,-1-8-16-16,6-2-16 0,1-4 0 0,1-2-944 15,0-7-176-15,3-4-32 0,1 2-16 0,2 0 480 0,-4 2 112 0,0-1 16 16,0 5 0-16,-6 3 1472 0,2 4 320 0,-4 6 48 0,-3 2 16 16,0 3 1472-16,-1 4 288 0,3 4 64 0,-8 4 16 15,6 3-1120-15,-6 2-208 0,0-11-64 0,0 0 0 16,0 49-240-16,0-26-48 0,0 5-16 0,-4 0 0 15,2 2-208-15,2-2-32 0,-6 3-16 0,6-3 0 0,-2-8-224 16,4 3-48-16,0-2-128 0,-2-21 192 0,0 0-192 0,0 0 0 16,0 0-144-16,0 0 144 15,58 67-640-15,-58-67-16 0,0 0-16 0,61-5 0 16,-41-3-224-16,3-1-64 0,7-4 0 0,-2-8 0 16,6-2-1088-16,0-1-240 0,3-4-32 0,-3-2-16 15,6 1 448-15,-7-4 96 0,1 4 0 0,-2-1 16 0,-6 4 1104 0,-3 2 224 16,-4-1 32-16,-8 5 16 0,-2 3 1136 0,-3 2 224 15,-4 1 64-15,-6 3 0 0,-1 0 1184 0,-3 3 240 16,-3 5 48-16,-2 1 16 0,-2 2-976 0,0 0-192 16,-4 5-32-16,4 3-16 0,-4-1-592 0,0 7-112 15,4-1-16-15,-4 7-16 0,1-1-272 0,2 0-48 16,1 2-16-16,2 1 0 0,0 3-224 0,2-1 128 0,5-1-128 0,-1-1 0 16,5 1 128-16,-2-3-128 0,4-3 0 0,4-4 144 15,-4-13-144-15,0 0 0 0,0 0 0 0,0 0 0 16,0 0-320-16,0 0-64 0,0 0 0 0,83 12 0 31,-70-18-128-31,2-9-16 0,4 2-16 0,1-8 0 0,3 4 16 16,-4-1 0-16,-3 2 0 0,1 3 0 0,0 2 272 0,0-2 64 0,-2 4 16 0,-4 1 0 15,3 4 176-15,-5-1 224 0,0 5-48 0,-5 0-16 16,2 1 496-16,-4 5 112 0,1 2 0 0,-3 1 16 16,0-9 32-16,0 0 0 0,0 0 0 0,-3 49 0 15,1-38-240-15,2 0-32 0,0 4-16 0,0-3 0 16,0 1-272-16,0-13-64 0,0 0-16 0,0 0 0 0,0 0-176 0,9 53-176 15,-7-48 48-15,2 1 0 16,0 1-624-16,-3-5-112 0,-1-2-32 0,0 0 0 16,0 0-448-16,0 0-80 0</inkml:trace>
  <inkml:trace contextRef="#ctx0" brushRef="#br0" timeOffset="12394.47">31252 7859 32255 0,'-2'-17'1424'0,"2"8"304"0,-3 1-1392 0,1 3-336 0,2 1 0 0,-4 0 0 0,4 2 2048 0,-6 2 352 0,-1-6 64 0,-3 1 16 0,-1 3-1296 0,-2 4-256 0,-4 5-48 0,0 7-16 0,2-1-480 0,-6 7-80 0,3 1-32 0,-1 5 0 0,0 4-272 0,4-1 0 0,6-3 0 0,-6 6 0 0,5 5 0 0,1 1 0 0,1 3 0 0,6-3 0 0,-1-6 0 0,1 0 0 0,2-32 0 0,7 62-144 0,-7-62-240 0,0 0-64 0,0 0 0 0,0 0 0 0,0 0 48 0,72 52 0 0,-54-63 0 0,1-2 0 0,0 2 112 0,2-8 32 0,1-5 0 0,6-5 0 16,-1-1-1024-16,-1-2-192 0</inkml:trace>
  <inkml:trace contextRef="#ctx0" brushRef="#br0" timeOffset="12979.15">31617 7128 20271 0,'-6'-11'896'0,"6"7"192"0,-5-2-880 0,5 4-208 16,-4 2 0-16,2 2 0 0,-2 0 3664 0,-2 6 688 16,3 3 144-16,-7 10 32 0,-3 11-2304 0,2 7-464 15,-2 8-96-15,1 8 0 0,3 5-752 0,-6 7-144 16,2 10-16-16,-6 2-16 0,4 6-224 0,0-2-32 15,-2-3-16-15,6-8 0 0,-2-5-208 0,3-5-32 16,3-3-16-16,3-5 0 0,4-1-208 0,-4-2-208 16,4-51 32-16,4 80 16 15,-4-80-768-15,0 0-160 0,11 60-16 0,-11-60-16 16,0 0-144-16,32-11-16 0,-21-11-16 0,6-5 0 16,4-3-912-16,2-4-176 0,-5 1-48 0,7-7 0 15,-1-3 592-15,1-2 112 0,-1-2 32 0,-1 4 0 0,-3 1 1088 0,-1 7 224 0,-8 6 32 0,3 5 16 16,-9 5 2512-16,3 6 496 0,-6 11 96 0,-2-2 32 15,0 8-368-15,-2 2-80 0,2-6-16 0,0 0 0 16,-4 39-1376-16,4-39-256 0,-9 38-64 0,9-38-16 16,-6 56-112-16,-2-26 0 0,3 0-16 0,1 4 0 15,-3 4-176-15,3-1-16 0,4-37-16 0,-6 64 0 16,6-64-112-16,0 53-32 0,0-53 0 0,0 0 0 16,0 0-144-16,11 67 0 0,-11-67 0 0,0 0-176 15,0 0-304-15,0 0-64 0,0 0-16 0,51-5 0 16,-36-5-272-16,-4-1-64 0,6-8-16 0,4-5 0 15,-2 0-1968-15,2-3-400 0,1 1-80 0,-3 0-16 16,5-4-1888-16,-5-1-384 0,2 3-80 0,-2 4-16 16,-1-1 2880-16,-8 7 576 0,1-1 112 0,-3 8 32 0,-7 7 4384 0,3-2 896 15,-4 6 160-15,-4 2 32 0,3 6 2368 0,-3 3 448 16,-2 2 112-16,-3 2 16 0,5 0-3424 0,-2 4-672 16,3 0-144-16,1-4-32 0,-2 0-1040 0,4-2-192 15,0-13-64-15,0 0 0 0,0 58-368 0,0-58-80 16,0 0 0-16,4 58-16 0,-4-58-240 0,0 0 0 15,0 0 0-15,0 0 0 0,0 0-256 0,30 66-112 16,-30-66-16-16,0 0 0 16,0 0-400-16,0 0-96 0,0 0-16 0,0 0-17792 0</inkml:trace>
  <inkml:trace contextRef="#ctx0" brushRef="#br0" timeOffset="13356.03">32182 7570 32255 0,'-13'3'1424'0,"8"-1"304"0,-1 2-1392 0,-1-4-336 0,5 2 0 0,2 0 0 0,-4 0 2096 0,0 1 336 0,2 3 80 0,-3 0 16 0,1 1-1248 0,4 3-240 0,0-10-48 0,0 0-16 0,0 0-592 0,0 0-128 0,0 0-32 0,0 0 0 0,0 0-448 0,0 0-96 0,54 65 0 0,-54-65-16 0,0 0-720 0,0 0-144 0,0 0-16 0,70 23-17328 0</inkml:trace>
  <inkml:trace contextRef="#ctx0" brushRef="#br0" timeOffset="13715.53">32350 7878 4607 0,'0'0'400'0,"0"0"-400"0,0 0 0 0,0 0 0 0,0 0 4288 0,0 0 784 0,-13 58 160 0,13-58 16 0,-15 75-672 0,5-35-144 0,4-3-16 0,6-37-16 0,-9 53-2848 0,9-53-560 0,0 0-112 0,0 0-32 0,0 54-400 0,0-54-64 0,0 0-32 0,0 0 0 0,0 0-352 0,0 0-192 0,43-15 32 0,-31 2 0 0,1 2-368 0,2-10-80 0,4 1-16 0,-1-5 0 0,1-1-1040 0,2-2-224 0,-2 3-32 0,-4 3-16 0,0 3 464 0,-2 2 112 0,-4 8 16 0,-5 1 0 0,2 6 2368 0,-6-2 496 0,0 8 80 0,-4 4 32 0,4-8 80 0,0 0 16 16,-10 41 0-16,10-41 0 0,0 0-832 0,-5 58-144 16,5-58-48-16,0 0 0 0,0 57-256 0,0-57-48 0,0 0-16 15,0 0 0-15,0 0-240 0,24 69-144 0,-24-69 160 0,0 0-160 16,0 0 0-16,0 0 0 0,68 17 0 0,-68-17 0 15,43-9-352-15,-43 9 32 0,47-15 16 0,-19 5 0 16,-28 10 48-16,53-19 0 0,-53 19 0 0,51-15 0 16,-51 15 32-16,47-9 16 0,-47 9 0 0,39-9 0 15,-39 9-160-15,36-17-16 0,-21 7-16 0,-6 1 0 16,3 1 400-16,-3 1 0 0,-5-1 0 0,-2 1 0 16,1 1 0-16,-6 1 0 0,1 1 0 0,-6-6 0 15,1 5 128-15,-6-1 0 0,-3 2 0 0,1 1 0 16,-3-1 0-16,-5 2 16 0,4 2 0 0,-1-4 0 15,-3 8-144-15,2-4 0 0,3 2 0 0,-1 2 0 16,4 1 0-16,0 3 0 0,0 1 0 0,5 1 0 16,1-3 128-16,0 6-128 0,1 0 0 0,2-1 128 0,3 1 0 15,1-2-128-15,2 2 192 0,-4 0-64 0,4-13 112 0,0 0 16 16,0 0 0-16,6 64 0 0,-6-64 32 0,0 0 16 16,0 0 0-16,26 87 0 0,-26-87-112 0,0 0-32 15,30 71 0-15,-30-71 0 0,0 0-160 0,38 64 0 16,-38-64 144-16,0 0-144 0,0 0 0 0,67 66 0 15,-67-66 0-15,0 0 0 16,0 0-704-16,68 26-64 0,-68-26-16 0,0 0-12160 16,56-17-2432-16</inkml:trace>
  <inkml:trace contextRef="#ctx0" brushRef="#br0" timeOffset="14465.92">30824 9184 7359 0,'0'-6'656'0,"0"4"-528"16,3 0-128-16,-3-1 0 0,2 1 2080 0,0 2 384 0,0-4 80 0,2-2 16 0,2-3 1440 0,3 0 288 0,4-6 64 0,2-2 16 0,-4 5-2048 0,3-1-400 0,-5 4-96 0,0 1-16 0,1 5-1040 0,-5-1-224 0,5 4-32 0,-6 4-16 0,-3-1-288 0,3 3-48 0,-4 5-16 0,0 2 0 0,0 2 112 0,-5 4 0 0,1 2 16 0,-2 1 0 0,-3 7 48 0,5-5 0 0,-2 6 0 0,-1-2 0 0,5 2-32 0,-4-1 0 0,6 3 0 0,-3-8 0 0,3 0-80 0,0-24-16 0,0 0 0 0,3 53 0 0,-3-53-192 0,0 0 176 0,0 0-176 0,21 55 160 0,-21-55-160 0,0 0-272 15,0 0 64-15,0 0 16 16,0 0-608-16,0 0-112 0,68-10-32 0,-55-1-17936 16</inkml:trace>
  <inkml:trace contextRef="#ctx0" brushRef="#br0" timeOffset="14650.57">31068 8799 14735 0,'-6'0'1312'0,"6"0"-1056"0,-3-2-256 0,3 2 0 15,0 0 3552-15,0 0 656 16,-4 0 128-16,2 0 16 0,-2 0-1248 0,2 2-256 16,0-1-48-16,4 3-16 0,4 2-2080 0,-6-6-400 0,0 0-96 0,0 0-16 15,0 0-192-15,0 0 0 0,0 0-192 0,68 62 192 32,-68-62-1792-32,0 0-256 0</inkml:trace>
  <inkml:trace contextRef="#ctx0" brushRef="#br0" timeOffset="15870.27">31260 9255 11967 0,'0'0'528'0,"-6"28"112"16,4-16-512-16,2-12-128 0,0 0 0 0,0 0 0 16,-2 24 3040-16,2-24 576 0,-5 28 112 0,1-13 32 15,4-15-656-15,-6 32-128 0,6-32-32 0,0 0 0 16,0 0-1872-16,0 0-384 0,0 0-80 0,0 0-16 16,0 0-592-16,0 0-288 0,0 0 32 0,40-28 0 15,-31 11-704-15,1-3-144 0,1-1-32 0,2-2 0 16,-4 8 224-16,1-3 32 0,1-3 16 0,-2 2 0 15,1 10 864-15,-3-5 192 0,-1 9 16 0,-2-3 16 0,1 6 1504 0,-5 2 288 16,2 0 64-16,-2 0 16 0,0 0-928 0,0 0-176 16,0 0-32-16,0 0-16 0,17 64-384 0,-17-64-80 15,0 0-16-15,10 66 0 0,-10-66-256 0,0 0-48 16,20 68-16-16,-20-68 0 0,0 0-144 0,0 0 0 16,38 64 0-16,-38-64 0 0,0 0-256 0,0 0-96 15,0 0-16-15,0 0 0 16,83 26-192-16,-83-26-32 0,0 0-16 0,62-17 0 15,-62 17-816-15,43-24-176 0,-28 9-16 0,4 0-16 16,-1-4-176-16,1 0-48 0,-4 0 0 0,-2 2 0 0,-1 4 1168 0,-3-2 240 0,0 0 32 0,-5 2 16 16,-2 0 800-16,2 3 176 0,-4-1 16 0,-6 2 16 15,2-1 1232-15,-1-1 240 0,1 2 48 0,-5-1 16 16,3 6-752-16,-2-1-160 0,-3-5-16 0,-2 3-16 16,2 1-576-16,-4 1-112 0,2 1-32 0,-2 4 0 15,0 0-96-15,1 4 0 0,1-1-16 0,2 5 0 16,2 1-176-16,-1 4-48 0,5 1 0 0,-5 1 0 15,4 5-144-15,3 3 0 0,-1 1 0 0,4-24 128 16,-2 59-128-16,2-59 0 0,6 58 0 0,-6-58 0 16,0 0 0-16,19 67 0 0,-19-67 128 0,0 0-128 15,0 0 0-15,0 0 0 0,0 0 0 0,82 32 0 16,-82-32-144-16,38-18-16 0,-18-3 0 0,3-2 0 0,1-1-80 0,1-10-16 16,-3 0 0-16,3-1 0 0,-4-5-112 0,1 1-16 15,-3-5-16-15,2 5 0 0,-8 3 80 0,4-9 32 16,5-7 0-16,-3-10 0 0,0 0 160 0,0 3 128 15,-10 5-192-15,-2 3 192 0,1 4 0 0,-8 4 176 16,0 7 0-16,-4 2 0 0,-1 10 320 0,-1 5 64 16,-2 4 16-16,3 6 0 0,-5 5 96 0,5 4 32 15,-5 0 0-15,1 9 0 0,3 1-208 0,-3 1-48 16,0 8 0-16,-1 5 0 0,3 2-256 0,-1 5-48 16,1 6-16-16,1-1 0 0,0 5-128 0,3 2 192 15,-3 10-192-15,2-2 192 0,2 5-192 0,0 1 0 16,2-5 144-16,2-1-144 0,4 0 0 0,-6-51 0 15,15 79 0-15,-15-79 0 16,0 0-320-16,34 77-144 0,-34-77-32 0,0 0 0 16,0 0-224-16,62 50-48 0,-62-50-16 0,0 0 0 15,0 0 288-15,0 0 64 0,77 6 16 0,-77-6 0 0,0 0 176 0,0 0 48 0,71-15 0 0,-71 15 0 16,0 0 0-16,59-24 16 0,-59 24 0 0,37-29 0 16,-20 14 176-16,0-3 0 0,2-3 0 15,-2 2-128-15,0 0 128 0,-2 0 0 0,0-5 128 0,3 0-128 16,-6-3 0-16,1 7 0 0,-4 1 0 0,1 4 0 15,-7 0 0-15,3-4 0 0,-4 4 0 0,-2-4 0 16,0 0 0-16,-2 1 144 0,-4 3-144 0,3-1 0 16,-3 7 240-16,-2-4-64 0,3 7-16 0,-5-3 0 15,1 5-32-15,-2 2 0 0,-2 4 0 0,-1 6 0 16,-2 3-128-16,-1 6 0 0,0 5-192 0,0 5 192 0,6-10-208 16,-3 9 80-16,3 8 128 0,-2 9-208 15,-2 0 208-15,6 0 0 0,3-3 0 0,-2-1 0 0,6 3 0 0,2-42 128 16,0 69 0-16,0-69-128 0,6 57 256 0,-6-57-64 15,0 0-16-15,0 0 0 0,25 65 16 0,-25-65 16 16,0 0 0-16,0 0 0 0,0 0-16 0,0 0-16 16,80 17 0-16,-80-17 0 0,0 0-176 0,53-17 128 15,-53 17-128-15,36-18 128 0,-36 18-128 0,45-27-224 16,-45 27 48-16,51-30 16 16,-27 10-256-16,2-5-48 0,-5-1-16 0,1-2 0 0,-1 1 208 0,-2 3 32 15,0-4 16-15,-8 3 0 0,2 6 224 0,-3-3-144 16,-5 3 144-16,3-2-128 0,-3 3 128 0,1-1 0 15,-2 2 0-15,-2 4 0 0,1 0 0 0,-3 1 0 16,0-1 0-16,0 4 0 0,0 1 256 0,-3 1 0 0,1 3-16 0,2 2 0 16,-4 4 80-16,-2 0 0 0,3 4 16 0,-3 5 0 15,0 2-112-15,-1 6-32 0,1 1 0 0,-3 5 0 16,-1 3 64-16,5 2 16 0,-5 6 0 0,1 3 0 16,3 8-80-16,-1 2-32 0,1 0 0 0,1 4 0 15,1-3-160-15,-2 7 0 0,2 7 0 0,-1-4 0 16,1-4 0-16,2 6-144 0,-2 2 0 0,-1 2 0 15,-1-4-128-15,4-8-32 0,0-5 0 0,2-49 0 16,-5 77-64-16,5-77-16 0,0 47 0 0,0-47 0 16,0 0-224-16,0 0-48 0,0 0-16 0,0 0-11360 15,0 0-2288-15</inkml:trace>
  <inkml:trace contextRef="#ctx0" brushRef="#br0" timeOffset="16120.6">32688 9030 22111 0,'4'-27'976'0,"-2"16"208"0,0 0-944 0,-1 3-240 0,3 3 0 0,-4 5 0 0,0-4 3072 0,2 0 560 0,6-3 112 0,-3 1 32 0,-5 6-1536 0,0 0-288 0,0 0-64 0,0 0-16 0,66 2-976 0,-66-2-192 0,0 0-32 0,0 0-16 0,0 0-368 0,77 62-80 0,-77-62-16 0,0 0 0 0,45 68-192 0,-45-68 0 0,0 0 0 0,25 64 0 0,-25-64 0 0,0 0-240 0,7 52 48 0,-7-52 16 0,0 0-48 0,-13 41-16 0,13-41 0 0,-21 25 0 0,12-12 112 0,-8-2 128 0,0 1-208 0,-2-1 80 16,0-2-240-16,1 1-32 0,3-5-16 0,0 1 0 15,1-6-272-15,-1-4-48 0,6-1-16 0,3-1-11280 0,-1-2-2240 0</inkml:trace>
  <inkml:trace contextRef="#ctx0" brushRef="#br0" timeOffset="16621.08">33318 8816 26719 0,'0'0'2368'0,"0"0"-1888"16,0 0-480-16,0 0 0 0,0 0 2032 0,0 0 304 0,0 0 64 15,0 0 16-15,0 0-624 0,0 0-128 0,0 0-32 0,0 0 0 16,67 80-944-16,-67-80-192 16,36 64-48-16,-36-64 0 0,39 79 0 0,-39-79 0 0,34 94 0 0,-34-94 0 15,34 94-80-15,-34-94-32 0,21 83 0 0,-21-83 0 16,13 84-176-16,-13-84-32 0,6 77-128 0,-6-77 192 15,-6 72-352-15,6-72-80 0,-15 67-16 0,5-27 0 16,-5-1-32-16,-3 5-16 0,-1 3 0 0,-6-8 0 16,1 2-400-16,0 1-96 15,-5-5-16-15,-3 1-17984 0</inkml:trace>
  <inkml:trace contextRef="#ctx0" brushRef="#br0" timeOffset="33549.85">30361 10400 32367 0,'0'0'2880'0,"-3"3"-2304"0,1-3-576 0,2 2 0 0,0-2 0 0,-4 4 0 0,4-4 0 0,-4 4 0 0,-1 3 736 0,-1 5 32 0,-3 3 16 0,-1 4 48 0,1 1 1104 0,-1 5 240 0,1 3 32 0,-2 2 32 0,1 7-1632 0,1 5-320 0,0 7-64 0,1 0-16 0,1 3-80 0,-3 5 0 0,1 1-128 0,1 0 192 0,1 4-64 0,3 6 0 0,-2 9-128 0,3-6 192 0,3-13 128 0,0 10 0 0,0 3 16 0,3-1 0 0,3 0 64 0,3-12 16 0,1-6 0 0,-10-52 0 0,20 87-208 0,-20-87-32 0,29 62-16 0,-29-62 0 0,33 60-160 0,-33-60 0 0,0 0-160 0,44 71 160 0,-44-71-640 0,0 0-16 0,0 0-16 0,67 66 0 0,-67-66-368 0,0 0-80 0</inkml:trace>
  <inkml:trace contextRef="#ctx0" brushRef="#br0" timeOffset="34947.14">30796 10811 21183 0,'0'-3'1888'0,"0"-5"-1504"15,0 6-384-15,-2-2 0 0,2 2 2576 0,0-1 448 16,0-3 96-16,0-7 16 0,0 0-512 0,0 2-112 16,2-3-16-16,1 5 0 0,-3 3-1344 0,4 1-256 15,-2 1-64-15,2 4-16 0,-1 0-144 0,3 4-32 16,-2-2 0-16,1 5 0 0,-5-7-256 0,0 0-48 0,0 0-16 0,0 0 0 16,34 70-176-16,-34-70-144 0,4 50 192 0,-4-20-192 15,-4 6 128-15,1 0-128 0,-3 1 0 0,0-3 0 16,-1 2 0-16,-1 0 0 0,1-6-208 0,-3 0 80 15,5 2-112-15,-5-4-16 0,5-2 0 0,-3-3 0 32,6-10-160-32,-3 2-32 0,5-6-16 0,-4-3 0 15,4-4-80-15,0-4-16 0,0 2 0 0,0-6 0 0,0-1 64 16,4-4 16-16,-3-4 0 0,5-8 0 0,4-1 128 0,3-8 32 0,-4 2 0 0,4-1 0 16,2 0 128-16,0 0 16 0,-2 1 16 0,3 2 0 15,-1 4 160-15,0 1 0 0,0 1 0 0,2 5 0 16,-2 0 336-16,0 6 0 0,-15 11 0 0,0 0 0 15,0 0 144-15,0 0 32 0,0 0 0 0,0 0 0 16,0 0 0-16,0 0 16 0,71 39 0 0,-71-39 0 0,0 0-144 0,0 0-16 16,9 56-16-16,-9-44 0 0,0-12-192 0,0 0-32 15,0 0-128-15,6 41 192 0,-6-41-192 0,0 0-192 16,0 0 48-16,0 0 0 16,0 0-544-16,0 0-96 0,0 0-32 0,0 0 0 15,0 0-144-15,0 0-16 0,56-19-16 0,-50 4 0 16,3-7-240-16,1 1-48 0,-5 2-16 0,5-3 0 15,-1 3-496-15,-5 2-112 0,2 2-16 0,-1 2 0 0,-1 3 2448 0,2 3 496 16,-6 1 80-16,0 4 32 0,3 2 960 0,-3 0 192 16,0 6 32-16,0-6 16 0,0 0-1328 0,0 0-272 15,0 0-48-15,6 43-16 0,-6-43-224 0,0 0-64 0,4 43 0 16,-4-43 0-16,0 0-176 0,5 53-32 0,-5-53-16 0,4 43 0 16,-4-43-160-16,6 43 0 0,-6-43 144 0,0 0-144 15,15 68 0-15,-15-68 0 0,0 0 0 0,19 53 0 16,-19-53-352-16,0 0-32 0,0 0-16 0,0 0 0 31,62 45-272-31,-62-45-48 0,0 0-16 0,58-17 0 16,-58 17-416-16,53-36-96 0,-20 14-16 0,1-7 0 0,-6 3-112 15,6 0-32-15,-4 1 0 0,2-3 0 0,-2-2 176 16,-7 2 16-16,1-4 16 0,-3 4 0 0,-2 2 928 0,-6-1 272 0,-2 5-128 0,-1 5 128 16,-7 2 1664-16,3 3 384 0,-6 3 96 0,-4 5 16 15,-1-3-512-15,-1 5-112 0,-3 2 0 0,-5 0-16 16,3 4-848-16,-6 1-160 0,2 5-48 0,-4 1 0 15,3 6-208-15,-3 4-64 0,0 3 0 0,4 0 0 0,-2 5-192 16,6-1 0-16,-2-8 0 0,3 3 0 0,5-4 0 0,1-4 0 16,4-15 0-16,-2 37 0 0,2-37-144 0,0 0 144 15,0 0-208-15,0 0 80 0,21 59-32 0,-21-59 0 16,0 0 0-16,0 0 0 0,0 0 160 0,0 0 0 16,0 0-144-16,0 0 144 0,60-10 0 0,-60 10 0 15,0 0 0-15,20-20 0 0,-10 10 128 0,-1 1-128 16,1 1 0-16,-1-3 128 0,2 2-128 0,2-1 128 15,-3 1-128-15,-1-1 128 0,1 1-128 0,-5 3 192 16,5-1-192-16,-7 5 192 0,-3 2 112 0,0 0 16 16,0 0 16-16,0 0 0 0,0 0 48 0,0 0 0 15,0 0 0-15,0 0 0 0,0 0 48 0,25 68 16 16,-25-68 0-16,-4 32 0 0,4-32-192 0,0 39-16 16,0-39-16-16,0 0 0 0,4 49-224 0,-4-49 0 0,0 0 0 0,0 0 0 31,0 0-528-31,0 0-48 0,0 0-16 0,0 0 0 15,39 58-384-15,-39-58-80 0,0 0-16 0</inkml:trace>
  <inkml:trace contextRef="#ctx0" brushRef="#br0" timeOffset="35191.46">32352 10740 11055 0,'-12'2'976'0,"9"2"-784"0,-3 1-192 0,-2-1 0 0,7-2 5488 0,-5 0 1040 0,2 3 224 0,-5 5 32 0,-6 1-3664 0,-4 8-752 0,0 3-128 0,0-1-48 0,4 2-1328 0,0-3-272 0,0 3-48 0,2-3-16 0,4 3-336 0,-4-4-64 0,13-19 0 0,-12 30-128 0,12-30 0 0,-9 39 0 0,9-39 0 0,-4 42 0 0,4-42 0 0,0 0 0 0,0 0 0 0,13 58 0 0,-13-58 0 0,0 0 0 0,0 0-128 0,0 0 128 0,0 0-208 0,62 39 48 0,-62-39 16 0,0 0 0 0,0 0-176 0,68-15-48 0,-68 15 0 0,39-24 0 0,-16 5-464 0,1 0-112 0</inkml:trace>
  <inkml:trace contextRef="#ctx0" brushRef="#br0" timeOffset="35798.87">32476 10362 8287 0,'-10'-2'736'0,"6"-1"-592"0,3-1-144 0,-3 2 0 15,0 2 5632-15,2 0 1104 0,2 2 224 0,0 2 32 16,0-4-3504-16,-7 13-704 0,7-13-144 0,-6 39-16 16,6-39-1296-16,-2 66-256 0,2-23-48 0,-4 12-16 15,4 1-224-15,-5 8-32 0,-3 4-16 0,3-1 0 16,-1 1-224-16,-2-2-32 0,3-4-16 0,3-10 0 16,-2-1-464-16,4-51 0 0,0 70 0 0,0-70 0 31,0 58-720-31,0-58-240 0,10 54-64 0,-10-54 0 0,0 0-384 0,0 0-96 0,0 0-16 0,0 0 0 15,0 0-432-15,0 0-96 0,0 0 0 0,63-17-16 16,-49-20 400-16,1-6 96 0,3-4 16 0,-4 3 0 0,1 1 1680 16,0 4 320-16,-2 5 80 0,-2 4 16 0,2 7 1072 0,-3 4 224 15,-3 6 32-15,1 6 16 0,-8 7-624 0,0 0-128 16,0 0-32-16,0 0 0 0,0 0-352 0,0 0-80 16,0 0-16-16,0 0 0 0,35 58-144 0,-35-58-48 15,0 0 0-15,0 0 0 0,8 62-80 0,-8-62 0 16,0 0-16-16,2 53 0 0,-2-53-368 0,0 0 144 15,0 0-144-15,0 0 0 0,13 58-192 0,-13-58-128 16,0 0-48-16,0 0 0 16,0 0-352-16,0 0-80 0,0 0-16 0,0 0 0 15,0 0 64-15,0 0 16 0,0 0 0 0,0 0 0 16,0 0-80-16,71-8-16 0,-61-3 0 0,-5 0 0 0,5-2 672 0,-1-2 160 16,1 0 0-16,-1 1 0 0,0-4 496 0,1 3 128 15,-1-2 16-15,2 0 16 0,3 2-160 0,-14 15-48 0,15-23 0 0,-6 14 0 16,-9 9 48-16,0 0 0 0,0 0 0 0,0 0 0 15,0 0-64-15,0 0-16 0,0 0 0 0,0 0 0 16,0 0-48-16,0 0-16 0,0 0 0 0,0 0 0 16,43 66 0-16,-43-66 0 0,0 0 0 0,0 50 0 15,0-50-208-15,0 0-144 0,-3 60 192 0,3-60-192 16,0 0 0-16,0 0-224 0,3 53 16 0,-3-53 0 31,0 0-336-31,0 0-64 0,0 0-16 0,0 0 0 0,0 0-288 16,0 0-64-16</inkml:trace>
  <inkml:trace contextRef="#ctx0" brushRef="#br0" timeOffset="36516.37">32979 10655 31327 0,'-7'0'1392'0,"5"0"272"0,-2 0-1328 0,-2 4-336 0,6-4 0 0,0 0 0 0,0 2 2160 0,-3 0 352 0,3-2 80 0,0 0 16 0,0 0-1344 0,0 0-272 0,0 0-48 0,0 0-16 0,0 0-672 0,0 0-128 0,0 0-128 0,0 0 192 0,37 64-592 0,-37-64-112 0,0 0-32 0,0 0 0 0,0 0-784 0,0 0-144 0,0 0-48 0,72 56 0 0,-72-56-2176 0,0 0-432 0,0 0-96 0,35 68 0 0,-35-68 688 0,0 0 144 0,15 69 16 0,-15-69 16 0,0 0 4464 0,2 66 896 0,-2-66 176 0,0 0 48 0,-7 56 1872 0,7-56 384 0,0 0 80 0,-6 44 16 0,6-44-2128 0,0 0-416 16,0 0-96-16,0 0-16 0,0 0-1184 0,0 0-240 0,0 0-48 0,0 0-16 15,0 0-432-15,0 0 0 0,0 0 0 0,34-29-176 32,-30 14-208-32,5-1-64 0,-1-5 0 0,1-2 0 15,0 3-608-15,1-1-128 0,-3 4-32 0,1 6 0 16,-8 11 528-16,9-19 112 0,-9 19 0 0,0 0 16 0,0 0 1344 0,0 0 272 0,0 0 48 0,0 0 16 16,0 0-64-16,0 0-16 0,4 62 0 0,-4-62 0 15,0 0-176-15,-6 58-32 0,6-58-16 0,0 0 0 16,2 53-368-16,-2-53-64 0,0 0 0 0,0 0-16 15,0 0-368-15,27 58 144 0,-27-58-144 0,0 0 0 16,0 0 0-16,0 0-176 0,73-13 0 0,-73 13 0 16,38-17-112-16,-38 17-32 0,43-19 0 0,-43 19 0 15,39-19-48-15,-39 19-16 0,0 0 0 0,57-24 0 0,-57 24 32 0,0 0 0 16,43-17 0-16,-43 17 0 0,0 0 112 0,0 0 32 16,39-17 0-16,-39 17 0 0,0 0 32 0,0 0 16 15,19-22 0-15,-19 22 0 0,6-10-48 0,-6 10-16 16,-6-11 0-16,2 7 0 0,1-1 64 0,-5 1 16 15,-1-2 0-15,-1 2 0 0,1 1 144 0,-4 1 0 16,1-4 0-16,-1 2 0 0,-2 4 320 0,2-3 64 16,2 3 0-16,-6 0 0 0,6 3-48 0,-4-3 0 15,5 2 0-15,-3 6 0 0,4-4 48 0,3 1 16 16,-3 5 0-16,9-10 0 0,-12 26-64 0,12-26-16 16,-7 34 0-16,7-34 0 0,0 0 48 0,-6 50 0 15,6-50 0-15,0 0 0 0,0 68-48 0,0-68 0 0,0 0 0 0,0 64 0 16,0-64-144-16,0 0-48 0,10 66 0 0,-10-66 0 15,0 0-128-15,24 62 0 0,-24-62 144 0,0 0-144 16,0 0 0-16,62 67-208 0,-62-67 16 0,0 0 16 31,0 0-448-31,86 12-80 0,-86-12-32 0,59-15 0 16,-59 15-224-16,65-28-64 0,-31 11 0 0,2-6-17712 0</inkml:trace>
  <inkml:trace contextRef="#ctx0" brushRef="#br0" timeOffset="38037.43">32293 12095 29487 0,'10'-38'1296'0,"-7"19"288"0,3 4-1264 0,-4 0-320 0,2 6 0 0,0 1 0 0,1-1 2464 0,1-8 432 0,11-7 96 0,-2-4 16 0,5-1-1488 0,3 9-304 0,-2 7-48 0,-21 13-16 0,47-16-496 0,-47 16-96 0,0 0-32 0,77 10 0 0,-77-10-368 0,0 0-160 0,67 39 128 0,-67-39-128 0,0 0 0 0,0 0-320 0,47 72 48 0,-47-72 16 0,0 0-176 0,2 67-16 0,-7-37-16 0,-9 4 0 0,-1 0 208 0,0 0 64 0,-5 2 0 0,-7-6 0 0,3-2 0 0,-2 0 16 0,-6-9 0 0,7 2 0 0,1-8-144 0,5-4-16 0,0-3-16 0,4-2 0 32,6-6-48-32,-4-4-16 0,5-3 0 0,4-3 0 15,-1-3-1008-15,5 2-208 0,0-6-32 0,2 1-9152 0,5 3-1840 0</inkml:trace>
  <inkml:trace contextRef="#ctx0" brushRef="#br0" timeOffset="38338.57">32898 11691 11055 0,'0'0'976'0,"0"0"-784"15,0 0-192-15,0 0 0 0,0 0 3584 0,0 0 656 16,0 0 144-16,68-10 32 0,-68 10-544 0,0 0-96 16,90 27-32-16,-90-27 0 0,55 47-2528 0,-55-47-512 15,49 67-112-15,-49-67-16 0,37 83-144 0,-37-83-48 16,25 75 0-16,-25-75 0 0,17 90 0 0,-12-37-16 16,-5 5 0-16,-5-5 0 0,1 1-16 0,-6-3 0 15,-5-6 0-15,2-5 0 0,-2-3-144 0,-4-3-16 16,-1 0-16-16,-5-2 0 0,-3-2-176 0,-6-2-176 15,1 0 48-15,-11-3 0 16,1-1-896-16,9-5-160 0</inkml:trace>
  <inkml:trace contextRef="#ctx0" brushRef="#br0" timeOffset="73142.28">25191 8133 16575 0,'0'0'1472'0,"0"0"-1168"0,0 0-304 0,0 0 0 0,0 0 2336 0,0 0 416 0,0-2 64 0,0 2 32 0,0-3 272 0,0 3 48 0,4 3 16 0,-4-3 0 0,2 6-1968 0,2 0-384 0,-2 3-64 0,-2-9-32 0,0 0-240 0,0 0-48 0,9 66-16 0,-9-49 0 0,0 5 32 0,-2 7 16 0,2 1 0 0,-3 7 0 0,-1 3-96 0,2 1 0 0,-4 2-16 0,2 0 0 0,1-7-176 0,1 0-48 0,-2-6 0 0,0-2 0 0,2-3-144 0,2-1 0 0,0-24-160 0,-3 45 160 0,3-45-768 0,0 43-48 0,0-26-16 0,0 2-18688 0</inkml:trace>
  <inkml:trace contextRef="#ctx0" brushRef="#br0" timeOffset="73787.28">25139 9127 12895 0,'4'-1'1152'0,"-4"1"-928"0,0-4-224 0,0 4 0 0,0 0 2400 0,0 0 432 0,0-4 96 0,0 2 16 0,1-2 464 0,3 1 112 0,-4 3 0 0,0 0 16 0,0 2-1744 0,0 3-368 0,0 5-64 0,0-10-16 0,0 0-704 0,4 39-160 0,-8-18-32 0,4 1 0 0,0-1-160 0,-4 2-32 0,3 1-16 0,1-2 0 0,-4-1-240 0,4 0 0 0,0-21 128 0,-4 41-128 0,2-22-192 0,2-4-96 0,0 0-16 0,-4 2-12448 0,4 0-2496 0</inkml:trace>
  <inkml:trace contextRef="#ctx0" brushRef="#br0" timeOffset="74052.47">25114 9588 20271 0,'-3'4'896'0,"3"-4"192"0,0 0-880 0,0 2-208 0,0-2 0 0,0 3 0 0,0-3 2256 0,0 4 416 15,3 2 80-15,-3-6 0 0,0 0-576 0,0 0-128 16,15 52-32-16,-15-52 0 0,0 0-1248 0,14 55-240 15,-14-55-48-15,0 0-16 0,5 47-272 0,-5-28-64 16,0 5-128-16,0-3 192 0,0 1-192 0,-4-1 128 16,4-2-128-16,-1-1 0 0,1 1 128 0,-4 0-128 15,4 0 0-15,0-4 0 0,0 0 128 0,0 0-128 16,0 0 0-16,0 2 144 0,0-17-144 0,0 0 0 16,0 43 0-16,4-37-176 15,-4 1-448-15,0-1-80 0,-4 0-32 0,4-1 0 16,0-1-1456-16,-4-2-304 0</inkml:trace>
  <inkml:trace contextRef="#ctx0" brushRef="#br0" timeOffset="74512.14">24893 9902 23439 0,'0'3'512'0,"-4"-3"96"0,4 4 32 0,0-4 32 0,0 0-544 0,0 0-128 0,4 2 0 0,-4 2 0 0,0-4 3680 0,0 0 704 0,0 0 144 0,0 0 16 0,0 0-2896 0,67 62-592 0,-67-62-112 0,0 0-32 0,0 0-208 0,74 54-32 0,-74-54-16 0,0 0 0 0,0 0-192 0,75 47-32 0,-75-47-16 0,0 0 0 0,0 0-224 0,0 0-64 0,77 34 0 0,-77-34 0 0,0 0-128 0,0 0 0 0,0 0 0 0,0 0 0 0,0 0 0 0,0 0 0 0,0 0 0 16,77 19 0-16,-71-23 0 0,3-3 0 0,0-5 0 0,-3 1 0 0,3-4-304 0,1-2 64 0,3-5 16 0,-4-1 0 0,3-5-160 0,1 0-48 0,-2-2 0 0,2-4 0 0,2-6-400 0,-2-1-96 0,2-2-16 0,0 0-18080 0</inkml:trace>
  <inkml:trace contextRef="#ctx0" brushRef="#br0" timeOffset="75656.02">24278 10650 23039 0,'2'-2'2048'0,"-2"-2"-1648"0,0 0-400 0,0 2 0 16,0 2 2528-16,0-1 416 0,4-1 96 0,0-4 16 16,-4 2-896-16,5-3-176 0,-1 5-48 0,5 2 0 15,-9 0-1104-15,0 0-240 0,0 0-32 0,0 0-16 16,0 0 16-16,0 0 0 0,45 81 0 0,-45-81 0 16,14 58-112-16,-13-28 0 0,3 6-16 0,-4-4 0 15,4-4-272-15,-4-2-160 0,0 0 192 0,-4-3-192 16,4-4 0-16,0-2 0 0,-4-2 0 0,3-4-192 31,1 0-432-31,0-5-80 0,0 1 0 0,0-7-16 0,0 2-80 0,0-4-16 0,0-5 0 0,5-2 0 31,-5-1-432-31,4-7-96 0,2-5 0 0,3-7-16 0,-3 1 128 0,1-6 16 0,4-1 16 0,3 1 0 16,-5 0 1200-16,2 6 0 0,2 0 0 0,2 3 224 16,-1 3 1120-16,1 3 240 0,-4 6 32 0,2 3 16 15,-13 10-480-15,0 0-112 0,0 0-16 0,0 0 0 0,0 0-304 0,0 0-64 16,0 0-16-16,0 0 0 0,58 51-96 0,-54-36-32 15,-4 2 0-15,2 2 0 0,-2-19-192 0,0 0-64 16,4 43 0-16,-4-34 0 0,0 3-256 0,0-5 0 16,0-7 0-16,0 0 0 15,0 0-656-15,0 0-48 0,0 0 0 0,0 0 0 16,0 0-160-16,0 0-32 0,0 0-16 0,28-19 0 16,-26 10-176-16,2-6-16 0,1-2-16 0,-1 0 0 0,2 0 576 0,-3 2 112 15,3 2 32-15,3 2 0 0,-5 1 704 0,2 3 144 16,-1 5 16-16,3-2 16 0,-2 8 416 0,-6-4 64 0,0 0 32 0,0 0 0 15,0 0-352-15,0 0-64 0,33 68 0 0,-33-68-16 16,0 0-32-16,15 52 0 0,-15-52 0 0,0 0 0 16,0 0-208-16,0 0-64 0,0 0 0 0,47 59 0 15,-47-59-256-15,0 0 0 0,0 0 0 0,0 0 0 32,0 0-432-32,74-12-32 0,-74 12-16 0,32-22 0 15,-32 22-208-15,33-25-32 0,-17 12-16 0,-3 2 0 16,2 2-256-16,-6-7-48 0,1 7-16 0,-1-4 0 0,-2 2 32 0,1-3 0 15,-2 3 0-15,-3 0 0 0,-3 3 624 0,0-5 128 0,0 4 16 0,-7-1 16 16,5 1 624-16,-6 0 112 0,1 1 16 0,-1-1 16 16,3 1 224-16,-5 3 32 0,-3-5 16 0,2 5 0 15,-2-1-320-15,1 2-64 0,-3 4-16 0,2 0 0 16,0 2-176-16,2 6-32 0,-2-3-16 0,1 6 0 0,3 6-176 0,0-2 128 16,-1 6-128-16,5 2 128 0,-3 5-128 15,6-7 192-15,-2 1-192 0,4-1 192 0,0-2-48 0,4-4 0 16,-4-15 0-16,0 0 0 0,0 0-144 0,0 0 0 15,0 0 0-15,0 0 128 0,0 0-128 0,0 0 0 16,0 0 0-16,83 15 0 0,-70-27 0 0,2-3-192 16,0 0 32-16,-2-2 16 15,2 6-288-15,-3-8-48 0,1 4-16 0,0 0 0 0,-2 4 96 0,-1 3 16 16,-1-1 0-16,-5 3 0 0,1 3 384 0,-3 3 0 16,2-4 192-16,-4 8-64 0,0-1 608 0,0-3 128 15,0 0 32-15,0 0 0 0,0 42-144 0,0-35-32 16,0-1 0-16,0 0 0 0,0-1-160 0,0 3-48 15,0-8 0-15,0 0 0 0,0 0-256 0,0 0-48 0,9 47-16 0,-5-42 0 16,-2-3-192-16,2 2 0 0,-4-4 0 0,0 0 0 16,0 0-400-16,0 0 16 0,0 0 16 0,0 0 0 31,0 0-240-31,0 0-48 0,56-15-16 0,-50 9 0 16,-1 3-624-16,-1-7-128 0,-2 4-32 0,2-1-15760 0</inkml:trace>
  <inkml:trace contextRef="#ctx0" brushRef="#br0" timeOffset="76023.14">25225 10582 21183 0,'0'4'944'15,"0"-2"192"-15,0 1-912 0,0-3-224 0,0 0 0 0,0 2 0 0,0 0 2832 0,4 0 528 0,-4 4 96 0,0-6 32 0,0 0-1184 0,0 0-224 0,0 0-48 0,9 58-16 0,-9-58-1040 0,0 0-208 0,2 56-32 0,-4-33-16 0,2-2-160 0,-3 1-48 0,-1-5 0 0,2 0 0 0,-2 2-304 0,1-2-64 0,1 0-16 0,-2-6 0 0,4-11-128 0,0 0 0 0,-4 17-160 0,4-15 160 0,0-4-672 0,0-2-32 0,0-5-16 0,4-1 0 0,0-3 0 0,-2-4 0 0,5-2 0 0,-1-3 0 0,3 1-208 0,-3-3-32 0,3-1-16 0,4 3 0 0,-1-3 544 0,1 3 112 16,-4 3 32-16,1 2 0 0,-1 4 1008 0,-2 0 208 16,3 1 32-16,-3 5 16 0,-7 7-112 0,0 0-32 15,0 0 0-15,0 0 0 0,0 0-32 0,0 0-16 16,0 0 0-16,0 0 0 0,0 0-112 0,0 0-32 15,0 0 0-15,0 0 0 0,53 60-192 0,-53-60-64 16,0 0 0-16,6 45 0 0,-6-45-208 0,0 0-48 0,3 45-128 16,-3-45 192-16,0 0-192 0,0 0 0 0,0 0-144 0,0 0 144 31,0 0-752-31,0 0-48 0,0 0-16 0,0 0 0 16,0 0-320-16,0 0-64 0,0 0-16 0,0 0-18048 0</inkml:trace>
  <inkml:trace contextRef="#ctx0" brushRef="#br0" timeOffset="76192.73">25547 10567 9215 0,'-6'6'816'0,"4"-6"-656"0,0 3-160 0,2-1 0 15,0 2 5136-15,0-4 1008 0,0 4 192 0,2 1 32 16,0 5-2752-16,-2-10-544 0,0 0-128 0,0 0 0 16,0 0-1728-16,34 60-320 0,-34-60-80 0,0 0-16 15,0 0-480-15,0 0-112 0,0 0-16 0,58 60 0 16,-58-60-480-16,0 0-96 0,0 0-32 0,0 0-13056 15,0 0-2608-15</inkml:trace>
  <inkml:trace contextRef="#ctx0" brushRef="#br0" timeOffset="76411.62">25782 10388 36863 0,'-8'6'1632'0,"6"-4"336"0,-2 2-1584 0,-1-1-384 16,5-1 0-16,-4 2 0 0,2-2 1472 0,0 6 192 15,0 3 64-15,-1 6 0 0,1 2-384 0,-2 5-80 16,-2 0-16-16,3 6 0 0,-3 2-304 0,-2 8-64 16,-1 7-16-16,-2 4 0 0,-2 1-288 0,-4 8-64 0,0-1-16 0,-4-1 0 15,-1 4-352-15,1 2-144 0,-7 2 128 0,3-3-128 32,6-4-624-32,-5 1-208 0,-4 7-32 0,-2-8-16 15,2-3-736-15,-2-7-160 0,-2 0-16 0,2 0-18432 0</inkml:trace>
  <inkml:trace contextRef="#ctx0" brushRef="#br0" timeOffset="94883.39">27238 11548 15663 0,'-4'0'1392'0,"2"0"-1120"0,2 0-272 0,0 0 0 0,-1 4 2336 0,-1-4 416 0,2 2 64 0,-4 3 32 0,2 5 256 0,-2 1 48 0,0 4 16 0,3 2 0 0,1 2-1856 0,0-1-368 0,0 5-80 0,0-2-16 0,-4 1-400 0,4 3-96 0,4-5-16 0,-4 3 0 0,1-2 16 0,-1 1 0 0,4-3 0 0,-4 5 0 0,0 1-80 0,0-1-16 0,0 4 0 0,0-7 0 0,0-2-128 0,0 3-128 0,0 3 192 0,-4-1-192 0,3 4 0 0,-3-1 0 0,4-1 0 0,-6-2 0 0,6 1-240 0,-4-3-144 16,3-1-48-16,-1-2 0 0,0 0-464 0,2-4-80 0,0-2-32 0,-4-4-16912 0</inkml:trace>
  <inkml:trace contextRef="#ctx0" brushRef="#br0" timeOffset="95217.65">26960 12172 14735 0,'0'0'1312'0,"0"0"-1056"16,0 0-256-16,0 0 0 0,4 0 3248 0,-4 2 592 15,2 0 112-15,5 3 16 0,-1-3-544 0,3 8-112 16,-9-10-32-16,0 0 0 0,0 0-2000 0,0 0-416 15,0 0-80-15,87 65-16 0,-87-65-224 0,0 0-48 16,0 0-16-16,63 62 0 0,-63-62-304 0,0 0-176 16,0 0 192-16,57 59-192 0,-57-59 0 0,0 0 0 15,0 0 0-15,0 0 0 0,0 0 0 0,49 67 0 16,-46-61 0-16,3-2 0 0,-2-2 0 0,1-1 0 16,-1-2 0-16,-2-5 0 0,2 0 0 0,0-3 0 15,3-2 0-15,3-6 0 0,3-8 0 0,-4-5 0 0,6-7 0 0,0-3 0 31,0-3-384-31,8-4-48 0,-4-2 0 0,5-4 0 16,4-5-416-16,0 7-96 0,-3 8-16 0,-6 7-17632 0</inkml:trace>
  <inkml:trace contextRef="#ctx0" brushRef="#br0" timeOffset="96522.64">26413 12749 7359 0,'0'-4'656'0,"0"-2"-528"0,4 3-128 0,-4 1 0 0,0 2 1728 0,0-8 320 0,0 1 64 0,4-6 16 0,-4-2 1344 0,0-4 272 0,1 4 48 0,-1 2 16 0,0 3-1008 0,0 5-208 0,0-3-32 0,0 6-16 0,0-2-1264 0,0 8-256 0,0-4-64 0,-1 4 0 0,2 2-448 0,-1 3-112 0,4 0-16 0,-4 3 0 0,2 3-128 0,-2-2-48 0,2 6 0 0,-2-4 0 0,0 7-80 0,0 3 0 0,0-5-128 0,0 5 192 0,-2-1-192 0,2 2 0 16,-2-1 0-16,-2-1 0 0,4-3 0 0,-1-2 0 0,1-2 0 0,0-2 0 0,-4-6-144 0,4-1-80 0,0-1-16 0,0-3 0 16,0 2-144-16,0-6-48 0,4-4 0 0,-4-2 0 15,1-3-48-15,3-4-16 0,0 1 0 0,2-5 0 16,-1 0-176-16,-1-1-32 0,5-3-16 0,1-2 0 16,-3-1 192-16,6 0 32 0,1-8 16 0,2 2 0 0,1-4 288 0,2 6 48 15,-4-1 16-15,0 9 0 0,-2 1 128 0,-3 6 0 0,1 1 128 0,-2 5-128 16,-5 5 896-16,2 2 128 0,-2 0 0 0,1 4 16 15,-5 3-272-15,2 3-48 0,0 3-16 0,-2 2 0 16,0 0-128-16,-2 2-48 0,0 4 0 0,2-3 0 16,-3-6-176-16,1 5-32 0,-2 1-16 0,0 3 0 15,2-2-304-15,-2 0 128 0,4-4-128 0,0-6 0 16,0 0 0-16,0-3 0 0,0-2-240 0,4-4 80 31,-2 0-352-31,2-4-80 0,0-5-16 0,1-1 0 0,-1-1 160 0,2-2 16 16,-1-2 16-16,1-4 0 0,1 0 80 0,3-1 16 0,-4 1 0 0,-1 0 0 15,5-2 320-15,-1 8 0 0,0-2 0 0,1 6 0 16,-5 3 0-16,1 4 192 0,2 2 0 0,-3 4 0 16,1 5 176-16,-6-9 32 0,0 0 16 0,0 0 0 0,22 55-64 15,-22-34-16-15,6 9 0 0,-6-4 0 16,4 10-96-16,-4-6-32 0,2 0 0 0,-2-2 0 0,3-4-208 0,1-1 0 16,-2-2 128-16,4-5-128 0,1 0 0 0,-1-11 0 15,-6-5-144-15,0 0 144 16,0 0-608-16,0 0-32 0,0 0 0 0,90-5 0 15,-71-11-944-15,-2 1-192 0,0-5-32 0,0-1-16 16,-1-1-384-16,3-1-80 0,-4 0-16 0,0-1 0 16,-5 0 864-16,1-1 160 0,2 3 48 0,-3 1 0 0,-5-3 880 0,3 1 176 15,-6 4 48-15,-2 6 0 0,3 2 1344 0,-3-2 288 16,-3 1 48-16,1 3 16 0,-2 0 512 0,-2-1 96 16,-1 4 32-16,1 1 0 0,1 3-720 0,-5 2-144 15,4 2-16-15,-3 3-16 0,2 1-736 0,1 0-160 16,-3 7-32-16,3-4 0 0,0 3-240 0,3 3-144 0,-7 2 160 15,4-2-160-15,3-6 0 0,-1 2 0 0,2 6 0 0,-2 0 0 16,2 0 0-16,1 2 0 0,-1 0 0 0,2-4 0 16,0 0 0-16,2-6 0 0,-1 0 0 0,5-3-160 31,0-2-272-31,-3-4-48 0,3 0-16 0,4-4 0 16,-1 0-272-16,-3-1-48 0,3-1-16 0,4-3 0 0,-4 1 368 0,-1 2 64 0,0 1 16 0,1-1 0 15,0 1 256-15,1 1 128 0,-1 4-128 0,2 0 128 16,-1 0 0-16,-1 4 128 0,-3 1 0 0,-1-3 0 15,3 6 608-15,-6-3 128 0,2 5 32 0,-1-5 0 16,-3 3-128-16,2-1 0 0,-2 3-16 0,0-1 0 16,0 1-416-16,0-3-80 0,4 1 0 0,-4-1-16 15,4-1-240-15,-4-1 0 0,5-1 0 0,-1 0 0 16,-2-2-240-16,4 1-80 0,1-3-32 0,-1 0 0 16,-2-3-2016-16,1 6-416 0</inkml:trace>
  <inkml:trace contextRef="#ctx0" brushRef="#br0" timeOffset="96822.83">27494 12664 25791 0,'0'-2'1152'0,"-2"2"224"0,2-3-1104 0,-2 3-272 0,2 0 0 0,-2 0 0 0,2 0 2864 0,-4 0 512 0,-1 0 96 0,-1 3 32 0,-3 1-1808 0,-1 2-352 0,1-1-80 0,-1 5-16 0,1-1-672 0,0 1-128 0,-1-1-16 0,5 0-16 0,-5 6-272 0,1 4-144 0,-1 0 160 0,1 2-160 0,3 1 0 0,1 3 0 0,-3-1 0 0,6 4 0 0,-1-3-240 0,3-1-32 0,0-3-16 0,0-1 0 0,3 1-16 0,-1-6 0 0,-2-15 0 0,0 0 0 0,0 0 32 0,0 0 0 0,0 0 0 0,0 0 0 0,0 0-16 0,0 0 0 0,90 10 0 0,-76-25 0 31,2-8-224-31,1 2-64 0,-2-3 0 0,4-4 0 15,0-4-1584-15,2-2-320 0</inkml:trace>
  <inkml:trace contextRef="#ctx0" brushRef="#br0" timeOffset="97372.39">27762 12211 23951 0,'-5'-9'1056'0,"1"3"224"0,4 3-1024 0,-4 1-256 16,2-2 0-16,-1 4 0 0,1 0 3296 0,-2 0 608 15,0 4 112-15,-1 3 16 16,-5 6-2176-16,1 10-432 0,3 1-80 0,-3 5-32 0,5 10-528 0,-2 4-96 15,-3 4-32-15,3 4 0 0,-1 2-176 0,-1 5-32 16,1 4-16-16,-3-2 0 0,1-17-176 0,1 6-48 16,1 0 0-16,1 2 0 0,1-1-208 0,1 1 0 15,0-8 0-15,4-7 0 16,0-4-304-16,0-32-144 0,0 0-48 0,13 49 0 16,-13-49-304-16,0 0-64 0,0 0-16 0,0 0 0 15,0 0 128-15,34-30 32 0,-25 3 0 0,1-3 0 16,1-3 208-16,2-1 64 0,-1 0 0 0,1 0 0 0,-4 4 256 0,4 2 192 15,-3-4-208-15,1 2 80 0,2-2 128 0,-2 4 256 0,3 5-64 0,-5 6-16 16,-3 6 304-16,-3 3 64 0,7 7 16 0,-8 2 0 16,1 3-112-16,1 6 0 0,2-1-16 0,-6 2 0 15,2-1 0-15,1-1 0 0,-3 8 0 0,4-2 0 16,-4 6-160-16,0 1-16 0,0-3-16 0,2 0 0 16,2 1-240-16,0-6 176 0,-4 1-176 0,1 0 160 15,3-6-160-15,0 0 0 0,-4 1 0 0,6-4 0 16,-5-5 0-16,7 1-192 0,-2-2 32 0,-3-2 16 15,7 1-288-15,-5-5-48 16,5-2-16-16,1 1 0 0,-2 3 128 0,5-5 32 0,-3-1 0 0,2 1 0 16,-4 3 144-16,5-3 48 0,-5 1 0 0,2 3 0 15,2-1 144-15,-7 0-192 0,3 6 192 0,-5-5-192 16,2 5 192-16,0 2 176 0,-3 1-48 0,-1-1 0 16,2 6 208-16,-4-3 48 0,4 5 0 0,-4-1 0 0,0 3 928 0,0 1 192 15,2-2 32-15,-2 2 16 16,0-2-1872-16,0 1-384 0,3-3-80 0,-3 0-16 0,4-1 800 0,-2-2 0 15,2-3 0-15,-2 1 0 0,1-4 0 0,3 0-240 16,-2-6 80-16,1 3 16 16,-1-3-464-16,2-3-96 0,-1-6 0 0,3 2-16 15,-2-3-784-15,-3-2-160 0,7-5-16 0</inkml:trace>
  <inkml:trace contextRef="#ctx0" brushRef="#br0" timeOffset="97973.43">28223 12469 1839 0,'-4'-11'160'0,"4"5"-160"0,-4 0 0 0,2 1 0 0,2 5 4144 0,0 0 784 0,0-4 176 0,-3 2 16 0,-1 0 192 0,2 2 48 0,-4 2 0 0,3 4 0 0,-3-1-3424 0,2 5-672 0,4 1-144 0,-4 2-32 0,3 6-496 0,1-6-96 0,0 2-32 0,0 0 0 0,0 0-256 0,0 6-48 0,1-2-16 0,-1-19 0 0,0 0-320 0,14 47-64 0,-14-47-16 0,0 0 0 0,0 0-576 0,0 0-128 0,24 56-32 0,-24-56 0 0,0 0-1648 0,0 0-336 0,0 0-64 0,0 0-16 0,0 0-2160 0,0 0-432 0,0 0-96 0,0 0-16 0,0 0 3328 0,0 0 640 0,0 0 144 0,56 60 32 16,-56-56 4496-16,0 0 912 0,-3 5 176 0,3-3 48 16,0 5 368-16,-4 2 80 0,2 2 16 0,-2 0 0 15,4-2-2080-15,-4 0-416 0,4-3-64 0,4-3-32 16,-4 1-1104-16,0-4-208 0,4 1-64 0,-2-5 0 0,2 0-288 0,-1 0-64 16,3-3-16-16,0 1 0 0,1-2-144 0,1 0 0 15,-1 0-160-15,-1 2 160 16,3 2-512-16,-5 0 0 0,-4 0 0 0,0 0 0 15,0 0-128-15,0 0-16 0,0 0-16 0,0 0 0 16,0 0 32-16,83 47 16 0,-83-47 0 0,0 0 0 0,0 0 832 0,0 0 176 16,52 61 16-16,-52-61 16 0,0 0 224 0,0 0 32 15,0 0 16-15,0 0 0 0,0 0-272 0,0 0-48 16,0 0-16-16,81-8 0 0,-73-5-128 0,5-2-32 16,-4-2 0-16,2 0 0 0,3-2-192 0,-1-3 0 15,-4 1 0-15,2-2 0 0,3 3-208 0,-5-3-48 16,0 3 0-16,-3 1 0 0,-4 6-64 0,0 1 0 15,-2-5-16-15,-4 4 0 0,-2 0 96 0,-1 4 32 0,1-1 0 16,-7 5 0-16,4 1 208 0,-3 4 256 0,-1 4-48 0,2 1-16 16,-4 1 112-16,2 3 16 0,2 5 0 0,1-3 0 15,1 4-16-15,-1-2 0 0,3 0 0 0,1-2 0 16,2 6 16-16,3 4 0 0,-3 2 0 0,2 1 0 16,-2 2 48-16,4 3 16 0,0 1 0 0,4 2 0 15,-4-32 0-15,6 54 0 0,-6-54 0 0,15 51 0 16,-15-51-128-16,0 0-32 0,0 0 0 0,33 67 0 15,-33-67-224-15,0 0 0 0,0 0-192 0,0 0 192 16,77 38-960 0,-77-38-64-16,0 0-32 0,0 0-18752 0</inkml:trace>
  <inkml:trace contextRef="#ctx0" brushRef="#br0" timeOffset="98490.8">29260 12847 23087 0,'-9'-8'512'0,"1"4"96"0,6 0 32 0,-1 3 0 0,-3-3-512 0,6 4-128 0,-6 0 0 0,3 0 0 0,-7 0 3712 0,-3 0 720 0,2 4 144 0,-4 1 32 0,-2 5-3200 0,6-1-640 0,-5 6-128 0,3 4-32 0,4 0-304 0,-2 1-64 0,3 9-16 0,2-1 0 0,-3 2-32 0,3 4 0 0,3 3 0 0,-1-7 0 0,2 2-48 0,2-5-16 0,0-27 0 0,2 45 0 0,-2-45-128 0,0 0 0 0,0 0 0 0,0 0 128 0,34 58-288 0,-34-58-64 0,0 0-16 0,0 0 0 0,66-34-224 0,-48 15-48 0,3-3-16 0,2 1 0 0,-5-3 128 0,1 1 16 0,-4 2 16 0,4 3 0 0,2-5 48 0,-3 6 0 0,1 4 0 0,0 4 0 15,-19 9 320-15,0 0-176 0,0 0 176 0,0 0-128 16,0 0 304-16,0 0 64 0,79 20 16 0,-79-20 0 16,0 0 0-16,0 0 0 0,17 66 0 0,-21-47 0 15,0 0-48-15,-1-4 0 0,-1 3 0 0,-1-3 0 16,-1 0-16-16,-1-1-16 0,1-3 0 0,2-2 0 16,-3-1-176-16,0-3 0 0,3-1 0 0,-3-2 0 0,-1-4 0 15,1 0 0-15,3 0-224 0,-3-5 80 0,3 1 16 0,-1-1 0 16,1-4 0-16,0-1 0 0,6-1-96 0,0-2-16 15,0 0 0-15,2 0 0 16,6-2-464-16,1 6-112 0,2-2-16 0,-1 1 0 16,3 3-1280-16,2 0-256 0,-15 9-48 0,0 0-11584 15</inkml:trace>
  <inkml:trace contextRef="#ctx0" brushRef="#br0" timeOffset="99142.61">29674 13036 22111 0,'1'2'976'0,"-1"-2"208"0,0 0-944 0,-1 0-240 15,1 0 0-15,0-2 0 0,-4 2 3072 0,4-3 560 16,-6-1 112-16,2-2 32 0,-1 1-1792 0,-5-1-336 16,5-2-80-16,-3 3-16 0,3-1-976 0,-5-1-192 15,5 5-32-15,-5-4-16 0,5 2-80 0,-5 4-32 0,3 0 0 0,-3-3 0 16,1 6-96-16,1 1-128 0,-1 5 176 0,1 3-176 16,3 3 128-16,-1 2-128 0,-1 3 0 15,5 1 0-15,-2 3 0 0,2-1 0 0,2-23 0 0,2 47 0 16,-2-47 0-16,0 0 0 0,13 54 0 0,-13-54 0 15,0 0 0-15,0 0 0 0,0 0 0 0,0 0 0 16,0 0 0-16,0 0 0 0,72 14 0 0,-57-33 0 16,0-2 0-16,0-7 0 0,0 0 0 0,2-6 0 15,-2 0 0-15,3-3 0 0,-3-3-128 0,0-1 128 16,4-4-240-16,-6 1 48 0,2 3 16 0,-5-2 0 16,1-2 176-16,-1 3 0 0,-5 7 0 0,-1-1-128 15,0 10 128-15,-4 1 0 0,-4 6 128 0,0 6-128 0,2 8 336 16,-3-1 0-16,-3 6 0 0,3 2 0 0,-1 5 112 0,-4 8 0 15,-3 4 16-15,2 0 0 0,4 2-256 0,-5 7-48 16,5 6-16-16,-1 5 0 0,-1-1-144 0,1 1 160 16,6 4-160-16,-1 4 160 0,-1-1 16 0,4-3 0 15,4-2 0-15,-4-41 0 0,13 68-48 0,-13-68 0 16,0 0 0-16,26 62 0 0,-26-62-128 0,0 0 0 16,0 0 0-16,0 0 128 0,79 19-128 0,-79-19 0 15,0 0 0-15,58-23 0 0,-58 23 0 0,44-21-192 16,-44 21 32-16,39-28 16 0,-18 13-176 0,-3-2-48 15,-1 6 0-15,-17 11 0 0,34-23 16 0,-34 23 0 16,27-20 0-16,-14 7 0 16,-8 1-240-16,3 3-48 0,-3 0-16 0,1-3 0 0,-2 3 432 0,-4-1 96 15,0 7 128-15,0-7-208 0,-4 7 208 0,0 1-176 0,-3-4 176 0,-3 2-160 16,1 4 160-16,-8-3-192 0,2 6 192 0,-4-1-192 16,2 6 192-16,-5-3 0 0,7 5 128 0,-4 1-128 15,4 6 192-15,0-2-16 0,2 4-16 0,3 5 0 16,5-5 32-16,-5 2 16 0,5 1 0 0,1 3 0 15,-2-1 96-15,6-24 16 0,0 49 0 0,0-49 0 16,0 0 48-16,10 66 16 0,-10-66 0 0,0 0 0 16,26 56-48-16,-26-56 0 0,0 0 0 0,0 0 0 15,53 56-208-15,-53-56-128 0,0 0 128 0,0 0-128 16,0 0-288-16,75 42-128 16,-75-42-32-16,0 0-19904 0</inkml:trace>
  <inkml:trace contextRef="#ctx0" brushRef="#br0" timeOffset="99864.85">30711 12805 27647 0,'0'-2'2448'0,"-2"2"-1952"0,2 0-496 0,-2 2 0 0,2 0 2288 0,-5 2 352 0,1 1 80 0,-6 5 16 0,-3 9-1072 0,-4 9-192 0,-5 6-64 0,-3 9 0 0,1 8-512 0,1 3-96 0,-1 6-32 0,3 6 0 0,-1 5-80 0,7 3-32 0,0 1 0 0,2 13 0 0,1 12-224 0,8 3-48 0,-1 1-16 0,5-14 0 0,2-6-48 0,1-5-16 0,7-2 0 0,-1-7 0 0,3-10-304 0,1-2 0 0,5-7 0 0,-18-51 0 0,40 85-816 0,-40-85-208 0,49 56-64 0,-49-56-20096 0</inkml:trace>
  <inkml:trace contextRef="#ctx0" brushRef="#br0" timeOffset="106208.95">31201 11971 21183 0,'0'-2'1888'0,"0"0"-1504"0,0 0-384 0,0 2 0 0,-3-4 2624 0,3 3 448 0,-4-3 80 0,2-2 32 0,-2-1-560 0,-1 1-128 0,-3-3 0 0,1 3-16 0,3-2-1392 0,-6 3-288 0,5-1-48 0,-3 2-16 0,1 2-336 0,3 1-64 0,-5 1-16 0,-1 0 0 0,-3-2-320 0,2 2 128 0,1 3-128 0,-5 3 0 0,2 4 0 0,2 1 0 0,-6 6 0 0,6 0 0 0,-4 5 0 0,2 3-256 0,-1 7 64 0,3 1 0 0,6 1 32 0,-5 2 0 0,6 2 0 0,-1-1 0 0,5 1 160 0,0-3-208 0,0-3 80 0,2-5 128 0,1-1-144 0,-3-26 144 0,0 0 0 0,0 0 0 0,0 0-160 0,0 0 160 0,0 0-128 0,74 41 128 0,-57-52-176 0,-2-4 176 0,3-2-208 0,1-4 80 0,-4-3 128 0,4-6 0 0,0-4-144 0,1-4 144 0,-1 1 0 0,2-10 0 0,5-8 0 0,1-7 0 0,1-3-128 15,-8 1 128-15,3-2 0 0,-4 8 0 0,-4 5 0 0,-6 8 0 0,1 2 0 0,-5 5 0 0,-1 1 0 0,0 7 0 0,-4 5 0 0,-2 6 0 0,0 4 0 0,-2 2 0 0,2 4 224 0,-5 3-64 0,5 2 288 0,-6 2 64 0,3 4 16 0,-1 4 0 16,-3 5 16-16,3 4 0 0,-3 2 0 0,-1 6 0 16,1-1-304-16,0 8-64 0,-1-1-16 0,1 4 0 15,-1 1-32-15,-1 6-128 0,2 7 192 0,-1-2-64 16,1 5-128-16,-1-3 192 0,5 4-192 0,1-4 192 15,-2 2-32-15,6-2 0 0,0-2 0 0,6-2 0 0,-2-5-160 16,3-4 128-16,-7-34-128 0,23 52 128 0,-23-52-128 0,0 0 0 16,0 0 0-16,71 42 0 0,-71-42 0 0,0 0-176 15,77-4 176-15,-77 4-192 0,62-28 64 0,-62 28 0 16,62-36 0-16,-32 15 0 0,-5 4-64 0,-1-1 0 16,5-7 0-16,-1 6 0 0,-8 1-128 0,5-5-16 15,-1 2-16-15,-1-1 0 0,-3 1-16 0,3 1 0 16,-4 1 0-16,-4 2 0 15,-2 0-80-15,-4 2-32 0,-1 2 0 0,-1 3-12592 16,-7 1-2528-16</inkml:trace>
  <inkml:trace contextRef="#ctx0" brushRef="#br0" timeOffset="106810.9">31701 12085 8287 0,'-7'0'368'0,"5"0"80"0,-2 2-448 0,-1 0 0 0,5 0 0 0,-4-2 0 0,2 4 2368 0,-2-4 400 0,-1 5 80 0,-3 5 16 0,2-6 1488 0,1 1 288 0,-1 5 64 0,4-8 16 0,0 1-2416 0,2 1-496 0,2-4-80 0,0 0-32 0,4 0-624 0,-1-4-128 0,5 2-32 0,-1-1 0 0,-9 3-128 0,0 0-16 0,0 0-16 0,58-23 0 0,-58 23-368 0,34-21-80 0,-15 8-16 0,0-2 0 0,-19 15-288 0,37-34 0 0,-16 10 128 0,-2 1-128 0,0 3 0 0,-4 1-304 16,-2-4 64-16,-6 5 16 0,1 3-304 0,-6 3-64 0,2-1-16 0,-8 2 0 0,2 1 176 0,-4 1 48 15,-1 2 0-15,-3 5 0 0,-1-4 64 0,-2 2 32 16,-2-5 0-16,0 3 0 0,-4-1 288 0,0 5-128 16,0 2 128-16,1 0 0 0,3 0 0 0,0 4 0 15,0 3 192-15,1 6-48 0,-1-1 128 0,0 4 32 16,2 5 0-16,2 4 0 0,2 1-96 0,-5 0-16 0,9 6 0 0,-3-2 0 15,3 8 64-15,3-4 0 0,2 3 0 0,0 3 0 16,5-3 0-16,1-1 16 0,3 2 0 0,-9-38 0 16,25 67-32-16,-25-67-16 0,37 57 0 0,-37-57 0 15,0 0-64-15,72 45-16 0,-72-45 0 0,0 0 0 16,77 17-144-16,-77-17-144 0,0 0 144 0,92-6-208 31,-92 6-288-31,0 0-48 0,96-21-16 0,-96 21 0 0,62-20-528 0,-62 20-128 0,58-25 0 16,-58 25-18144-16</inkml:trace>
  <inkml:trace contextRef="#ctx0" brushRef="#br0" timeOffset="107294.78">32380 12070 15599 0,'-6'-3'688'0,"2"-1"144"0,-1 2-656 0,1 2-176 0,2-4 0 0,0 2 0 0,0 0 2624 0,2 1 512 0,-5-3 80 0,-3-2 32 0,3-1-352 0,1-1-64 0,2 1-16 0,-2-5 0 0,4 3-1472 0,0-6-320 0,4 2-48 0,-4-2-16 0,6 2-528 0,-1-2-112 0,3 0-32 0,-3-1 0 0,5 1-128 0,-8 2-32 0,5-4 0 0,3 6 0 0,-5 2-128 15,1 3 0-15,-1-1 0 0,-1 5 128 0,0-4-128 0,-4 4 0 0,0 2 0 0,0 2 0 0,0 4 144 0,-6-1 0 0,3 5 0 0,-1 5 0 0,-2 2 112 0,1 7 0 0,-3 2 16 0,6 6 0 0,-2-3 48 0,-1 6 16 0,1 10 0 0,-2 6 0 16,3 5-16-16,1 1-16 0,-2 1 0 0,0 2 0 15,2 2 48-15,-1-2 16 0,3-1 0 0,0-1 0 16,-4 8 112-16,2-6 32 0,-2-4 0 0,0-7 0 16,3 2-320-16,-5-2-48 0,2-4-16 0,0-4 0 0,-1-7-128 15,-1-4 0-15,2-2 0 0,-1-9-176 16,1 0-256-16,-2-8-48 0,3-3-16 0,-1-3 0 16,2-5-400-16,2 0-64 0,-4-5-32 0,2-5 0 15,-1 1-304-15,3-8-64 0</inkml:trace>
  <inkml:trace contextRef="#ctx0" brushRef="#br0" timeOffset="108981.86">31115 13440 9215 0,'0'-3'816'0,"0"1"-656"0,0 0-160 0,2 0 0 0,-2 2 1664 0,0-6 320 0,4 3 48 0,-4-3 16 0,3-7 1360 0,3 0 288 0,-4 1 48 0,2-1 16 0,-1 6-1040 0,-1-1-208 0,2 3-32 0,-4-1-16 0,4 2-1248 0,-4 2-240 0,2 0-48 0,-2 2-16 0,3-2-176 0,-3 4-32 0,4 0-16 0,-2 4 0 0,2 3-208 0,-4 6-32 0,4 4-16 0,-2 2 0 0,1 7-160 0,-3 0-16 0,0-9-16 0,-3 11 0 0,1 8-240 0,-2 10 144 0,-6 5-144 0,5 0 128 0,-5-4-128 0,1-2 0 0,0-10 0 0,3-3 0 0,2-4-240 0,-1-9 32 0,1-4 0 0,4-12 0 31,0 1-240-31,4-8-64 0,-4-2 0 0,1-5 0 15,7-6-112-15,1-8-16 0,3-3-16 0,1-6 0 0,2 2 256 0,-2-6 48 0,2 1 16 0,0-3 0 16,-2 0 208-16,2-5 128 0,4-2-160 0,2-6 160 16,-6 6 0-16,4 6 0 0,-1 3 0 0,-6 10 0 15,1 7 176-15,-4 10 128 0,1 3 16 0,-7 2 16 16,-3 4 128-16,0 0 32 0,0 0 0 0,0 0 0 0,15 55-48 16,-15-35-16-16,-3 5 0 0,-1-5 0 0,2-1-96 0,2 4-16 15,-6 7 0-15,3 0 0 0,-3 2-128 0,-2-4-16 16,7-4-16-16,-3-3 0 0,0-2-160 0,4-10 0 15,0 1 0-15,4-8 0 16,0-1-368-16,-3-2-96 0,7-5-32 0,-2-3 0 16,3-3-112-16,0-5-32 0,1-3 0 0,5-5 0 0,-2 1 208 0,2-10 48 15,6 0 0-15,-3-3 0 0,-2 3 208 0,-1 6 176 16,1 3-208-16,-4 6 80 0,-3 6 128 0,1 6 0 16,-5 3 0-16,-1 4 128 0,0 0 240 0,1 9 48 15,-5 3 16-15,0 5 0 0,0 7 144 0,0-3 16 16,0 1 16-16,-3 3 0 0,1 3-16 0,-2 6 0 15,-2 9 0-15,1 0 0 0,1 0-256 0,0 0-48 0,2-9-16 16,4-5 0-16,2-3-272 0,-4-26 128 0,0 0-128 0,0 0 0 31,0 0-288-31,0 0-160 0,81 41-48 0,-81-41 0 16,0 0-400-16,79-22-64 0,-79 22-32 0,62-27 0 16,-62 27-224-16,58-35-32 0,-58 35-16 0,56-40 0 15,-28 16-1312-15,-3-1-272 0,3 1-48 0,-7 1-16 16,-2 3 1216-16,-19 20 240 0,33-34 48 0,-23 21 16 0,-5 3 1968 0,-1 1 400 0,0 3 80 0,-4-1 16 15,0 1 1072-15,-2 2 224 0,0 2 32 0,-3 2 16 16,-3 0-976-16,2 0-192 0,-3 0-32 0,0 0-16 16,-3 4-704-16,-5 2-144 0,2-1-32 0,0 1 0 15,-3 3 0-15,-1 5 0 0,0-3 0 0,0 6 0 16,2-2-80-16,-5 0-32 0,7 4 0 0,0-6 0 16,0 4-208-16,5-2 144 0,1-2-144 0,5 0 128 15,-2-2-128-15,6-3 0 0,0 1 0 0,2-3 0 0,2 0 0 0,-4-6 0 16,0 0 0-16,0 0 0 0,0 0-224 0,0 0 32 15,0 0 0-15,86-14 0 0,-86 14-112 0,0 0-16 16,63-33 0-16,-63 33 0 0,0 0 64 0,52-30 0 16,-52 30 0-16,0 0 0 0,0 0 64 0,0 0 32 15,62-16 0-15,-62 16 0 0,0 0 304 0,0 0 64 16,0 0 16-16,0 0 0 0,0 0 208 0,10 44 32 16,-14-31 16-16,0 2 0 0,-2 0 0 0,1 4 0 15,1-4 0-15,-2 0 0 0,3 0-224 0,1-2-64 16,2-2 0-16,0 1 0 0,0-12-192 0,0 0-240 15,0 0 48-15,0 0 16 16,0 0-464-16,0 0-80 0,0 0-32 0,0 0 0 16,0 0-752-16,0 0-160 0,82 11-16 0,-82-11-15008 0</inkml:trace>
  <inkml:trace contextRef="#ctx0" brushRef="#br0" timeOffset="109232.08">32513 13542 5519 0,'0'4'496'0,"0"-4"-496"0,-4 1 0 0,-1 3 0 0,1-4 4288 0,0 0 768 0,2 4 160 0,-5-2 32 0,-1 4-560 0,-1 1-96 0,-8 2-32 0,0 3 0 0,4 1-2848 0,-6 2-576 0,4 0-112 0,0 2-32 0,-2-2-320 0,6 2-64 0,-4 2-16 0,2 3 0 0,1-1-240 0,3 1-48 0,-4 1-16 0,7 1 0 0,-3 1-288 0,5-1 160 0,2-1-160 0,2-1 128 0,0-22-128 0,2 34 0 0,-2-34 0 0,0 0 0 0,0 0 0 0,0 0-224 0,0 0 80 0,0 0 16 0,77 30-400 0,-77-30-80 0,34-26-16 0,-17 9 0 16,4-4-96-16,1-3-32 0,-1-4 0 0,-2-2 0 16,5 0-720-16,-5-2-160 0</inkml:trace>
  <inkml:trace contextRef="#ctx0" brushRef="#br0" timeOffset="109784.31">32688 13117 34095 0,'-9'-2'1504'0,"3"2"320"0,2 0-1456 0,2 0-368 16,-1 0 0-16,3 2 0 0,-6 4 1728 0,2-1 288 0,-1 5 48 16,-5 3 16-16,1 8-672 0,3 7-128 15,-1 0-16-15,-1 8-16 0,1 5-464 0,1 8-80 0,-3 7-32 0,3 8 0 16,-4 2-272-16,1 3-48 0,0 3-16 0,-4-1 0 16,5-9-336-16,0-3 144 0,7-11-144 0,-3-1 0 31,4-9-304-31,0-8-160 0,0-30-48 0,5 43 0 15,-5-43-544-15,0 0-112 0,0 0-32 0,0 0 0 16,0 0 224-16,47-28 32 0,-35 4 16 0,5-8 0 0,-2-2-288 0,0-2-64 16,-6 8-16-16,4-6 0 0,2 4 784 0,-3-2 144 0,1 2 48 0,-4 4 0 15,1 5 960-15,-5-1 192 0,1 10 32 0,1 3 16 16,-7 0 160-16,2 7 48 0,-2 2 0 0,0 0 0 16,0 0-352-16,0 0-64 0,4 32-16 0,-4-16 0 0,-4 0-208 15,4-16-32-15,-2 35-16 0,2-35 0 16,0 36-224-16,0-36-48 0,0 0-128 0,6 36 192 0,-6-36-192 0,0 0 0 15,0 0 0-15,0 0 0 16,0 0-464-16,0 0 16 0,0 0 0 0,0 0 0 16,0 0-256-16,0 0-32 0,0 0-16 0,0 0 0 15,0 0-208-15,0 0-32 0,73 22-16 0,-73-22 0 16,0 0-272-16,0 0-64 0,0 0-16 0,42-24 0 0,-42 24 800 0,0 0 176 16,0 0 16-16,52-27 16 0,-52 27 192 0,0 0 160 15,0 0-208-15,45-24 80 0,-45 24 960 0,0 0 208 16,0 0 48-16,0 0 0 0,0 0 288 0,0 0 64 15,0 0 16-15,0 0 0 0,47 66-784 0,-47-66-160 16,-3 43-16-16,3-43-16 0,-4 43 32 0,2-22 16 16,2-21 0-16,-6 36 0 0,6-36-240 0,0 0-48 0,0 33-16 15,0-33 0-15,0 0-224 0,0 0-240 0,0 0 48 0,0 0 16 32,0 0-592-32,0 0-128 0,34-35-32 0,-28 18-17760 0</inkml:trace>
  <inkml:trace contextRef="#ctx0" brushRef="#br0" timeOffset="110102.9">33116 13392 15663 0,'-1'0'1392'0,"-5"0"-1120"0,6 1-272 0,0-1 0 0,-4 4 4256 0,4 0 800 0,-5 2 144 0,-3 3 48 0,2 2-2368 0,1 2-448 0,-3 2-112 0,6 0-16 0,2-15-1488 0,-3 27-304 0,3-27-64 0,0 0-16 0,0 0-432 0,0 0 0 0,0 0-192 0,0 0 192 0,0 0-896 0,28 50-48 0,-28-50-16 0,0 0-11504 0,0 0-2304 0</inkml:trace>
  <inkml:trace contextRef="#ctx0" brushRef="#br0" timeOffset="110452.48">33178 13619 16575 0,'-1'32'736'0,"1"-23"160"0,0-3-720 0,-4-6-176 0,4 2 0 0,0 2 0 0,-4 9 3200 0,2 5 592 0,-5 7 128 0,-1 9 32 0,1-4-880 0,1 2-192 0,0-2-16 0,-1-6-16 0,5-5-1616 0,2-4-320 0,-4-2-64 0,4-13-16 0,0 0-400 0,0 0-96 0,0 0-16 0,0 0 0 0,0 0-320 0,0 0-160 0,38-26 16 0,-29 13 0 0,1 0-336 0,-1-4-64 0,0 0-16 0,-1 2 0 0,-1 3 112 0,3 5 0 0,-5-1 16 0,-1 3 0 0,2-1 432 0,-2 1-128 0,-3 3 128 0,3 0 0 0,-4 4 192 0,0-2 112 0,0 0 16 0,0 0 16 16,0 0 112-16,0 0 32 0,0 0 0 0,0 0 0 16,0 0-32-16,34 62 0 0,-34-62 0 0,0 0 0 15,0 0-192-15,0 0-32 0,28 56-16 0,-28-56 0 16,0 0-208-16,0 0 128 0,0 0-128 0,0 0 0 15,0 0 0-15,74 0 0 0,-74 0 0 0,0 0 0 16,43-30-336-16,-43 30 32 0,32-28 16 0,-32 28 0 16,34-28-16-16,-34 28 0 0,26-32 0 0,-26 32 0 15,22-23 32-15,-22 23 0 0,0 0 0 0,0 0 0 16,25-30 112-16,-21 22 32 0,-4 8 0 0,0-9 0 16,0 5 128-16,-4 1 0 0,0-3 0 0,2 2 0 15,-2 2 0-15,-5 2 0 0,0 0 0 0,-1 0 0 16,1 0 176-16,-2 2-48 0,1 2 0 0,-5 0 0 0,2 5 112 15,-2-3 16-15,2 3 0 0,-2 2 0 0,5 3-112 0,1 1-16 16,3 3 0-16,-3-1 0 0,5 4-128 0,2-2 0 16,-1 0 144-16,1 1-144 0,2-20 224 0,2 42-32 15,-2-42 0-15,0 0 0 0,18 58 176 0,-18-58 16 16,0 0 16-16,0 0 0 0,34 51 16 0,-34-51 0 16,0 0 0-16,0 0 0 0,0 0-176 0,77 28-48 15,-77-28 0-15,0 0 0 0,0 0-192 0,81-17-288 16,-81 17 64-16,0 0 16 15,68-23-944-15,-68 23-192 0</inkml:trace>
  <inkml:trace contextRef="#ctx0" brushRef="#br0" timeOffset="111575.22">31525 14825 10127 0,'-12'-18'896'0,"9"6"-704"0,-3 3-192 0,2 0 0 0,4 3 3520 0,-3 2 656 0,1-2 144 0,-8-3 32 0,1-4-192 0,-6-4-16 0,-4 0-16 0,0 6 0 0,4 7-2752 0,-4 0-544 0,1 6-128 0,-1 4 0 0,4-1-256 0,-4 7-64 0,-2 5 0 0,3 1 0 0,-1 1-208 0,4 8-48 0,2-1-128 0,-1 6 192 0,7 9-192 0,-1 2 0 0,6 6 0 0,-1 2 0 0,6-2 0 0,-1-4 0 0,6-2 0 0,1-9 0 0,-9-34 0 0,27 47 0 0,-27-47 0 0,0 0 0 0,0 0 0 0,0 0-128 0,90 23 128 0,-90-23-160 15,39-32-32-15,-16 7 0 0,-4-7 0 0,5-4 0 16,-3-1 0-16,1-10-16 0,-1-8 0 0,1-7 0 16,-3-1-160-16,2 6-16 0,-8-1-16 0,-2 1 0 15,-1 3-16 1,-6 1 0-16,-3 6 0 0,-1 10 0 0,0 7 224 0,-1 0 64 0,-5 1 0 0,2 7 0 16,-2 5 368-16,-1 6 80 0,1 5 0 0,1 4 16 15,-3 2 272-15,1 6 48 0,3 3 16 0,-6 6 0 16,5 4-160-16,1 2-48 0,-2 7 0 0,-1 4 0 15,5 7-224-15,-2 5-48 0,4 8-16 0,4 1 0 0,-4-1-48 0,6-3-128 16,3-2 192-16,0 4-64 0,1 0-128 0,-1-6 0 16,1-8 0-16,-1 1 0 0,2-4 0 0,-11-34 0 15,29 52 0-15,-29-52 0 0,0 0 0 0,0 0 0 16,73 47 0-16,-73-47 0 0,0 0 0 0,0 0-176 16,90-3 176-16,-90 3-192 0,0 0 48 0,66-34 0 15,-66 34 0-15,41-38 0 0,-18 14-80 0,-1-10-16 16,3 0 0-16,-1-7 0 0,-5 0-96 0,0 3-32 15,-4 2 0-15,-4 4 0 0,-3 4 32 0,-3 6 0 16,-5 1 0-16,-4 6 0 0,-1 2 176 0,-1 3 160 16,-7 5-208-16,-2-5 80 0,2 6 128 0,-6 3 0 15,-2 1 128-15,-3 5-128 0,-4-1 272 0,0 5-16 16,-3 6 0-16,3 4 0 0,4 6-64 0,1 1 0 16,3 2-16-16,5 4 0 0,1 2-176 0,3 4 0 15,7 1 0-15,1-1 128 0,6 3-128 0,1-3 0 0,4-1 0 0,5-7 0 16,-13-30 0-16,30 51 0 0,-30-51 0 0,0 0 0 15,66 53 128-15,-66-53 0 0,0 0 0 0,0 0 0 16,96 16 64-16,-96-16 0 0,0 0 0 0,77-35 0 16,-77 35-192-16,52-47 192 0,-24 13-192 0,-1-7 192 15,-3 5-192-15,4-7-144 0,4-8 144 0,-5 2-208 16,-1 0-240 0,-5 6-64-16,-3 3 0 0,-5 5 0 0,-3 3 96 0,-3 7 16 0,-3 7 0 0,0 1 0 15,-4 5 400-15,-4 3 0 0,0 5 0 0,3 4 0 16,-5 4 256-16,2 0 144 0,-2 5 32 0,-1 6 0 15,1 0 96-15,1 10 32 0,1-1 0 0,-2 8 0 16,-1 4-240-16,5 11-32 0,-2 5-16 0,2 5 0 0,2-1-16 0,0 10-16 16,0 7 0-16,0 6 0 0,0-2-240 0,0 0 176 15,6 0-176-15,-6-5 160 0,2-8-160 0,-2-1 192 16,4 1-192-16,-1-3 192 0,-3-5-192 0,0-9 0 16,0-8 0-16,0-12 128 0,0-7-128 0,0-20-176 15,0 0 48-15,2 27 0 16,-2-27-512-16,0 0-112 0,0 0-16 0,8-25 0 15,-8 6-496-15,2-7-96 0,1-6-32 0,1-2-16784 16</inkml:trace>
  <inkml:trace contextRef="#ctx0" brushRef="#br0" timeOffset="111808.07">32290 14867 1839 0,'3'-34'160'0,"-3"17"-160"0,4 0 0 0,-4 4 0 0,2 7 6896 0,2 3 1344 0,-1-3 272 0,3-4 48 0,4-5-4384 0,-10 15-864 0,28-28-176 0,-28 28-48 0,0 0-1584 0,0 0-320 0,82-15-64 0,-82 15-16 0,0 0-608 0,77 28-128 0,-77-28-32 0,0 0 0 0,72 44-336 0,-72-44 128 0,0 0-128 0,45 64 0 0,-45-64 0 0,9 43 0 0,-9-19-192 0,-2 4 64 0,-7 1-160 0,0-3-32 0,-1-4 0 0,-5-1 0 0,-2 2-64 0,-3-1-32 0,-3-5 0 0,2-2 0 0,-7-2-224 0,4-3-64 15,-1-7 0-15,1-3 0 0,5-3 0 0,-3-9 0 0,5-1 0 16,4-6 0-16,-2-1-1600 0,5-3-320 0</inkml:trace>
  <inkml:trace contextRef="#ctx0" brushRef="#br0" timeOffset="112021.76">32840 14393 2751 0,'0'0'256'0,"0"0"-256"16,0 0 0-16,68-5 0 0,-68 5 6576 0,0 0 1264 15,0 0 256-15,0 0 48 0,64 43-3952 0,-64-43-800 16,75 73-144-16,-36-22-48 0,-1 3-1584 0,-10 3-320 15,2-5-64-15,-7 3-16 0,-3 1-144 0,-5 1-48 16,-5-9 0-16,-1 9 0 0,-5 10-272 0,-4 1-64 16,-4-6-16-16,-5-4 0 0,-1-5-464 0,-5-4-80 15,0-6-128-15,-3-4 176 16,-7 1-576-16,-3-4-112 0,-6-6-32 0,-5-2 0 16,-4 0-1184-16,-10-3-256 0</inkml:trace>
  <inkml:trace contextRef="#ctx0" brushRef="#br0" timeOffset="119989.85">23883 10524 11967 0,'-3'-4'1072'0,"3"0"-864"0,-4-1-208 0,2 1 0 0,2 2 2272 0,0 2 416 0,-4-6 64 0,4 3 32 0,-5-1 880 0,1-2 176 0,0 1 48 0,2-3 0 0,-1 6-1984 0,1 2-400 0,-2-4-80 0,4 8-16 0,-4-4-640 0,2 4-144 0,2 2-32 0,-4-1 0 0,4 5 0 0,0-1 0 0,0 2 0 0,-3 2 0 0,1 1-48 0,2 4-16 0,0 3 0 0,0 0 0 0,2 1-192 0,-2 6-32 0,3 6-16 0,-3 0 0 0,0-4-288 0,4 2 160 0,-4 4-160 0,6-2 128 0,-6-2-128 0,4-2 0 0,1-4-160 0,-3-3 160 0,2-3-704 0,-4-20-32 0,0 0-16 0,0 0 0 0,22 51-272 0,-22-51-48 0,0 0-16 0,0 0-18048 0</inkml:trace>
  <inkml:trace contextRef="#ctx0" brushRef="#br0" timeOffset="120809.26">23957 11428 6447 0,'0'-4'576'0,"0"2"-576"16,0 2 0-16,0-4 0 0,0 4 2336 0,0-2 352 15,0 2 80-15,0-1 16 0,-4-1 1088 0,4 2 224 16,0-4 32-16,-2 4 16 0,4 0-1984 0,-2 0-400 16,0 4-80-16,0-2-16 0,0 1-640 0,0 1-128 15,4 2-16-15,-4-1-16 0,0 1-352 0,0 1-80 0,4 3-16 16,-4-1 0-16,5 1-32 0,-1-1 0 0,-4 2 0 0,0-1 0 16,0 1-96-16,2 0-32 0,-2 4 0 0,4-3 0 15,-4-3-128-15,0 4-128 0,0 2 144 0,0 0-144 16,0 0 0-16,0 2 0 0,-4 2 0 0,4 2 0 15,-2 1 0-15,2-1 0 0,0-2 0 0,-4-1 0 16,4-1 0-16,-4 0 0 0,4 0 0 0,-1 0 0 16,1 2 0-16,0-2 0 0,0 0 0 0,0-8-160 15,1 2 16-15,3 3 0 0,0-5 0 0,-4 0 0 16,0 1 144-16,0-1-192 0,6 1 192 0,-6 1-192 16,1 2 192-16,-1-4-128 0,2-1 128 0,-2 1-128 15,2 4-16-15,-2-3 0 0,4 1 0 0,-4 0 0 16,0 1 0-16,-4-3 0 0,8 0 0 0,-4 3 0 15,-4 1 144-15,4-2-128 0,0 2 128 0,-2 0-128 0,2-1 0 0,-2 1 0 16,1 2 0-16,1-4 0 0,0 6 128 0,0-2 0 16,0-4 0-16,0 3 0 0,0-1 0 0,1 2 0 15,1-2 0-15,0 2 0 0,2-4 0 0,-2-3 0 16,2-1-144-16,-4 1 144 0,3-4-144 0,-3 1 144 16,0-3-192-16,2-2 192 0,2 0-384 0,-4-2 48 15,4-2 0-15,-4-1 0 16,5 1-1376-16,-18 2-272 0</inkml:trace>
  <inkml:trace contextRef="#ctx0" brushRef="#br0" timeOffset="121209.22">23803 12320 3679 0,'0'-13'320'0,"-4"8"-320"0,2-5 0 15,2 5 0-15,0 1 4016 0,0 4 720 0,0-4 160 0,-4-2 32 0,4 1 32 0,0-3 16 0,4 1 0 0,-4 3 0 0,0 4-3344 0,6 0-672 0,-6 0-128 0,0 0-16 0,0 0-368 0,0 0-80 0,49 56-16 0,-49-56 0 0,0 0-96 0,41 68 0 0,-41-68-16 0,26 45 0 0,-26-45-16 0,0 0 0 0,32 56 0 0,-32-56 0 0,0 0 32 0,0 0 0 0,40 49 0 0,-40-49 0 0,0 0-112 0,0 0-16 0,0 0 0 0,0 0 0 0,0 0 0 0,0 0 0 0,0 0 0 0,48-43 0 0,-38 22 32 0,-3-5 0 0,5-2 0 0,1-4 0 0,-4 4-288 0,1-4-64 0,5 2-16 0,-4-4 0 16,2 9-752-16,2-3-160 0,-2 8-32 0</inkml:trace>
  <inkml:trace contextRef="#ctx0" brushRef="#br0" timeOffset="121560.36">24269 12630 9215 0,'0'-1'816'15,"0"-3"-656"-15,0 4-160 0,0 0 0 16,2-2 3792-16,-2 2 736 0,0 0 144 0,1 0 16 16,1 2-768-16,2 2-144 0,-4 1-48 0,0-5 0 0,0 0-2576 0,10 43-512 15,-10-43-96-15,5 44-32 0,-5-16-256 0,4 0-64 16,-4 6-16-16,0 0 0 0,0-4-176 0,0 4 0 16,2 3 144-16,-2 1-144 0,4-1 0 0,-4-3 0 15,0-2-192-15,3-4 64 16,-1 0-320-16,2-3-64 0,-4-25-16 0,0 0-17536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28:4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25246 15972 5519 0,'-2'0'496'0,"2"0"-496"0,0 0 0 0,0 0 0 0,0 0 2048 0,0 0 320 0,0 0 64 0,0-4 16 0,0 2 928 0,2-2 176 0,0 4 32 0,-2-3 16 0,5 1-1360 0,-5 0-288 0,0 4-48 0,2-2-16 0,-2 2-736 0,4 1-160 0,-4 1-32 0,0-2 0 0,0 2-256 0,4 1-64 0,-4-1-16 0,-4 2 0 0,4-1-224 0,-4 3-32 0,2 1-16 0,2 4 0 0,0 1 16 0,2-1 0 0,2 2 0 0,0 0 0 0,-2 7 0 0,5 3 0 0,-1 5 0 0,-6-30 0 0,19 60-48 0,-10-26-16 0,1 5 0 0,-5-3 0 0,5-4-32 0,-5 2 0 0,5 3 0 0,-5-3 0 0,3-9 32 0,-6 3 0 0,5-2 0 0,-1 0 0 16,-2-1-128-16,-4-25-32 0,11 36 0 0,-7-25 0 15,1-2-144-15,-5-3 0 0,4-4 0 0,-4-2 0 16,0-2 0-16,0-6 0 0,-4-1 0 0,0-2 0 16,3-4 0-16,-7-4 0 0,2-6 128 0,1-7-128 15,-1-1 0-15,-3-3 0 0,1 2 0 0,3 0 0 16,-1 2-224-16,-3-1 80 0,3-1 16 0,2 0 0 16,0 6 128-16,3-2-128 0,1 3 128 0,0 3-128 15,0 3 128-15,0 2 0 0,1-3 0 0,3 3 0 16,0 2 0-16,2 0 0 0,-3 0 0 0,3 4 0 0,0 4 0 15,-3-2 256-15,7-3-64 0,1 1-16 0,-11 13 96 0,0 0 32 16,43-36 0-16,-43 36 0 0,0 0-112 0,47-26 0 16,-47 26-16-16,0 0 0 0,0 0-176 0,0 0 0 15,74-17 0-15,-74 17 0 0,0 0-192 0,0 0-64 16,0 0 0-16,0 0-16 16,0 0-288-16,0 0-48 0,84 21-16 0,-78-14 0 15,-6-7-272-15,0 0-48 0,0 0-16 0,0 0-18432 16</inkml:trace>
  <inkml:trace contextRef="#ctx0" brushRef="#br0" timeOffset="517.7">25676 16376 24879 0,'0'-4'2208'0,"0"2"-1760"0,0 0-448 0,0 0 0 0,0 2 2880 0,0 0 512 0,0 2 80 0,2 0 32 0,-2-2-1408 0,0 0-288 0,0 0-48 0,0 0-16 0,27 51-928 0,-27-51-192 0,11 37-48 0,-11-37 0 0,9 44-352 0,-5-22-80 0,-4 3-16 0,2-1 0 0,-2-3-128 0,0-2 0 0,0-1 0 0,0-3 0 0,0-1-496 0,-2-9 32 0,2-1 0 0,0-2 0 0,-4-4-240 0,4-4-32 0,0-1-16 0,-4-5 0 0,3-6-240 0,1-5-48 0,0 2-16 0,5-7 0 0,-1 4-80 0,2-4-16 0,-1 1 0 0,3 5 0 0,-1 1 1312 0,1 8 256 15,1-2 48-15,1 0 16 0,-10 15 768 0,0 0 160 16,0 0 16-16,0 0 16 0,0 0-512 0,0 0-96 16,0 0-32-16,77 17 0 0,-77-17 0 0,0 0 0 15,0 0 0-15,0 0 0 0,28 56-160 0,-28-56-16 16,11 38-16-16,-11-38 0 0,13 54-272 0,-13-54-48 0,15 53-16 0,-15-53 0 16,6 43-272-16,-6-43 0 0,0 0 0 0,13 47 0 31,-13-47-928-31,0 0-96 0,0 0 0 0,0 0-19936 0</inkml:trace>
  <inkml:trace contextRef="#ctx0" brushRef="#br0" timeOffset="1219.8">26997 15910 25791 0,'0'0'2304'0,"0"2"-1856"0,0-1-448 0,0-1 0 0,0 2 2368 0,0 2 368 0,0 2 80 0,0 3 0 0,6 4-960 0,-2 8-192 0,2 3-32 0,-1 5-16 0,3-1-784 0,-1 0-176 0,1 2-16 0,-3 0-16 0,5 2-240 0,-7-2-32 0,-1-4-16 0,2-5 0 0,-2 0-192 0,0-2-144 0,-2-1 192 0,0-3-192 0,0-5 128 0,-2-3-128 0,2-1 0 0,-2-2 0 0,2-4 0 0,0-2 0 0,-6-4-128 0,6-3 128 0,-3-2-432 0,-1-5 16 0,2 0 0 0,-2-3 0 0,4-2 112 0,0-9 32 0,0-2 0 0,0-2 0 0,4 0 272 0,2 1 0 15,-1 4 0-15,3-1 0 0,3 2 144 0,-1 4 96 16,-1 7 16-16,0 0 0 0,1 2 144 0,1 4 48 15,-11 11 0-15,0 0 0 0,0 0-160 0,0 0-32 16,0 0 0-16,71-12 0 0,-71 12-256 0,0 0 0 16,0 0 0-16,0 0 0 0,66 45-144 0,-66-45-96 15,0 0-16-15,0 0 0 16,45 57-480-16,-45-57-96 0,0 0-32 0,0 0-18464 0</inkml:trace>
  <inkml:trace contextRef="#ctx0" brushRef="#br0" timeOffset="1804.8">27633 16458 13823 0,'-6'-3'1216'16,"2"1"-960"-16,2-2-256 0,1 2 0 16,-1 2 3824-16,2-4 720 0,-6-5 128 0,-3-2 48 15,-1-2-1568-15,-5-2-304 0,6 1-64 0,-4 1-16 16,3 2-2000-16,1 5-416 0,3-1-80 0,-3 5-16 16,3 2-128-16,-1 0-128 0,1 2 144 0,0 5-144 0,-1 3 128 0,5 1-128 15,-4-3 0-15,3 7 0 0,-3 0 0 0,2 7 0 16,0 1 0-16,3-1 0 0,-3 3 0 0,4-3 0 15,0 3 0-15,0-5 0 0,0-3 128 0,0-17 0 16,4 27-128-16,-4-27 192 0,0 0 112 0,0 0 16 16,0 0 0-16,0 0 0 0,0 0 16 0,39-31 16 15,-30 11 0-15,1-3 0 0,-1-7-176 0,1-2-48 16,5 2 0-16,-6-7 0 0,0 8-128 0,3-6-144 16,1-7 144-16,0-3-208 0,-2 2-80 0,-1 0-16 0,-1 0 0 0,0 1 0 15,-5 5 16-15,2 3 0 0,-4 4 0 0,0 5 0 16,0 1 288-16,-2 9 0 0,-2 4 0 0,0 3 0 15,0 6 0-15,-2 2 256 0,2 8-32 0,-2 1 0 16,-1 0 288-16,1 7 64 0,-2-1 16 0,3 7 0 16,-1-1 64-16,2 3 16 0,2 3 0 0,0 3 0 15,0 3-224-15,2 1-32 0,2 9-16 0,1-3 0 16,3 7-176-16,1-8-32 0,-3 5-16 0,3-3 0 16,1 2-176-16,-1 0 0 0,0-3 0 0,3-3 0 15,1 1 0-15,-13-38 0 0,21 58 0 0,-21-58 0 16,22 45-432-16,-22-45-16 0,0 0 0 0,0 0 0 15,49 53-304-15,-49-53-64 16,0 0-16-16,0 0 0 0,0 0-384 0,0 0-96 0</inkml:trace>
  <inkml:trace contextRef="#ctx0" brushRef="#br0" timeOffset="2807.38">30502 15972 21183 0,'-2'0'1888'0,"2"0"-1504"0,0 0-384 0,0 0 0 0,0 0 2864 0,0-4 496 0,0 4 96 0,0-2 32 0,0 0-1008 0,6 2-208 0,-2 0-32 0,-4 0-16 0,0 0-1216 0,0 0-240 0,45 43-64 0,-45-43 0 0,41 51-192 0,-41-51-32 0,49 72-16 0,-26-31 0 0,-3 0-112 0,-1 2-32 0,-4-3 0 0,-5-1 0 0,-1-7-64 0,0-2-32 0,-7 2 0 0,0-7 0 0,4-5-48 0,-6-3-16 0,0-2 0 0,-4-5 0 0,2-6-160 0,-2-3 128 0,4-1-128 0,-3-5 128 0,1-1-128 0,-2-5 0 0,-2-6 0 0,3-2-176 0,-3-9-224 0,2-2-48 0,-1-4-16 0,-1-3 0 0,2-3 144 0,4-5 16 0,0 0 16 16,0 2 0-16,6-1 288 0,-1 3-128 0,5 7 128 0,3 4 0 0,-4 6 0 0,6 1 0 16,-15 23 0-16,29-30 0 0,-29 30 240 0,0 0 48 15,0 0 16-15,0 0 0 0,77-28-160 0,-77 28-16 16,0 0-128-16,0 0 192 0,0 0-192 0,0 0 0 15,92 13-144-15,-92-13 144 16,0 0-512-16,0 0 0 0,0 0 0 0,0 0 0 16,90-4-352-16,-90 4-80 0,0 0-16 0,0 0-18112 0</inkml:trace>
  <inkml:trace contextRef="#ctx0" brushRef="#br0" timeOffset="3578.29">31158 16363 8287 0,'0'-6'736'0,"0"0"-592"16,0 3-144-16,0-1 0 0,0 2 2272 0,0-2 416 16,0-1 96-16,2-10 16 0,-2-1 1456 0,0-2 288 15,4 3 64-15,-4 1 16 0,0 5-2224 0,0 3-448 16,4 3-96-16,-4 3 0 0,0 0-832 0,0 0-144 15,0 0-48-15,0 0 0 0,15 52-176 0,-10-29-32 16,-5-23-16-16,4 41 0 0,2-14-256 0,-6 3-48 0,0 3-16 0,3-1 0 16,-6 2-160-16,3 0-128 0,0 0 192 0,-4-4-192 15,2-2 128-15,-2-7-128 0,4-4 0 0,-3-2 0 16,1-6 0-16,2-1-144 0,0-6 16 0,-4-1 0 31,2-1-448-31,2-5-96 0,0-1-16 0,0-9 0 16,0 2 0-16,0-10 0 0,2 3 0 0,2-10 0 0,1 3 336 0,1-3 64 0,1-2 16 0,3-2 0 15,-1 4 272-15,3-3-128 0,3 1 128 0,-2 5 0 16,2 5 0-16,-2 5 272 0,-13 17-16 0,0 0-16 16,0 0 240-16,0 0 48 0,0 0 16 0,0 0 0 15,0 0 80-15,0 0 16 0,64 49 0 0,-60-30 0 16,-4 5-48-16,1-3 0 0,-1 3 0 0,0 0 0 16,0-1-208-16,0-4-64 0,0-4 0 0,0 0 0 0,0-2-320 15,0-13 128-15,0 0-128 0,0 0 0 16,0 0-288-16,0 0-128 0,0 0-32 0,0 0 0 15,0 0-480-15,0 0-96 0,0 0-32 0,34-41 0 16,-26 22 112-16,1 2 32 0,1-6 0 0,-1 3 0 0,2-3 400 0,-11 23 96 16,28-37 16-16,-28 37 0 0,0 0 400 0,40-34 0 15,-40 34 144-15,0 0-144 0,0 0 512 0,0 0-16 16,0 0 0-16,0 0 0 0,71 45 144 0,-71-45 16 16,0 0 16-16,19 49 0 0,-19-49-128 0,10 35-32 15,-10-35 0-15,9 34 0 0,-9-34-176 0,0 0-32 16,11 42-16-16,-11-42 0 0,0 0-288 0,0 0 0 15,0 0 0-15,0 0 0 16,0 0-352-16,0 0-176 0,0 0-48 0,0 0 0 16,0 0-224-16,0 0-48 0,0 0-16 0,0 0 0 15,57 52-96-15,-57-52 0 0,0 0-16 0,9 40 0 16,-9-40-816-16,6 39-176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0:46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19679 3343 11967 0,'-9'4'1072'0,"3"-2"-864"0,3-2-208 0,3 2 0 0,-4-2 1472 0,2 0 240 0,2 0 48 0,-4 2 16 0,4 1 1584 0,-3-3 320 0,3 0 64 0,-2 0 16 0,2 2-1648 0,2-4-320 0,1 2-64 0,3 0 0 0,3 0-832 0,1-3-144 0,-10 3-48 0,0 0 0 0,0 0-208 0,0 0-48 0,62-10-16 0,-62 10 0 0,0 0-16 0,0 0 0 0,0 0 0 0,71-6 0 0,-71 6-32 0,0 0 0 0,0 0 0 0,83 6 0 0,-83-6-64 0,0 0 0 0,0 0-16 0,86 8 0 0,-86-8-48 0,0 0-16 0,72 2 0 0,-72-2 0 0,0 0-96 0,79 0-16 15,-79 0 0-15,0 0 0 0,86 0-128 0,-86 0 160 16,0 0-160-16,90-2 160 0,-90 2-160 0,0 0 0 0,102 2 0 0,-102-2 128 16,81 0-128-16,-81 0 160 0,86 13-160 0,-86-13 160 15,81 15 32-15,-81-15 0 0,83 15 0 0,-83-15 0 16,77 22 80-16,-77-22 32 0,0 0 0 0,90 19 0 15,-90-19-96-15,0 0-16 0,96 21 0 0,-96-21 0 16,0 0-16-16,79 9-16 0,-79-9 0 0,0 0 0 16,95 4 16-16,-95-4 0 0,72 2 0 0,-72-2 0 15,67-4-176-15,-67 4 160 0,66-6-160 0,-66 6 160 16,70-5-32-16,-70 5-128 0,75-12 192 0,-75 12-64 16,68-13 0-16,-68 13 0 0,64-20 0 0,-64 20 0 15,56-17 0-15,-56 17 0 0,64-12 0 0,-64 12 0 16,75-9-128-16,-75 9 192 0,71-7-192 0,-71 7 192 15,62-6-192-15,-62 6 0 0,64-2 144 0,-64 2-144 16,0 0 0-16,90 6 0 0,-90-6 0 0,0 0 128 0,87 5-128 16,-87-5 0-16,0 0 0 0,69 4 0 0,-69-4 0 0,0 0 0 15,66 2 0-15,-66-2 0 0,0 0 0 0,0 0 0 16,87 6 0-16,-87-6 0 0,0 0 0 0,0 0 0 16,86 0 0-16,-86 0 0 0,0 0 0 0,77-2 128 15,-77 2-128-15,0 0 0 0,81 0 0 0,-81 0 0 16,0 0 0-16,88-6 128 0,-88 6-128 0,66-4 0 15,-66 4 0-15,68-5 0 0,-68 5 0 0,67-6 0 16,-67 6 0-16,0 0 128 0,93 0-128 0,-93 0 0 16,60-4 0-16,-60 4 128 0,0 0-128 0,77 0 144 15,-77 0-144-15,0 0 160 0,86 10-160 0,-86-10 160 0,0 0-160 16,83 9 160-16,-83-9 48 0,0 0 16 0,90 15 0 0,-90-15 0 16,0 0-224-16,88 13 128 0,-88-13-128 0,0 0 0 15,85 12 192-15,-85-12-48 0,0 0-16 0,83 11 0 16,-83-11-128-16,0 0 160 0,79 9-160 0,-79-9 160 15,0 0-160-15,75 17 192 0,-75-17-192 0,0 0 192 16,67 6-192-16,-67-6 0 0,0 0 0 0,57-4 0 16,-57 4 0-16,0 0 0 0,0 0 0 0,69 0 0 15,-69 0 0-15,0 0-192 0,0 0 64 0,0 0 128 16,66-8-240-16,-66 8 80 0,0 0 16 0,0 0 0 16,0 0-368-1,0 0-80-15,0 0-16 0,0 0 0 0,0 0-656 16,0 0-128-16,0 0-16 0,0 0-13728 0,0 0-2736 0</inkml:trace>
  <inkml:trace contextRef="#ctx0" brushRef="#br0" timeOffset="1737.5">26118 2424 23951 0,'0'0'2128'0,"0"2"-1696"0,2 0-432 0,2 0 0 0,-4 2 2256 0,0-4 368 0,3 5 80 0,-3-5 16 0,0 0-448 0,0 0-96 0,0 0 0 0,25 72-16 0,-25-72-1456 0,0 0-272 0,9 67-64 0,-9-67-16 0,0 0-176 0,6 59-48 0,-6-59 0 0,0 0 0 0,0 0-128 0,0 58 0 0,0-58 0 0,0 0 0 0,-6 41 0 0,6-41-192 0,0 0 32 0,-4 25 16 0,1-20-288 0,1-1-48 0,2-2-16 0,-4-4 0 0,0-2-576 0,4-7-112 0,0-2-32 0,4-12 0 0,2 1-1120 0,1-8-224 0,3-2-64 0,1-2 0 15,2 3 368-15,-4 1 64 0,6 0 16 0,0 2 0 16,-1 1 1088-16,1 9 208 0,0 1 48 0,-2 4 16 0,2 6 1696 0,0-1 336 16,-15 10 64-16,0 0 0 0,0 0 832 0,0 0 144 15,0 0 48-15,81 30 0 0,-81-30-496 0,0 0-80 16,35 70-32-16,-35-70 0 0,17 60-624 0,-17-60-128 15,15 58-32-15,-15-58 0 0,6 60-336 0,-6-60-80 16,6 53-16-16,-6-53 0 0,3 49-208 0,-3-49-32 16,-3 47-16-16,3-47 0 0,0 41-96 0,0-41-128 15,0 0 176-15,0 51-176 0,0-40 0 0,0 0 0 16,0-11 0-16,0 0 0 16,0 0-352-16,0 0-128 0,0 0-32 0,0 0 0 15,0 0-1552-15,0 0-320 0,0 0-64 0,0 0-12720 0</inkml:trace>
  <inkml:trace contextRef="#ctx0" brushRef="#br0" timeOffset="2504.87">26966 2310 17503 0,'-2'-2'1552'0,"2"0"-1232"0,0 0-320 0,0 2 0 16,-4 0 3008-16,4-4 560 0,-4 2 96 0,2-1 32 0,-2-5-544 0,-1 2-96 0,-3 1-32 0,3 1 0 0,-1 2-1824 0,0-4-368 0,3 5-80 0,-7 1-16 0,5 0-384 0,-1 3-80 0,-2 1-16 0,3 2 0 0,-1-1-256 0,2 3 0 0,-1 1 0 0,-3 1 0 0,3 1 0 0,1-2 0 0,-2 4 0 0,6-13 0 0,-5 27 0 0,-1-14-144 0,6-13 144 0,0 0 0 0,0 0 0 0,-4 45 0 0,4-45 0 0,0 0 0 0,0 0 0 0,0 0 0 0,0 0 0 0,4 60 176 16,-4-60 80-16,0 0 32 0,0 0 0 0,0 0 0 0,0 0-64 0,49 64-16 15,-49-64 0-15,0 0 0 0,0 0-208 0,0 0 128 16,71 68-128-16,-71-68 0 0,0 0 0 0,0 0 128 15,0 0-128-15,59 49 0 0,-59-49 0 16,0 0 0-16,0 0 0 0,0 0 0 0,0 0 0 0,0 0 0 16,0 0 0-16,67 43 0 0,-67-43 0 0,0 0 0 15,0 0 0-15,0 0 0 0,0 0 0 0,0 0 0 16,0 0 0-16,-13 41 0 0,5-35 0 0,-5 3 0 16,-2 4 0-16,-3-1 0 15,-5 3-448-15,-3 2-16 0,-3-2-16 0,-4 0 0 16,-1 0-384-16,0 0-80 0,2 2-16 0,4-8-18272 0</inkml:trace>
  <inkml:trace contextRef="#ctx0" brushRef="#br0" timeOffset="3337.11">28258 1909 29487 0,'-7'6'2624'0,"-1"0"-2112"0,3-1-512 0,1-1 0 0,2 0 1728 0,-5 3 256 0,-5 10 32 0,-6 8 16 0,-7 10-480 0,-7 16-80 0,2 7-32 0,2 10 0 0,4 7-912 0,-1 8-176 0,10 3-32 0,2-3-16 0,9-6-128 0,6-2-32 0,4-7 0 0,5-6 0 0,-11-62-144 0,38 116 0 0,-38-116 0 0,62 100 0 0,-62-100-448 0,77 79-64 0,-77-79 0 0,82 54-12080 0,-82-54-2400 0</inkml:trace>
  <inkml:trace contextRef="#ctx0" brushRef="#br0" timeOffset="3574.52">28978 2030 37951 0,'-5'5'832'0,"1"-3"192"0,2 6 16 0,-2-3 16 0,-1 5-848 0,1-1-208 0,0 0 0 0,-2 12 0 0,-3 11 1488 15,-2 13 256-15,-6 17 48 0,-2 8 16 0,-2 3-704 0,3-9-144 16,3-4-16-16,1-7-16 0,9-8-608 0,5-45-128 16,-12 65-32-16,12-65 0 15,2 53-640-15,-2-53-128 0,0 0-32 0,14 66-20224 16</inkml:trace>
  <inkml:trace contextRef="#ctx0" brushRef="#br0" timeOffset="3942.43">29232 2300 35007 0,'0'0'3120'0,"0"0"-2496"0,0 0-496 0,-8 47-128 16,8-47 1312-16,0 0 240 0,0 0 48 0,-7 77 16 15,7-77-64-15,-4 96-16 0,4-96 0 0,0 81 0 16,0-81-752-16,11 66-144 0,-11-66-48 0,0 0 0 15,0 0-352-15,0 0-80 0,61 60-16 0,-61-60 0 16,0 0-144-16,58-19-176 0,-37 4 48 0,1-4 0 16,2-3-128-16,-1-3 0 0,-6 4-16 0,2-3 0 15,3-8-80-15,-1-2-16 0,-2 0 0 0,0-3 0 16,-8 3-16-16,2-2 0 0,-4 4 0 0,-5-3 0 16,2-3 80-16,-6 2 16 0,-6 3 0 0,-1 2 0 15,-3 3 80-15,-1 8 16 0,-4 1 0 0,-2 4 0 16,0 5 48-16,-2 7 16 0,-5 6 0 0,-1 1 0 0,3 7-192 0,-1 4-16 15,8-1-16-15,0 1 0 16,2 3-160-16,2-3-48 0,1 4 0 0,10-19 0 16,-13 32-816-16,13-32-160 0,0 0-48 0,0 0-14352 15</inkml:trace>
  <inkml:trace contextRef="#ctx0" brushRef="#br0" timeOffset="4193.26">29815 1864 7359 0,'0'0'656'0,"-2"0"-528"0,2 0-128 0,0 0 0 15,0 0 4704-15,0 0 912 0,0 0 176 0,0 0 32 16,0 0-1728-16,0 0-336 0,0 0-80 0,0 0-16 15,0 0-2208-15,67 17-448 0,-67-17-96 0,0 0-16 16,0 0-512-16,59 2-128 0,-59-2 0 0,0 0-16 31,0 0-656-31,62 4-128 0,-62-4-32 0,0 0-12608 0,52-6-2512 0</inkml:trace>
  <inkml:trace contextRef="#ctx0" brushRef="#br0" timeOffset="4594.08">30525 1650 33167 0,'4'-4'1472'0,"-4"-1"304"0,0 1-1424 0,-4-2-352 16,4 2 0-16,0 2 0 0,-4-1 2128 0,2-1 368 16,-1-2 64-16,-3-7 0 0,-2 2-1088 0,-1-6-208 15,1 2-48-15,-1 4-16 0,-4-2-480 0,2 3-80 16,1 4-32-16,-3-1 0 0,-2 5-416 0,0 2-192 16,2 0 160-16,-2 2-160 0,-4 5-160 0,0 5-128 15,4-1-32-15,-4 2 0 16,4 4-192-16,2-2-64 0,13-15 0 0,-20 40 0 15,20-40 128-15,0 0 32 0,-10 56 0 0,10-56 0 0,0 0 16 0,0 0 0 16,0 0 0-16,0 0 0 0,40 71 176 0,-40-71 32 16,0 0 16-16,0 0 0 0,0 0 176 0,71 15 0 15,-71-15 160-15,0 0-160 0,49-3 176 0,-49 3-176 0,0 0 192 0,41-6-192 16,-41 6 144-16,0 0-144 0,0 0 0 0,0 0 144 16,0 0-16-16,0 0 0 0,0 0 0 0,0 0 0 15,0 0 128-15,0 0 32 0,0 0 0 0,0 0 0 16,40 71-96-16,-40-71-32 0,0 0 0 0,-15 49 0 15,15-49-160-15,0 0 0 0,-17 59 144 0,17-59-144 16,-12 50 0-16,12-50 0 0,-15 53 0 0,15-53 128 16,-13 49-128-16,13-49 0 0,-11 47 0 0,11-47 0 15,-9 49-368-15,9-49 16 0,-10 48 0 0,10-48 0 16,0 0-480-16,-9 63-80 0</inkml:trace>
  <inkml:trace contextRef="#ctx0" brushRef="#br0" timeOffset="4868.74">31072 1733 33167 0,'0'0'1472'0,"0"0"304"0,0 0-1424 0,0 0-352 0,0 0 0 0,62 43 0 0,-62-43 2000 0,0 0 336 0,0 0 64 0,51 88 16 0,-51-88-1120 0,43 104-208 0,-43-104-64 0,41 124 0 0,-26-49-304 0,0 0-64 0,-2 4-16 0,-7-4 0 0,-2-7-288 0,-8-1-64 0,-2-1-16 0,-1-4 0 0,-4-4-272 0,-8-9 160 0,4-2-160 0,-10 0 128 0,-9 11-128 0,-3 3-224 0,-10 1 48 0,-8 0 16 0,-5 0-432 0,-7 0-96 0,-7 0-16 0,-7-4-20144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36:22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25383 686 15663 0,'6'-10'1392'0,"-6"1"-1120"16,4 3-272-16,-4 3 0 0,0 1 2256 0,0-2 400 16,1-2 80-16,3-3 16 0,0-6 400 0,2 2 96 15,-1-6 16-15,-1 6 0 0,0 2-1648 0,-2 5-320 16,1-2-64-16,-3 7-16 0,2-3-400 0,2 8-96 0,-4-3-16 16,4 9 0-16,-4 3-192 0,2 6-64 0,1 0 0 0,-3 7 0 15,4 10-192-15,-4 5-32 0,0 12-16 0,-4 9 0 16,4 13-208-16,-5-4 0 0,1-1 128 0,0-12-128 15,-1-11 0-15,-1 0 0 0,0 6 0 0,-1-5 0 16,1-8-208-16,1 1 16 0,-3 2 0 0,1 1 0 31,-1-5-224-31,2-1-32 0,3-8-16 0,1-6 0 0,2-1-240 16,0-8-64-16,0-4 0 0,0-3 0 0,5-5-1024 0,-5-5-224 0</inkml:trace>
  <inkml:trace contextRef="#ctx0" brushRef="#br0" timeOffset="308.14">25840 378 20271 0,'-4'2'896'0,"2"-1"192"0,-2 5-880 0,-1-4-208 0,5 5 0 0,-4-1 0 0,4-2 2880 0,-6 7 544 0,-1 8 96 0,-3 9 32 0,-1 12-1152 0,2 8-224 0,-1 5-64 0,-1 5 0 0,2 4-1280 0,-1 4-256 0,-3 2-48 0,2-2-16 0,3-4-64 0,-1-6-32 0,3-5 0 0,1-4 0 0,-3-6-224 0,6-3-32 0,-3-5-16 0,1 1 0 0,4-2-272 0,0-6-64 0,-4 1-16 0,2-3 0 0,2 1-432 0,0-3-64 0,0 1-32 0,0-3-17984 0</inkml:trace>
  <inkml:trace contextRef="#ctx0" brushRef="#br0" timeOffset="616.6">25111 1349 23039 0,'-6'-4'1024'0,"2"3"192"15,2 1-960-15,-1 0-256 0,-1 0 0 0,4 0 0 16,0 1 2944-16,-2 1 560 0,2 4 96 0,0-2 32 15,0 7-1680-15,2 4-336 0,5 8-64 0,-7-23-16 16,19 52-784-16,-19-52-176 0,30 62-16 0,-30-62-16 16,43 68-256-16,-43-68-48 0,49 68-16 0,-49-68 0 0,0 0-224 0,81 77 0 15,-81-77 128-15,0 0-128 0,77 56 0 0,-77-56 0 16,0 0 0-16,0 0 0 0,83 39 128 0,-83-39-128 16,0 0 0-16,0 0 0 0,0 0 0 0,0 0 128 15,0 0-128-15,86 34 0 0,-76-30 0 0,-1-2 0 16,1 2 0-16,3-4 0 0,-4 0 0 0,2-6 0 15,-11 6 0-15,0 0 0 0,53-28-256 0,-30 9 0 16,1-5 0-16,0-3 0 0,-3 3-96 0,2-6-16 16,5-8 0-16,-4-5 0 15,4-2-128-15,2-11-16 0,8-8-16 0,2-8-11712 0,-1-3-2352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0:4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9623 3168 20271 0,'2'6'1792'0,"-4"-6"-1424"0,2 0-368 0,-3 0 0 0,3 2 2720 0,-2-2 480 0,2 0 80 0,0 0 32 0,-4 0-736 0,4 0-144 0,-6-2-16 0,6 2-16 0,-3 0 288 0,3 0 64 0,0 0 16 0,0-4 0 0,0 4-2528 0,0-2-512 0,3 0-112 0,3 1 0 0,0-5-944 0,3 0-176 0,0 3-32 0,5-7-16 0,-5 5 2192 0,2-3 448 0,4-1 96 0,4-3 16 0,0 3-944 0,0 0-256 0,-4-1 0 0,3-3 128 0,1 5-128 0,0-1-192 0,-4 5 32 0,-6-1 16 0,1 5-272 0,-4 0-48 0,-1 0-16 0,-1 5 0 0,-4 1 0 0,0 7 0 0,-6-2 0 0,-1 6 0 0,-1 8 288 0,-1-1 192 0,-1 2-208 0,-3 5 80 0,-2-1 128 0,2 3 0 0,2-2 0 0,-2 0 0 0,3 3 176 0,5-6-48 0,-1 3 0 0,-2-1 0 0,7-2 32 0,-3-4 0 0,4-5 0 0,4 0 0 0,1 0-160 0,-5-19 192 0,0 0-192 0,0 0 192 0,0 0-192 0,40 62 128 0,-40-62-128 0,0 0 128 0,0 0-128 0,0 0 0 0,0 0 0 0,0 0 0 0,90 24 0 0,-90-24-272 0,0 0 64 0,0 0 16 15,53-15-192-15,-42 9-48 0,2-1 0 0,-4-4 0 16,3-3-272-16,1-1-64 0,-4-2-16 0,4-5-17696 16</inkml:trace>
  <inkml:trace contextRef="#ctx0" brushRef="#br0" timeOffset="560.57">9922 2287 34095 0,'-2'2'3024'0,"0"0"-2416"0,1 2-480 0,1-4-128 0,0 1 1392 0,1 1 256 0,-1 4 48 0,0 0 16 0,2 5-832 0,0 0-176 0,2 4-16 0,-4-15-16 0,0 0-352 0,0 0-64 0,28 64 0 0,-28-64-16 0,0 0-240 0,0 0-208 0,0 0 32 0,0 0-12624 0,53 66-2544 0</inkml:trace>
  <inkml:trace contextRef="#ctx0" brushRef="#br0" timeOffset="1126.14">10546 2917 28559 0,'0'1'2544'0,"0"1"-2032"0,0 2-512 0,-4-4 0 15,4 2 2240-15,-2 2 368 0,2 1 64 0,-3 7 16 16,-1 5-944-16,-2 5-176 0,3 2-32 0,-3 10-16 16,0 4-816-16,1 5-144 0,1 0-48 0,-2 6 0 15,-3-4-256-15,5 0-48 0,4-3-16 0,-4-1 0 16,8-5-192-16,-4 0 0 0,0-36 0 0,9 50 0 15,-9-50-192-15,0 0-128 0,0 0-16 0,0 0-16 16,29 64-112-16,-24-62-32 0,-1-2 0 0,2-4 0 16,-1-1 48-16,3-5 16 0,-2-9 0 0,3-5 0 0,2-4 144 0,2-8 32 15,0-1 0-15,3-3 0 0,2-1-16 0,-3 3 0 16,0 4 0-16,-1-1 0 0,2 1 144 0,1 0 128 16,0 0-192-16,0 10 192 0,-2 7 176 0,-3 6 144 15,-3 5 16-15,0 4 16 0,-1 6 112 0,-8-4 32 16,0 0 0-16,0 0 0 0,30 67 16 0,-30-67 0 15,9 61 0-15,-9-61 0 0,6 73-96 0,-6-73-16 16,9 71 0-16,-9-71 0 0,13 60-160 0,-13-60-48 16,0 0 0-16,0 0 0 0,31 76-192 0,-31-76 0 0,0 0 0 0,0 0 0 31,0 0-368-31,77 1-64 0,-55-12-16 0,3-13 0 16,-1-4-256-16,4-6-48 0,0-6-16 0,2-1 0 15,-5 1-32-15,3-3-16 0,-3-9 0 0,3-5 0 16,0-7-640-16,2-3-128 0,4-5-16 0,-6 5-16 0,0 8 1008 0,-7 10 208 0,1 8 32 0,-7 7 16 15,-3 12 1632-15,-5 5 336 0,-1 7 64 0,-2 10 16 16,-4 0-464-16,0 10-80 0,-4 5-32 0,0 4 0 16,2 5-304-16,-5 10-64 0,-1 11-16 0,-1 11 0 15,-1-3-224-15,1 13-64 0,0 11 0 0,-1 6 0 16,5 3 0-16,-5-9 0 0,6-2 0 0,-1-5 0 16,1-4 32-16,4-4 0 0,4-4 0 0,-4-6 0 15,0-52-240-15,9 74-48 0,-9-74-16 0,15 71 0 0,-15-71-176 0,0 0-256 16,34 73 64-16,-34-73 16 15,0 0-528-15,0 0-96 0,0 0-32 0,0 0 0 16,0 0-144-16,0 0-48 0,81-1 0 0,-70-15 0 16,-2-4-672-16,1-5-144 0</inkml:trace>
  <inkml:trace contextRef="#ctx0" brushRef="#br0" timeOffset="1378.43">11089 2791 29663 0,'-15'5'640'0,"8"-3"144"0,-1 4 32 0,4-4 16 0,4 0-656 0,0-1-176 0,0 3 0 0,0 2 0 0,0 3 2656 0,4 1 496 0,-4-10 112 0,0 0 0 0,0 0-1760 0,0 0-352 0,87 58-80 0,-87-58-16 0,0 0-352 0,107 9-64 0,-107-9 0 0,86-2-16 0,-86 2-624 0,83-9 0 0,-83 9 0 0,90-13 0 0,-90 13-688 0,81-10-208 0,-81 10-32 0,92-5-19232 0</inkml:trace>
  <inkml:trace contextRef="#ctx0" brushRef="#br0" timeOffset="1654.32">12286 3183 29487 0,'4'-17'1296'0,"-2"10"288"0,2-1-1264 0,-1 3-320 0,-1 1 0 0,2 2 0 0,0 2 2496 0,2-5 432 16,3 1 80-16,4-2 32 0,-13 6-1184 0,0 0-256 16,0 0-32-16,87 17-16 0,-87-17-528 0,0 0-96 15,82 77-32-15,-82-77 0 0,68 75-320 0,-68-75-80 16,64 72-16-16,-64-72 0 0,69 69-288 0,-69-69-48 15,68 62-16-15,-68-62 0 16,0 0-512-16,83 72-128 0,-83-72 0 0,0 0-16 16,71 71-352-16,-71-71-64 0,0 0-16 0,0 0 0 15,0 0-480-15,0 0-96 0</inkml:trace>
  <inkml:trace contextRef="#ctx0" brushRef="#br0" timeOffset="1838.54">12828 2915 37775 0,'-14'0'1664'0,"9"2"368"0,-5-1-1632 0,5 1-400 0,1 2 0 0,-2-2 0 16,3 5 1344-16,-3 3 176 0,-3 5 32 0,-6 9 16 15,-4 14-288-15,0 5-48 0,-5 15-16 0,-5 1 0 16,1 6-448-16,4-1-112 0,-4 2-16 0,3 2 0 16,4-6-464-16,-3 2-176 0,7-2 0 0,2-6 144 15,2-3-1024-15,5-4-208 0,1-6-32 0,7-43-13088 16,-2 58-2624-16</inkml:trace>
  <inkml:trace contextRef="#ctx0" brushRef="#br0" timeOffset="2055.79">13660 2930 28559 0,'0'0'1264'0,"0"0"272"0,0 0-1232 0,0 0-304 16,0 0 0-16,0 0 0 0,0 0 2672 0,0 0 464 16,0 0 112-16,30 84 16 0,-30-84-1744 0,0 0-352 15,13 64-64-15,-13-64-16 0,0 0-736 0,0 0-160 16,0 0-16-16,0 0-16 16,0 0-480-16,15 64-80 0,-11-62-32 0,-4 0-19056 0</inkml:trace>
  <inkml:trace contextRef="#ctx0" brushRef="#br0" timeOffset="2238.94">13762 3501 23951 0,'0'0'1056'0,"0"0"224"0,0 0-1024 0,0 0-256 0,0 0 0 0,0 0 0 16,0 0 3520-16,0 0 656 0,0 0 128 0,28 81 32 15,-28-81-2048-15,0 0-416 0,9 54-80 0,-9-54 0 16,0 0-864-16,-5 51-160 0,-3-34-48 0,0 0 0 15,-1 2-720-15,0 1 0 0,-4-1 0 0,-2 0-14416 16,-1-2-2768-16</inkml:trace>
  <inkml:trace contextRef="#ctx0" brushRef="#br0" timeOffset="4721.53">11907 5489 25791 0,'-2'2'2304'0,"-2"2"-1856"0,0 0-448 0,2-2 0 0,2 1 2272 0,-3 1 352 0,-1 7 80 0,-2 6 16 0,-3 8-720 0,3 5-144 0,1-2-16 0,1 6-16 0,-2 0-96 0,8 1-32 0,2 7 0 0,0 1 0 0,-4-6-1696 0,5 9-352 0,5 12-64 0,1 13-16 0,2 10 672 0,-2 5 128 0,6 1 16 0,-2-4 16 0,-5-3-128 0,-1-3-16 0,-3-1-16 0,-1 8 0 0,5 20-240 0,-1-1 128 0,1 6-128 0,-1-4 0 0,-5-5 0 0,1-12 0 0,-1-15 0 0,2 3 0 0,-6 6 0 0,5 3-160 0,1-3 32 0,2-8 0 0,-3-12-192 0,-1-10-48 0,2-5 0 0,-6-47 0 0,13 77-16 0,-13-77-16 0,9 57 0 0,-9-57 0 0,0 0-304 0,0 0-48 0,15 56-16 0,-15-56 0 0,0 0 32 0,0 0 0 0,10-11 0 0,-10-4-11616 0,0-8-2304 16</inkml:trace>
  <inkml:trace contextRef="#ctx0" brushRef="#br0" timeOffset="5630.08">11882 5687 11055 0,'0'-4'976'16,"0"-2"-784"-16,0 2-192 0,0 3 0 15,4-3 2752-15,-4-2 496 0,0-3 96 0,2-6 32 16,5-4 400-16,-1-4 64 0,0 6 32 0,1 4 0 16,1 4-2400-16,-1-1-496 0,3 7-80 0,-1 1-32 15,-1 2-560-15,-1 2-112 0,-7-2-32 0,0 0 0 0,0 0 0 0,0 0 0 16,0 0 0-16,0 0 0 0,87 28 96 0,-87-28 32 15,0 0 0-15,0 0 0 0,73 13 16 0,-73-13 0 16,0 0 0-16,99 0 0 0,-99 0 0 0,79-9 0 16,-79 9 0-16,94-15 0 0,-94 15 64 0,87-19 16 15,-35 9 0-15,7-3 0 0,5 2 32 0,7-6 16 16,2 6 0-16,2-2 0 0,-13 3-48 0,6-1 0 16,4 2 0-16,-5-1 0 0,-3 5-16 0,-64 5-16 15,109-10 0-15,-109 10 0 0,105-4-96 0,-105 4 0 16,121-3-16-16,-121 3 0 0,120-2-16 0,-120 2 0 15,116-4 0-15,-116 4 0 0,100-2-64 0,-100 2-16 0,83-2 0 16,-83 2 0-16,71-2-144 0,-71 2 128 0,73-5-128 0,-73 5 128 16,68-4-128-16,-68 4 192 0,60-9-192 0,-60 9 192 15,0 0-192-15,68-4 0 0,-68 4 0 0,0 0 0 16,0 0 0-16,0 0 0 0,0 0 0 0,0 0 0 16,69 9 0-16,-65-5 0 0,-4 2 0 0,0-1 0 15,-4 3 0-15,2-3 0 0,2 5-176 0,-7-1 176 16,5 1-128-16,-4-1 128 0,3 0-128 0,-1 3 128 15,-2 1 0-15,1-4 0 0,1 3 0 0,-2 1-128 16,1 0 128-16,-3 2 0 0,2 4 0 0,1-2 0 16,-3 5 0-16,6-1 0 0,-3 3 0 0,1 3 0 15,-2-3 0-15,6 0 0 0,-3 5 0 0,3 6-128 16,-4 9 128-16,2 6 0 0,2 8 0 0,0 5 0 16,0-1-256-16,6 7 16 0,-6 10 16 0,3 4 0 0,-1-6 224 15,2 5 0-15,-2 9 0 0,2 1-144 0,-4 2 144 0,3 3-192 16,3 1 192-16,0-4-192 0,1-7 192 0,-7-7-192 15,6 3 192-15,-2 3-192 0,1 3 192 0,-1-3 0 16,2-9-144-16,-1-2 144 0,5-9 0 0,-5-2 0 16,5-8 0-16,-1 3 0 0,-9-59 0 0,10 96 0 15,-10-96 0-15,13 94 0 0,-13-94 0 0,9 84 0 16,-9-84 0-16,8 58 128 0,-8-58-128 0,3 57 128 16,-3-57-128-16,0 0 128 0,4 67-128 0,-4-67 0 15,0 0 144-15,-9 46-144 0,5-37 0 0,0-2 0 16,-1-1 0-16,-1 0 0 0,0-3 0 0,-3-1 0 15,-4 2 0-15,-2 0 0 0,-8-4 0 0,2 4 144 0,-7-3-144 16,-2-1 0-16,2 4 128 0,-6-8-128 0,-5 4 0 16,-5-1 0-16,1-3 0 0,-4 0 0 0,-2 2 0 0,-3 0 0 15,-6 4 0-15,-4 0 0 0,-6 2 0 0,-13 1 0 16,-9 5 0-16,-12-1 0 0,-5 3 0 0,-2 1 0 16,8 6 0-16,-1-4 0 0,1 3 0 0,5-3 0 15,6 0 0-15,3 2 0 0,10-2 0 0,15-3 0 16,6 1 128-16,13-4-128 0,7-5 0 0,8-2 0 15,7-2 0-15,8-4 0 0,4 2 0 0,3-7 0 32,6-1-320-32,6-1-192 0,7-8-16 0,2-5-16 0,9-4-1056 0,10-10-192 0</inkml:trace>
  <inkml:trace contextRef="#ctx0" brushRef="#br0" timeOffset="6064.34">12281 6480 21183 0,'-6'-10'944'0,"6"5"192"0,-4-1-912 0,4 2-224 0,0-1 0 0,4 1 0 0,-4 0 2944 0,2-3 560 0,2-3 96 0,5-3 32 0,0-6-1168 0,1 4-224 0,5 2-64 0,0 2 0 0,4-2-1136 0,0 3-224 0,5 1-48 0,-24 9-16 0,47-15-96 0,-47 15-16 0,53-10 0 0,-53 10 0 0,67-5-64 0,-67 5 0 0,87-8-16 0,-87 8 0 0,120-5-144 0,-58-1-32 0,-2 0 0 0,6-1 0 0,5-1-160 0,6-5-32 0,-9 0-16 0,0-2 0 0,-4 2-48 0,1-2 0 0,-1-2 0 0,8-2 0 0,8-5-128 0,1-3 0 0,6-1 0 0,-10 2 0 0,-15 1 0 0,-4 3-256 0,-5 1 64 0,-8 2 16 0,-8 0-448 0,-8 8-80 0,-5 4-32 0,-9 1 0 16,-6 6-160-16,-5 0-48 0,-4 9 0 0,-9 1-12816 15,-1 5-2560-15</inkml:trace>
  <inkml:trace contextRef="#ctx0" brushRef="#br0" timeOffset="6498.46">12237 7214 22223 0,'-9'0'480'0,"3"0"96"0,3 0 32 0,-3 0 32 0,6 0-512 0,0 0-128 0,-4 0 0 0,2 0 0 16,2 0 4096-16,-1-3 800 0,2 1 160 0,5-6 16 15,0 3-3120-15,3-1-624 0,4-3-128 0,-13 9-32 16,43-19-192-16,-43 19-32 0,55-21-16 0,-55 21 0 15,71-19-160-15,-27 4-48 0,-44 15 0 0,97-20 0 16,-40 12-144-16,5-1-48 0,5 1 0 0,5 1 0 16,-1-3-208-16,6 3-64 0,2-3 0 0,2 1 0 15,-8 3-256-15,2 1 0 0,-3-1 128 0,1 2-128 16,8-7 0-16,-4 0 0 0,0-1-176 0,-6-3 176 16,-3 2-400-16,-10 0 16 0,-1 2 16 0,-57 11 0 15,88-23-320-15,-88 23-64 0,53-17-16 0,-53 17 0 16,32-13 176-16,-17 8 16 0,-10-3 16 0,5 2 0 15,-7 3-96-15,-3-3-32 0,0 4 0 0,-3-2 0 16,-1 1-400-16,-5 1-96 0</inkml:trace>
  <inkml:trace contextRef="#ctx0" brushRef="#br0" timeOffset="6982.82">12237 7906 23951 0,'-5'0'2128'0,"-3"0"-1696"0,6 0-432 0,-1 0 0 15,3 0 2096-15,0 0 336 0,-6 0 64 0,-3 0 0 0,3 0-32 0,-2-6-16 0,8 3 0 0,8-3 0 0,1-3-1408 0,8-5-272 0,6 1-64 0,-23 13-16 0,62-30 48 0,-19 15 16 0,0-4 0 0,2 4 0 0,12-5 32 0,7 3 16 0,5 2 0 0,-1 2 0 0,-4 1-48 0,13 3-16 0,17-6 0 0,4 0 0 0,-3 2-336 0,-4-1-64 0,1 3-16 0,-2-4 0 0,-22 8-144 0,5-3-48 0,17-1 0 0,2-4 0 0,-15 2-128 0,-11 3 0 0,-66 10 144 0,111-15-144 0,-111 15 0 0,92-9 0 0,-92 9 0 0,73-9 0 0,-73 9 0 0,75-10-256 16,-75 10 64-16,77-11 0 0,-77 11-112 0,62-8-16 16,-62 8-16-16,0 0 0 15,83-5-112-15,-83 5 0 0,0 0-16 0,72-6 0 16,-72 6-368-16,0 0-64 0,0 0 0 0,0 0-16 15,58-9 80-15,-54 9 0 0,-4-4 16 0,1 2-19472 0</inkml:trace>
  <inkml:trace contextRef="#ctx0" brushRef="#br0" timeOffset="15057.24">10383 5745 29535 0,'0'0'2624'0,"-4"4"-2096"0,2-4-528 0,-2 3 0 0,0 5 2224 0,3 1 336 0,-3 4 64 0,-2-7 0 0,6 3-1696 0,-4 3-352 0,3 8-64 0,-3 10 0 0,-2 14-224 0,2 3-32 0,-1 3-16 0,5 1 0 0,-4-6-240 0,4-3 144 0,4-9-144 0,-2 1 128 0,1-9-128 0,3-7 0 0,2-3 0 0,-1-3 0 0,1-1-400 0,1-5-64 0,0 3-16 0,3-7-11632 0,-3 0-2336 0</inkml:trace>
  <inkml:trace contextRef="#ctx0" brushRef="#br0" timeOffset="15066.26">10608 5903 12895 0,'0'2'1152'0,"-4"1"-928"0,2 1-224 0,2-2 0 0,0 2 2960 0,-1-1 560 0,-1 7 96 0,2-1 32 0,-4 6-640 0,2 4-128 0,2 2-32 0,0 1 0 0,2-7-1680 0,2 0-336 0,1-1-64 0,-1-3 0 0,2-2-480 0,-1-3-96 0,3 1 0 0,-2-5-16 0,3 2-176 0,-5-4 128 0,7 0-128 0,-5-4 128 0,1 2-128 0,-1-3 0 0,-1-3-160 0,5-1 160 0,-1 3-256 0,-5-3 64 0,-2-1 0 0,2 1 0 0,-1-2-80 0,3-2-16 0,-2-1 0 0,-4 3 0 0,2-4-32 0,1-2-16 0,-3 2 0 0,0-2 0 0,0-2-96 0,-3 3-16 0,1-1 0 0,2-2 0 0,-4 2-64 0,0 0-32 0,2 0 0 0,-1 2 0 0,3 4-48 0,-4 1-16 0,2 7 0 0,-2-3 0 0,0 2 160 0,3 2 16 0,-3 2 16 0,0 2 0 0,2 2-48 0,-3-2-16 0,1 2 0 0,-2 1 0 0,6 1-496 0,-4 1-112 0,-1-1 0 0,5 2-16 0,-4 3-832 0,8-9-176 0</inkml:trace>
  <inkml:trace contextRef="#ctx0" brushRef="#br0" timeOffset="15485.6">11031 5816 8287 0,'0'0'736'15,"-4"-4"-592"-15,2 3-144 0,0 1 0 16,2 0 3584-16,-1-2 672 0,-3 0 144 0,-2-2 16 0,1 2-240 0,-3-2-48 16,2 4-16-16,1 4 0 15,-1 4-2768-15,2 1-544 0,1 4-112 0,1 6-32 0,2 2-320 0,2 3-64 16,1 4-16-16,-1 1 0 0,6-1-48 0,-6-6-16 15,1-1 0-15,3 1 0 0,2-1-16 0,-8-21-16 16,0 0 0-16,0 0 0 0,48 66-160 0,-48-66 0 16,0 0 144-16,0 0-144 0,0 0 0 0,0 0 144 15,81-2-144-15,-66-7 0 0,0-1 896 0,-5-1 80 16,-1-2 16-16,0 2 0 0,1-4-80 0,-4-4-16 16,-1 0 0-16,-1-5 0 15,0 1-2400-15,-4 2-480 0,-4-1-112 0,-2 1-16 0,3 4 1664 0,-7 2 448 16,1-2-128-16,-1 4 128 0,-1 0-240 0,2 2 16 0,-5 1 0 15,3 5 0 1,2 1-240-16,-1 0-48 0,1 4-16 0,3 4-11664 0,3-2-2336 0</inkml:trace>
  <inkml:trace contextRef="#ctx0" brushRef="#br0" timeOffset="16103">10858 6649 9215 0,'-9'-2'816'0,"3"-2"-656"0,2 2-160 0,-1 0 0 0,5 2 2416 0,-4 0 448 0,4 0 80 0,-4 0 32 0,2 2 1248 0,-5 4 256 0,1 3 64 0,2 3 0 0,2 4-2736 0,2 7-528 0,0 3-128 0,0 8 0 0,2 4-800 0,0 3-160 0,4 0-16 0,-2-5-16 0,1 0-160 0,5-6 0 0,-1 0 0 0,-9-30 128 0,0 0-816 0,40 75-160 0,-40-75-48 0,0 0-16448 0</inkml:trace>
  <inkml:trace contextRef="#ctx0" brushRef="#br0" timeOffset="16337.33">11093 6716 15663 0,'-4'4'688'0,"-1"0"144"0,-3-2-656 0,6 2-176 15,-2-1 0-15,3 3 0 0,-1-2 3008 0,0 5 576 16,-2 6 128-16,-2 6 0 0,3 5-912 0,1 4-192 16,2 0-48-16,5-2 0 0,-1 1-1424 0,2-11-304 15,-6-18-48-15,0 0-16 0,0 0-448 0,0 0-112 16,0 0-16-16,0 0 0 0,90 38-192 0,-75-49 144 15,-4-1-144-15,2-3 128 0,-1 0-128 0,1 2 0 16,-4-6 0-16,1-1 128 0,-5 1-128 0,1 0-144 16,1 0 144-16,-5 4-208 0,-2-7-32 0,-2 3 0 0,2 2 0 0,-7 4 0 15,-1-2 64-15,-1-2 16 0,-4 6 0 0,0-2 0 16,-2 3-48-16,0 3-16 0,0 3 0 0,1-2 0 31,3 6-352-31,2-4-64 0,-1 8 0 0,1-4-16 16,3 6-1056-16,3-4-208 0,-1 5-32 0,2-1-12576 0</inkml:trace>
  <inkml:trace contextRef="#ctx0" brushRef="#br0" timeOffset="16521.62">11578 6476 13823 0,'-4'7'1216'0,"4"-5"-960"0,-4 2-256 0,2 0 0 0,2 1 3456 0,0-3 640 16,-3 6 128-16,3 1 16 0,-4 10-656 0,2 7-128 15,2 12-16-15,0 9-16 0,0 2-2368 0,0 7-480 16,0 6-80-16,2 4-32 0,2-4-272 0,-1-6-48 16,3 1-16-16,0-7 0 15,7-3-560-15,-4 0-112 0</inkml:trace>
  <inkml:trace contextRef="#ctx0" brushRef="#br0" timeOffset="16888.79">11176 7600 22111 0,'-6'0'1968'15,"-1"3"-1584"-15,5-1-384 0,2 0 0 16,-4 0 2176-16,0 2 368 0,-2 5 64 0,-3 1 16 15,-2 8-192-15,-2 7-16 0,3-1-16 0,1 4 0 0,3 1-1776 0,2 1-368 16,4-2-64-16,4-2 0 16,0-1-496-16,-4-25-80 0,0 0-32 0,30 62-17312 15</inkml:trace>
  <inkml:trace contextRef="#ctx0" brushRef="#br0" timeOffset="17130.82">11354 7735 12895 0,'-9'2'1152'0,"3"0"-928"16,2 1-224-16,3-3 0 0,1 2 5104 0,0 0 976 0,0 0 192 0,0 2 32 16,0 5-3568-16,1-1-720 0,7 3-144 15,-8-11-16-15,0 0-1120 0,0 0-224 16,0 0-32-16,0 0-16 0,0 0-256 0,79 43-48 0,-66-45-16 0,-13 2 0 16,0 0-144-16,39-17 0 0,-25 8 0 0,-5-4 0 15,2 2-272-15,-1-3-48 0,-3 3 0 0,-1 0 0 31,-1-4-224-31,-1 4-48 0,-4-3-16 0,0 3 0 16,-4 2-224-16,-1-6-64 0,-5 5 0 0,-3-1 0 0,2 0-784 16,-4 0-176-16,-4-1-16 0,2 1-16 0,2-4-1072 0,0 6-224 15</inkml:trace>
  <inkml:trace contextRef="#ctx0" brushRef="#br0" timeOffset="17540.52">11768 7444 2751 0,'-6'2'256'0,"2"-2"-256"15,2 0 0-15,2 3 0 0,-3-3 4352 0,3 0 832 16,0 0 176-16,-4 2 16 0,2 0-464 0,2 0-112 15,-4 2 0-15,4 1-16 0,4-3-3296 0,-4 2-656 16,6 2-128-16,-3 1-16 0,7-1-320 0,-5 1-64 16,-5-7-16-16,0 0 0 0,0 0-288 0,0 0 0 15,0 0 0-15,53 66 0 0,-49-49 0 0,-2-2 0 0,1 0 0 0,-6 2 0 16,1 4 0-16,-2-3 0 16,-5 3-176-16,-1 2 176 0,1 1-160 0,-4-5 160 0,5 2-128 0,-5 1 128 15,4-7-144-15,3-2 144 0,0-1-160 0,3-3 160 16,3 0-224-16,0-7 48 0,0 2 16 0,1 0 0 15,3-4-96-15,0 2 0 0,5-2-16 0,-3 0 0 16,3-2 96-16,3-2 32 0,1 0 0 0,0 2 0 16,-13 2 144-16,0 0 0 0,60-18 0 0,-60 18-128 15,0 0-320-15,70-19-48 0,-70 19-16 0,0 0-10960 16,77-6-2208-16</inkml:trace>
  <inkml:trace contextRef="#ctx0" brushRef="#br0" timeOffset="17929.06">11191 8458 22111 0,'-6'6'1968'0,"0"2"-1584"0,3-3-384 0,-1 1 0 0,2-2 2096 0,-2 3 336 0,-1 10 64 0,-10 8 0 0,1 12-432 0,-1 8-80 15,6 4-32-15,0-2 0 0,9-6-1584 0,-4-1-368 0,8-4 0 0,-1-1-16912 0</inkml:trace>
  <inkml:trace contextRef="#ctx0" brushRef="#br0" timeOffset="18128.27">11497 8453 25791 0,'-13'19'2304'0,"7"-8"-1856"0,1-2-448 0,1-3 0 0,0 0 2656 0,4 1 432 16,0-1 96-16,0 7 16 16,4 4-1552-16,-4 5-304 0,4 3-64 0,1-3-16 0,1-7-720 0,-6-15-144 15,0 0-16-15,0 0-16 0,0 0-368 0,0 0 0 16,0 0 0-16,90 10 128 0,-75-25-304 0,-2-4-48 16,2 2-16-16,-5 0 0 0,5-5-64 0,-6 1-16 15,1 2 0-15,-7-3 0 0,3 5 32 0,-6-2 0 16,0 4 0-16,-4-2 0 0,0 2-32 0,-1 0 0 15,-1-2 0-15,-3 2 0 16,-4 0-480-16,1 0-96 0,3 2-32 0,-6 1 0 16,2 3-944-16,1 0-192 0,-1 1-48 0,4 1-11648 0</inkml:trace>
  <inkml:trace contextRef="#ctx0" brushRef="#br0" timeOffset="18509.06">11728 8235 20959 0,'4'-2'448'0,"-4"2"112"0,0 0 16 0,2 0 16 0,2 0-464 0,-4 0-128 0,3 2 0 0,3 0 0 15,3 0 3776-15,1 1 720 0,-10-3 160 0,0 0 16 16,0 0-3040-16,0 0-608 0,82 23-128 0,-82-23-32 16,0 0-640-16,0 0-224 0,0 0 144 0,0 0-144 15,78 36 0-15,-78-36-176 0,0 0 16 0,0 0 0 16,0 0-432-16,22 52-96 0,-22-37-16 0,-4 0 0 15,-1 2-256-15,-5 0-48 0,3 0-16 16,-3-2 0-16,3 4 192 0,-3-4 16 0,3-4 16 0,1-1 0 0,1-1 336 0,-3-2 64 16,6-1 16-16,-2 0 0 0,3-2 384 0,1 1 0 15,0-1 192-15,0 2-64 0,1-1 928 0,5 3 192 16,2-3 32-16,-3 1 16 0,-5-6 528 0,0 0 96 16,0 0 32-16,0 0 0 15,0 0-1952-15,0 0-528 0,83 47-48 0,-83-47 0 0,0 0 576 0,0 0 0 16,0 0 160-16,38 68-32 0,-35-50-128 0,-3-3 128 15,-3 4-128-15,-1-6 128 0,2 4-128 0,-7 0 0 16,3 2 0-16,-4-4 0 0,1 0 432 0,2-6 112 16,-1 1 32-16,-1-1-19264 0</inkml:trace>
  <inkml:trace contextRef="#ctx0" brushRef="#br0" timeOffset="18927.66">12175 7979 5519 0,'-3'-2'496'0,"1"-1"-496"0,2 3 0 0,0-4 0 0,0 2 2000 0,0 2 304 0,-4-6 64 0,2 3 16 0,0-5 1136 0,0 1 208 0,2 3 48 0,0-2 16 0,0 2-1360 0,0 4-288 0,2 0-48 0,0 0-16 0,4 4-752 0,-6-4-160 0,0 0-16 0,0 0-16 0,0 0-576 0,39 68-112 0,-39-68-32 0,25 60 0 0,-25-60-192 0,19 71-32 0,-10-29-16 0,0 3 0 0,-3 11-48 0,1 2-128 0,-5 4 192 0,2 0-64 0,0 0-272 0,1-3-64 0,1-7-16 0,-2-3 0 0,2-7-736 0,-3-3-128 0,7-5-48 0,-10-34-15984 0</inkml:trace>
  <inkml:trace contextRef="#ctx0" brushRef="#br0" timeOffset="33000.06">12672 10248 23615 0,'-2'-2'2096'0,"-4"-2"-1680"0,-1 0-416 0,1 2 0 0,2-2 2960 0,2 4 512 0,-1 0 112 0,-3 0 0 0,-2 4-1872 0,-3 0-384 0,2 7-80 0,-1 4-16 0,5 8-576 0,1 1-112 0,2 10-32 0,2 4 0 0,6 5 16 0,-4 10 0 0,5 9 0 0,-1 11 0 0,3 8-96 0,-5 7-32 0,1 4 0 0,1 11 0 0,-2 8-80 0,-2-5-32 0,2-33 0 0,-1 11 0 0,-1 24-96 0,2 10 0 0,2-2-16 0,-3-3 0 0,1-13-176 0,2 1 192 0,-1 8-192 0,5-2 192 0,-5-1-192 0,5-7 0 0,-1-9 0 0,-3-7 0 0,1-6 0 0,3 2 0 0,1 6 0 0,-2-8 0 0,5-4 0 0,-5-7 0 0,0-12 0 0,1-3 0 0,-3-8-144 0,-7-43-64 0,17 70-16 0,-17-70 0 0,0 0-240 0,15 60-48 0,-11-51-16 0,-2-3 0 0,2-2-112 0,-4-4-32 0,3-2 0 0,-5-4 0 0,2 1-160 0,-1-9-16 0,-3-1-16 0,4-13-17424 0</inkml:trace>
  <inkml:trace contextRef="#ctx0" brushRef="#br0" timeOffset="34016.42">12531 10279 4607 0,'0'-5'400'0,"0"-3"-400"0,0 6 0 0,0-1 0 15,0 1 2944-15,0-2 512 0,0-3 112 0,0-5 16 16,-4-3 416-16,8 2 96 0,-4 4 0 0,3 3 16 16,-1 0-1728-16,6 6-336 0,1-3-80 0,2 1-16 15,5 2-976-15,-1 0-192 0,-15 0-32 0,0 0-16 16,65-4 736-16,-65 4 128 0,0 0 48 0,91-13 0 16,-91 13-1648-16,77-13-576 0,-77 13 16 0,86-12 0 15,-86 12 560-15,102-5 320 0,-102 5-32 0,110 0-16 16,-110 0-128-16,124 9-16 0,-124-9-128 0,130 8 192 0,-130-8-192 0,122 3 0 15,-122-3 0-15,128 6 0 0,-128-6 0 0,130 4 0 16,-130-4 0-16,126 5 0 0,-126-5 0 0,105 4 0 16,-105-4 0-16,92-2 0 0,-92 2 0 0,81-3 0 15,-81 3 0-15,73-8 0 0,-73 8 0 0,0 0 0 16,102 4 128-16,-102-4-128 0,0 0 0 0,86 4 0 16,-86-4 0-16,0 0 0 0,71-6 0 0,-71 6 0 15,0 0 0-15,0 0 0 0,72 6 128 0,-61-6-128 16,2 0 0-16,-7-4 0 0,1 4 0 0,-1-2 128 15,0 2-128-15,-1 0 0 0,3 0 0 0,-3 0 0 16,-1-2 128-16,2 0-128 0,-2 2 0 0,1 0 0 16,-1 0 0-16,2 0 0 0,-3 0 0 0,3 2 0 15,0-2 0-15,-3 2 0 0,-1 0 0 0,2 2 0 0,-4-3 0 0,4 3 0 16,-2 2 0-16,1 1 0 0,-3-1 0 0,4-2 0 16,-4 5 0-16,0-1 0 0,0 3 0 0,0 0 0 15,0 1 0-15,0 1 0 0,2 2 0 0,2 2 0 16,-4 3 0-16,4 5-128 0,1 5 128 0,-5 2 0 15,6 0 0-15,-2-2-160 0,-4-2 160 0,2 2-128 16,1 4 128-16,-3 5 0 0,0 8-144 0,0 12 144 16,6 6 0-16,-2 3 0 0,-4 3 0 0,0-7 0 15,3 2 0-15,-3-8 0 0,0 1 0 0,2 6 0 16,2 9 0-16,-4 6 0 0,6 7 0 0,-3-4 0 16,-1 1 0-16,2-5 0 0,0-4 0 0,-4-1 0 0,6-3 0 15,-6-7 0-15,3-6 0 0,-1 8 0 0,6 2 0 16,-3 7 0-16,-1 2 0 0,2-4 0 0,-1-9 0 0,-1-2 0 15,-2 4 128-15,2-12-128 0,0-9 160 0,-4 0-160 16,5 2 192-16,-3 2-192 0,2 0 128 0,0 0-128 16,-3-2 0-16,3-4 0 0,-4-43 128 0,4 75-128 15,-4-75 0-15,6 74 0 0,-6-42 0 0,0-2 0 16,-4-6 128-16,2-1-128 0,2-3 0 0,-4-1 0 16,-1-4 0-16,-1-2 0 0,2 2 0 0,-1 0 0 15,-5-5 0-15,3-1 0 0,-1 1 128 0,1-1-128 16,-3-3 0-16,-1-3 0 0,1 3 0 0,1-6 0 15,0 4 0-15,-4-4 0 0,1 2 0 0,-3-2 0 16,-2 3 0-16,0-6 0 0,0 3-160 0,-1-2 160 16,-3 2-160-16,-3-2 160 0,-1 4-128 0,-7 3 128 0,-2-5 0 0,-3 2-144 15,1 2 144-15,-1 0 0 0,-7 1-144 0,-5 5 144 16,-3-5-144-16,5 5 144 0,2-3-192 0,-8 1 192 16,0 1-320-16,-12 4 32 0,3-3 16 0,-2-1 0 15,2 2-48-15,-2 3-16 0,-6-5 0 0,3 0 0 16,3 1 80-16,6-1 32 0,1 1 0 0,1-3 0 15,11 1-32-15,-2-6 0 0,3-1 0 0,5-2 0 16,1-1 32-16,5-6 0 0,-1-3 0 0,4-2 0 16,2-2-160-16,-1-6-48 0,5-5 0 15,-1-6-11840-15,7 0-2368 0</inkml:trace>
  <inkml:trace contextRef="#ctx0" brushRef="#br0" timeOffset="34562.22">12617 11178 19343 0,'4'-4'1728'0,"-2"0"-1392"0,1 2-336 0,1-3 0 0,2 1 2176 0,3-2 384 0,10-3 64 0,11-8 0 0,17-6 16 0,17 1 0 0,17 1 0 0,5 10 0 0,6 9-1440 0,4 2-304 0,0 6-48 0,0 1-16 0,2 3-352 0,1-3-80 0,-3 3-16 0,-13-3 0 0,-83-7-192 0,143 8-32 0,-66-7-16 0,0-1 0 0,0-3-144 0,-10-3 0 0,-1 2 0 0,-66 4 128 0,102-5-128 0,-102 5 0 0,92-4 0 0,-92 4 0 0,71 0 0 0,-71 0 0 0,0 0 0 0,0 0 0 0,0 0-192 0,73 4-80 0,-67-4-16 0,-6 2-12384 15,-2 1-2496-15</inkml:trace>
  <inkml:trace contextRef="#ctx0" brushRef="#br0" timeOffset="35096.15">13044 11928 19343 0,'-13'-4'848'0,"7"2"192"16,2-2-832-16,0 2-208 0,3 0 0 0,1 1 0 0,0-5 2688 0,0 2 512 15,0-5 80-15,0-6 32 0,0 0-480 0,3 2-80 16,3-3-32-16,3 1 0 0,1 6-1552 0,1 2-304 16,2-1-64-16,2 6-16 0,4 2-224 0,-19 0-48 15,0 0-16-15,0 0 0 0,79 10-192 0,-79-10-48 16,0 0 0-16,0 0 0 0,113 16-48 0,-113-16-16 15,77 6 0-15,-77-6 0 0,101 6-192 0,-101-6 176 16,117 3-176-16,-117-3 160 0,127 2-160 0,-127-2 0 16,130 8 0-16,-130-8 0 0,132 6 128 0,-132-6-128 15,120 1 0-15,-120-1 128 0,115 0 48 0,-115 0 0 0,110-1 0 0,-110 1 0 16,111 0-176-16,-111 0 0 0,100 0 0 16,-100 0 128-16,86-6-352 0,-86 6-80 0,72-8-16 15,-72 8 0 1,52-11-256-16,-52 11-48 0,0 0-16 0,0 0 0 15,59-13-288-15,-54 11-64 0,-1 0-16 0,2 2-18032 0</inkml:trace>
  <inkml:trace contextRef="#ctx0" brushRef="#br0" timeOffset="35615.6">12824 12769 18431 0,'-15'8'816'0,"5"-8"160"0,5 2-784 0,-3 2-192 0,6-4 0 0,-1 0 0 0,3 0 2496 0,-6 0 464 0,2 0 96 0,-5 0 16 0,3-6-128 0,2 6 0 0,3-6-16 0,-3 3 0 0,8-1-1760 0,-4 0-336 0,5-3-80 0,5 3-16 0,-1-2 16 0,2 1 0 0,2 3 0 0,-13 2 0 0,0 0-112 0,68-12 0 0,-68 12-16 0,68-5 0 0,-68 5-112 0,96-4-32 0,-96 4 0 0,105-4 0 0,-105 4-128 0,116 4-32 0,-39-4 0 0,8 0 0 0,-6 0-320 0,2-4 144 0,-1 2-144 0,3 0 0 0,4 1 128 0,-7-5-128 0,-3-2 0 0,-5-1 0 0,-8 0 0 0,-64 9 0 0,118-17 128 0,-118 17-128 0,107-17 0 0,-107 17 0 0,109-11 0 0,-109 11 0 16,94-21 0-16,-94 21-272 0,75-13 48 0,-75 13 16 15,0 0-560-15,83-10-96 0,-83 10-32 0,0 0 0 16,0 0-384-16,75-7-96 0</inkml:trace>
  <inkml:trace contextRef="#ctx0" brushRef="#br0" timeOffset="37623.82">11253 10325 10127 0,'3'-2'896'0,"-6"2"-704"0,3 0-192 0,0 0 0 0,0 0 2352 0,0 0 432 0,-4-4 96 0,2 4 0 0,-4 0 1168 0,3 4 240 0,-1 1 32 0,2 8 16 0,-2 3-2416 0,4 2-464 0,-5 10-112 0,5 3 0 0,-4 6-752 0,4-1-144 0,-4 5-16 0,2 2-16 0,2 1-160 0,0-1-48 0,0 0 0 0,0-9 0 0,0 0-208 0,2-6 0 0,2-4 0 0,-4-24 0 0,0 0-448 0,0 0-144 0,28 64-32 0,-22-54-17952 0</inkml:trace>
  <inkml:trace contextRef="#ctx0" brushRef="#br0" timeOffset="38120.4">11593 10353 11967 0,'-4'0'1072'0,"0"0"-864"0,2 0-208 0,-1 0 0 16,1 4 2832-16,0-4 528 0,-4 3 96 0,1 3 32 16,-8 3 144-16,1 4 16 0,3 4 16 0,3 2 0 15,-1 0-2224-15,5-4-448 0,-2 0-96 0,4 4 0 16,0 7-432-16,4 4-80 0,-2-5 0 0,-2-25-16 0,0 0-48 0,22 64 0 15,-22-64 0-15,0 0 0 0,0 0-112 0,0 0-16 16,0 0-16-16,0 0 0 0,89 7-176 0,-76-20 0 16,6-2 0-16,-4-4 128 0,-2-2-128 0,2-3 0 15,0 1-160-15,-2-5 160 0,-4 4-352 0,3-1 32 16,-7 1 0-16,-1 1 0 0,0 6-64 0,-4 1 0 16,-4 1 0-16,-5-1 0 0,-3 1 32 0,-1 6 0 15,-2 0 0-15,-4 3 0 16,-3 4-336-16,-3 2-64 0,-1 4-16 0,0 5 0 15,-1-3-160-15,9 7-32 0,-1-4-16 0,0 3 0 16,6 1-320-16,2-2-64 0,5 0-16 0,-2 1-7792 0,8-7-1568 16</inkml:trace>
  <inkml:trace contextRef="#ctx0" brushRef="#br0" timeOffset="38504.11">11877 10236 16575 0,'2'0'1472'0,"1"0"-1168"0,-3 0-304 0,0 0 0 0,4 0 4112 0,-2 0 768 0,5 0 160 0,3 2 16 0,-10-2-2656 16,0 0-544-16,0 0-96 0,83 21-32 0,-83-21-976 0,0 0-208 0,0 0-32 0,80 41-16 0,-80-41-320 0,0 0-176 0,0 0 192 0,0 0-192 0,0 0 0 0,45 81 0 0,-46-62 0 0,-9 1 0 0,1 3-208 0,-1-4 48 0,1-4 16 0,-6 4 0 0,0-1-32 0,-2 7 0 0,2-6 0 0,0 1 0 0,0-5 32 0,5-2 0 0,1-3 0 0,0-1 0 0,3-5 144 0,2 2-208 0,4-4 80 0,-3-1 128 0,3 1-128 0,0-2 128 16,3 0 0-16,-3 0 0 0,4 0 0 0,2 0 240 15,-1 4-48-15,5-4 0 0,-5 0 64 0,9 0 16 16,-14 0 0-16,0 0 0 0,0 0-80 0,0 0-32 16,86 11 0-16,-86-11 0 0,0 0-160 0,0 0 0 15,0 0 144-15,90 32-144 0,-90-32 128 0,0 0-128 16,0 0 128-16,0 0-128 0,26 68 176 0,-31-49-48 15,-5 1 0-15,-1 3 0 0,-6 1 0 0,2 1-128 16,-4-1 192-16,4 1-64 16,-5-3-496-16,3-1-96 0,-2 1-32 0,2-3-12352 0,-2-4-2464 0</inkml:trace>
  <inkml:trace contextRef="#ctx0" brushRef="#br0" timeOffset="39042.98">11377 11424 13823 0,'0'0'1216'0,"0"-2"-960"0,0 2-256 0,0 0 0 0,0 0 2816 0,-4 2 528 0,4 2 112 0,-6-1 0 0,3 7 176 0,-3 7 16 0,0 5 16 0,3 3 0 0,-3 3-2352 0,2 6-480 0,4-4-80 0,-4 2-32 0,4 2-288 0,0-1-64 0,0 1-16 0,4 0 0 0,-4-4-192 0,0-2-32 0,0 1-128 0,0-29 192 0,0 0-336 0,15 62-80 0,-15-62-16 0,0 0-18976 0</inkml:trace>
  <inkml:trace contextRef="#ctx0" brushRef="#br0" timeOffset="39306.21">11599 11548 31327 0,'-6'24'1392'0,"2"-10"272"0,0 1-1328 0,2-2-336 15,2-4 0-15,0-3 0 0,2 3 2032 0,-2-9 336 16,0 0 64-16,23 77 0 0,-23-77-1280 0,0 0-272 16,39 79-48-16,-39-79-16 0,0 0-352 0,0 0-64 15,0 0-16-15,85 8 0 0,-70-18-160 0,4-7-32 16,-2 0-16-16,0-1 0 0,1-7-176 0,-3-3 0 15,0 0 144-15,-1 3-144 0,-7-3-224 0,1 4-112 16,-3 3-32-16,-5 2 0 16,-3 1-144-16,-5 2-48 0,-1-2 0 0,-1 3 0 15,-7 2 96-15,2-1 16 0,-4 3 0 0,3 2 0 16,-3 3-352-16,2 0-64 0,0 3-16 0,4 3 0 16,0 2-624-16,1 1-128 0,7 3-32 0,-5 1-13184 0</inkml:trace>
  <inkml:trace contextRef="#ctx0" brushRef="#br0" timeOffset="39623.08">11922 11373 22623 0,'9'-4'496'0,"-1"1"96"0,-3 1 32 0,-1 0 16 0,2 0-512 0,-4 2-128 0,5 0 0 0,2-4 0 16,7 2 4048-16,-16 2 784 0,0 0 160 0,73-3 16 15,-73 3-3232-15,0 0-656 0,71 5-128 0,-71-5-32 16,0 0-416-16,0 0-96 0,0 0 0 0,0 0-16 0,81 51-432 0,-81-36 128 15,0 2-128-15,0 4 0 0,-9-1 0 0,-1 3 0 16,-3 1 0-16,-2 3 0 0,-6-1-208 0,3 0 80 16,-1-3 128-16,-4 1-208 0,6-3 48 0,4 1 16 15,-2-8 0-15,6 1 0 0,3-10 16 0,2 1 0 16,4 0 0-16,4-5 0 0,2-1-64 0,3 0-16 16,1-1 0-16,-10 1 0 0,0 0 208 0,48-12 0 15,-48 12 0-15,47-15 0 0,-47 15 0 0,68-17 0 16,-68 17 176-16,71-15-48 0,-31 4-128 0,-1 2-192 15,3-10 64-15,-3 4 0 16,4 2-448-16,-43 13-96 0,77-15-16 0,-77 15-17904 0</inkml:trace>
  <inkml:trace contextRef="#ctx0" brushRef="#br0" timeOffset="40132.33">11527 12305 26719 0,'-2'6'2368'0,"-2"-4"-1888"0,4 2-480 15,-3-1 0-15,1 3 2416 0,-2 0 384 0,-2 7 80 0,-1 11 0 0,-2 6-1088 0,-3 6-240 0,7 3-32 0,-5 5-16 0,6-5-992 0,-1 2-192 0,-1 1-32 0,2-1-16 0,4-7-272 0,0-4 0 0,0 2 0 0,0-32 0 0,6 53-640 0,-6-53-144 0</inkml:trace>
  <inkml:trace contextRef="#ctx0" brushRef="#br0" timeOffset="40358.37">11809 12294 23039 0,'-4'9'2048'0,"4"1"-1648"0,-4-1-400 0,4-3 0 16,0 1 2336-16,0 3 384 0,-1 9 80 0,1 14 16 15,1 5-384-15,7 1-64 0,-8-39 0 0,15 62-16 0,-15-62-1408 0,0 0-288 16,0 0-48-16,0 0-16 0,58 59-336 0,-58-59-64 16,0 0 0-16,40-17-16 0,-23 4 720 0,-8-1 160 15,2-4 32-15,2 3 0 16,-3-4-1792-16,-1 4-336 0,-3-2-80 0,0 0-16 16,-3 0 560-16,-3 0 128 0,0-2 0 0,-5 4 16 15,1 2 16-15,-2 0 0 0,-3 2 0 0,-1-4 0 16,-5 5-160-16,2 1-48 0,-2 0 0 0,0 3 0 15,2 2-1008-15,-6 0-208 0,4 8-32 0,0-4-16 16,2 2-784-16,4 2-144 0</inkml:trace>
  <inkml:trace contextRef="#ctx0" brushRef="#br0" timeOffset="40611.06">12362 12023 29487 0,'-4'6'1296'0,"4"-2"288"0,0 0-1264 0,-4 1-320 0,4-5 0 0,0 2 0 16,-2 6 2368-16,2-3 432 0,0 10 80 0,0 8 0 16,0-23-1600-16,2 60-320 0,-2-60-64 0,9 86 0 15,-5-39-432-15,0 0-80 0,2 6 0 0,-6-6-16 16,1 2-224-16,1-6-144 0,-2-43 192 0,6 70-192 15,-6-70-288-15,2 62-160 0,-2-62-48 0,0 0-12464 16,4 62-2496-16</inkml:trace>
  <inkml:trace contextRef="#ctx0" brushRef="#br0" timeOffset="41170.93">11623 13160 26719 0,'-4'-2'2368'0,"2"2"-1888"0,-1 2-480 0,1 0 0 0,2 2 2096 0,-4-2 320 0,-2 5 64 0,-1 8 16 0,-3 10-768 0,3 7-160 0,3 13-32 0,4 2 0 0,2 2-1024 0,0 3-192 0,0 1-64 0,1 1 0 0,3-1-128 0,0-6-128 0,3-2 144 0,-9-45-144 0,25 75-416 0,-25-75-176 0</inkml:trace>
  <inkml:trace contextRef="#ctx0" brushRef="#br0" timeOffset="41460.75">11901 13247 36863 0,'-15'20'1632'0,"6"-6"336"0,-1 1-1584 0,5-4-384 0,5-2 0 0,0-3 0 15,0 1 1088-15,0 12 144 0,0 11 32 0,5 4 0 16,-5-34-336-16,19 66-64 0,-19-66-16 0,0 0 0 16,43 73-368-16,-43-73-80 0,0 0-16 0,0 0 0 15,0 0-256-15,96 28-128 0,-79-41 128 0,2-2-128 16,0-5 0-16,3-7-272 0,-3-1 32 0,-4-2 16 15,-4 6-240-15,2-1-48 16,-3 1-16-16,-5 5 0 0,-1-2-64 0,-8 4-16 0,1 2 0 0,-5-3 0 16,-1 2 128-16,-4 3 32 0,-6 2 0 15,0-2 0-15,-2 3-576 0,-3 1-96 0,1 3-32 0,-1 3 0 16,3 1 240-16,-1 4 32 0,1 5 16 0,4-1 0 0,2 3 448 0,4 1 96 16,3-1 0-16,3 0 16 15,5 1-672-15,0-1-144 0,0-1-32 0,0-8 0 16,0 0-752-16,0 0-144 0,0 0-48 0,0 0-7840 15</inkml:trace>
  <inkml:trace contextRef="#ctx0" brushRef="#br0" timeOffset="41762.18">12284 13172 24879 0,'-3'11'1088'0,"3"-4"256"0,-4-3-1088 0,2 2-256 15,2-1 0-15,0 1 0 0,-4 2 3264 0,4 7 576 16,-3 3 128-16,1 11 32 0,2 4-2192 0,2 1-432 0,-2-34-96 0,9 62 0 15,-9-62-608-15,0 0-112 0,24 70-32 0,-24-70 0 16,0 0-48-16,0 0-16 0,47 62 0 0,-47-62 0 16,0 0-288-16,0 0-176 0,0 0 192 0,0 0-192 15,0 0 0-15,76 4 0 0,-65-18 0 0,2 3 0 16,-4-6 0-16,6-3-176 0,0-3 32 0,-1-1 0 16,-5-1-64-16,2 3-16 0,-1-3 0 0,-5 5 0 15,3-3 32-15,-6 2 16 0,1 1 0 0,-3 1 0 16,-5 2 176-16,1 2-128 0,-2 0 128 0,-3 2-128 15,0 1 128-15,-6-1 0 0,1 2-144 0,1-2 144 16,2 3-272-16,-4 5 16 0,2-5 0 0,0 5 0 16,5 1-352-16,-1 4-64 0,-1 4-16 0,3-4-12048 15,1 0-2432-15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03T15:47:38.1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17092 6840 40655 0,'-2'4'3616'0,"2"-4"-2896"0,-4 2-576 0,4 0-144 0,-4 0 320 0,2-2 48 0,2 0 0 0,0 0 0 0,0 0-48 0,0 0-16 0,0 0 0 0,0 0 0 0,6 0 32 0,-2-2 16 0,-2 0 0 0,5 0 0 0,-1 2-32 0,3-4 0 0,-3 4 0 0,3-1 0 0,-3 1-96 0,1 0-32 0,3 0 0 0,1 1 0 0,-1 3-192 0,-1-2 176 0,4 2-176 0,-4 0 160 0,6 1-160 0,-3 1 0 0,1-1 144 0,-2 3-144 0,-11-8 0 0,0 0 0 0,0 0 0 0,0 0 0 0,0 0 0 0,90 24 0 0,-90-24 0 0,0 0 0 0,0 0 0 0,0 0 0 0,81 19 0 16,-81-19 0-16,0 0 0 0,0 0 0 0,0 0 0 0,0 0 0 0,92 19 0 0,-79-19 0 0,-1 2 0 0,1 0 128 0,-2 0-128 0,2-2 0 0,-1 0 0 0,1 0 0 0,0-2 0 0,-4 0 0 0,3 0 0 0,1-2 0 0,-4 2 0 0,1 1 0 0,1-1 0 0,-2 2 0 0,1-4 0 0,-7 2 0 0,3 0 0 0,0 0 0 0,-1 2 0 0,3 0 0 0,-3 0 0 0,-1-4 0 0,-2 4 0 0,2 0 0 0,0 0 0 0,-3 0 0 0,3 4 0 0,-2-4 0 0,0 0 0 0,0 2 0 0,-2 0 0 0,0 0 0 0,0 2 0 0,-2-1 0 0,2 3 0 0,-2-2 0 0,0 1 0 0,2 1 0 0,-5-2 0 0,5 3 0 0,-4 1 0 0,0-4 0 0,2 1 0 0,-2 5 0 0,1-5 0 0,1 5 0 16,-2-5 0-16,-2 3 0 0,3-1 0 0,-1 1 0 15,2-1 0-15,-4 1 0 0,6-4 0 0,-3 1 0 16,-1-3 0-16,2 0 0 0,-2 0 0 0,4-2 0 15,0 0 0-15,-4 0 0 0,4 0 0 0,0 0 0 16,0 0 0-16,0-2 0 0,0 2 0 0,4-2 0 16,-4 2 0-16,0-2 0 0,4 2-144 0,-4 0 144 0,0-3-320 0,0 1 0 15,2 0 0-15,-2 0 0 16,4 2-128-16,-4 0 0 0,0 0-16 0,0 0-19232 16</inkml:trace>
  <inkml:trace contextRef="#ctx0" brushRef="#br0" timeOffset="885.51">17701 6831 16575 0,'0'0'1472'0,"0"0"-1168"0,0 0-304 0,0 0 0 0,0 4 2240 0,0-4 400 0,0 0 80 0,3 2 16 0,-3 1 496 0,0 5 96 0,2 1 32 0,2 3 0 0,-4 1-2096 0,0 2-432 0,2 2-64 0,-2 3-32 0,0 3-240 0,2 3-48 0,-2-1-16 0,0-3 0 0,0 5-80 0,0 1-16 0,0-6 0 0,-2 5 0 0,2-5-32 0,0 3-16 0,0 3 0 0,0 0 0 0,-2 4-64 0,2 0-16 0,0 5 0 0,0-12 0 0,0-4-48 0,0 3-16 0,0 8 0 0,0 7 0 0,0-1-144 0,0-2 192 0,0-1-192 0,0-5 192 0,2 4-32 0,0-4 0 0,3-1 0 0,-5-5 0 0,2 2-160 0,-2-7 160 0,4 2-160 0,-4-2 160 16,4-1-160-16,-4-3 128 0,0 0-128 0,0 0 128 15,2 4-128-15,-2-6 0 0,0 2 0 0,0-3 128 16,0 1-128-16,-2 0 0 0,2-4 0 0,0 3 0 16,-4 1 0-16,4-4 0 0,0 1 0 0,-6-5 128 15,6 1-128-15,-3-2 0 0,1-1 144 0,-2 3-144 16,4-4 0-16,-6 0 144 0,3 3-144 0,-1-3 0 15,2 2 128-15,-2-4-128 0,-1 0 0 0,1 0 0 16,0 2 0-16,-2-4 0 0,3 2 0 0,1 0 0 16,-4 0 0-16,2-6 0 0,-1 6 0 0,-3-5 0 15,6 3 0-15,-5 0 0 0,1-2 0 0,1 1 0 16,-5 1 128-16,5-4-128 0,-5 2 0 0,3 0 0 0,-1-1 0 0,-1-1 0 16,-1 1 0-16,1 1 0 0,-1-4 160 0,1 3-160 15,0-1 128-15,-4 0-128 0,1-1 0 0,-3-1 0 16,-2 5 128-16,0-5-128 0,4 2 0 0,-7 5 0 15,1-3 0-15,0 4 0 0,4 0 0 0,-4 0 0 16,0 2 0-16,1 0 0 0,-1 3 0 0,4-3 0 16,0 0 0-16,0 4 0 0,2-6 0 0,3 3 0 15,1-1 0-15,3 2 0 0,-1-2-192 0,5 2-32 16,-2-4 0-16,4 3 0 16,4 3-672-16,-1-4-128 0,9 5-16 0,-7-12-19200 0</inkml:trace>
  <inkml:trace contextRef="#ctx0" brushRef="#br0" timeOffset="2489.06">4617 17687 30399 0,'0'4'2704'0,"0"-2"-2160"0,0-2-544 0,0 0 0 0,0 4 2064 0,0-4 304 0,0 0 64 0,0 2 16 0,4 2-960 0,-4-4-192 0,5-2-32 0,-1-2-16 0,2-6-480 0,-1-5-112 0,5-1-16 0,-1-5 0 0,1 0-96 0,-5 2-32 0,5 1 0 0,-1-7 0 0,4-7-192 0,-2-7-64 0,4-4 0 0,-1-6 0 0,-1-2-256 0,2-4 0 0,-6-3 0 0,1 2 0 0,1-1 0 0,-2 5 0 0,4 1-192 0,-7 4 48 15,3-2-288-15,-5 2-48 0,2 10-16 0,-6-1 0 0,0 4 48 0,0 2 16 0,0 4 0 0,-4 0 0 0,0 0 240 0,2 3 32 0,-3 3 16 0,1 7 0 0,0 3 144 0,2 9 0 0,-1 6 0 0,-3 3 0 0,2 7 0 0,-1 6 0 0,1 5 128 0,0 7-128 0,2 6 0 0,-3 1 0 0,1 11 0 0,4 3 0 16,0 8 0-16,0 2 0 0,0-2 0 0,4 4 128 16,1-2-128-16,-3-7 144 0,2-3-144 0,1-1 160 15,3 0-32-15,1-8 0 0,1-7 0 0,-3-8 0 16,6-7-128-16,-13-21 0 0,0 0 0 0,0 0 0 0,0 0-240 16,0 0-80-16,0 0 0 0,96 0-16 15,-83-21-240-15,-3-1-64 0,1-1 0 0,-1-7 0 16,-1-4 128-16,4-5 0 0,2-5 16 0,-5 7 0 0,-3 9 176 0,2-1 16 15,1 1 16-15,-1 2 0 0,4 3 288 0,2 5 144 16,-1 1-16-16,1 4 0 0,-15 13 128 0,0 0 32 16,0 0 0-16,0 0 0 0,80-10-288 0,-80 10 128 15,0 0-128-15,0 0 0 0,61 57 208 0,-48-33-64 16,-4-3-16-16,1 7 0 0,-1 6 32 0,-3-2 0 16,-3-2 0-16,-3 0 0 0,0 2 16 0,-3-2 0 15,-1 4 0-15,-4-2 0 0,1-6-32 0,-3-4 0 16,-1-1 0-16,2-4 0 0,-4-2-144 0,1-6 0 15,-1-3 0-15,0-2 128 0,-2-4-128 0,0-4 0 0,0-2 0 0,0-1 0 16,2-4-208-16,-2-3-80 0,-4-2-16 0,4-3 0 31,2 0-208-31,1-4-64 0,5 3 0 0,1-5 0 16,2 6-1024-16,4 1-224 0,4-3-32 0,6 2-14080 0</inkml:trace>
  <inkml:trace contextRef="#ctx0" brushRef="#br0" timeOffset="2906.81">5698 17336 19343 0,'0'-4'1728'0,"-6"1"-1392"0,4 1-336 0,0-4 0 0,2 2 3216 0,-6-1 576 0,3-7 112 0,-7-5 32 0,-3-5-1232 0,2-3-240 0,-4 5-48 0,5-3-16 0,1 4-1504 0,-4 3-288 0,7 2-64 0,-3 5-16 0,3 0-208 0,-1 5-32 0,1 2-16 0,0 4 0 0,3 2-272 0,-3 1 0 0,2 3 128 0,2 7-128 0,-5 0-128 0,5 4-96 0,-2-1-16 0,-1 3 0 0,5 2-208 0,-4 1-32 0,2 2-16 0,0 3 0 0,0 2 80 0,2-6 16 0,0-3 0 0,0-1 0 0,0-2 48 0,2 0 16 0,0 0 0 0,4-8 0 15,-4-11-336-15,5-4-64 0,-1-5-16 0,3-3 0 16,0-3 16-16,3-3 0 0,1-3 0 0,0 4 0 0,-4 2 416 0,3 0 64 15,1 0 32-15,-4 2 0 0,6 0 352 0,-5 1 80 16,-10 12 16-16,0 0 0 0,0 0 656 0,0 0 128 0,0 0 16 0,0 0 16 16,0 0-208-16,0 0-32 0,86 27-16 0,-84-11 0 15,2 0-224-15,0 2-48 0,-3-3-16 0,3 0 0 16,0-1-304-16,2-5-48 0,-3 0-16 0,-3-9 0 31,0 0-480-31,0 0-96 0,0 0-32 0,0 0 0 16,0 0-1536-16,0 0-304 0,85 0-64 0,-85 0-13696 0</inkml:trace>
  <inkml:trace contextRef="#ctx0" brushRef="#br0" timeOffset="3358.09">6034 17413 911 0,'39'-49'0'0,"-29"40"0"0,-10 9 0 0,0-2 0 16,0 2 2624-16,4-2 432 0,1-5 80 0,-1-1 32 15,5-7 992-15,1 2 208 0,-3-2 48 0,1 0 0 16,-6 4-1344-16,-2 1-272 0,3 3-48 0,-6 1-16 16,1 2-1536-16,-2 0-304 0,-2 1-64 0,-1 1-16 15,1 2-496-15,-3 0-112 0,3-4-16 0,-7 4 0 16,4 0-192-16,-3-2 144 0,3 2-144 0,0 0 128 15,-3 0-128-15,-1 0 0 0,4 2 0 0,-6 2 0 0,5-2 0 0,5 5 0 16,-3-1 0-16,3 3 0 0,1 1 0 0,4-1 0 16,0 2 0-16,4 2 0 0,-1 6 0 0,3-4 0 15,0 0 0-15,1 0 0 0,-7-15 0 0,0 0 128 16,34 51-128-16,-34-51 128 0,0 0 64 0,0 0 0 16,0 0 0-16,68 43 0 0,-68-43-64 0,0 0-128 15,0 0 192-15,62-28-64 0,-47 13-128 0,-4-9 0 16,6-5 0-16,-8-4 128 0,6-11-256 0,0 1-64 15,-3-9-16-15,-3-1 0 16,0 4-192-16,1-3-48 0,-3-1 0 0,-5 0 0 0,2 4 64 0,-4 4 0 0,0 4 0 16,-6 3 0-16,2-1 224 0,-1 3 160 0,1 2-192 15,-2 8 192-15,-1 2 192 0,-1 5 160 0,5 4 32 0,-3 7 0 16,-2 6 176-16,3 4 32 0,-1 6 16 0,2 7 0 16,-1 4-16-16,-1 7 0 0,2 6 0 0,4 5 0 15,-3 5-144-15,3 5-16 0,0 5-16 0,3 7 0 16,1 1-32-16,2 0 0 0,-1-2 0 0,5-1 0 15,-1-10-96-15,-3-4-32 0,3-4 0 0,4 4 0 16,2-5-64-16,-15-38 0 0,38 70-16 0,-38-70 0 16,0 0-496-16,0 0-80 0,73 43-32 15,-73-43 0-15,0 0-656 0,66-25-144 16,-66 25-32-16,49-35-18752 0</inkml:trace>
  <inkml:trace contextRef="#ctx0" brushRef="#br0" timeOffset="3647.13">7011 16611 40543 0,'-7'5'1792'0,"3"-5"384"16,-2 4-1744-16,2 2-432 0,1-4 0 0,1 5 0 0,-6-1 960 0,3 7 96 0,-10 11 32 0,-4 12 0 0,-2 11 192 0,-1 9 32 0,-1 5 16 0,2-1 0 0,1 2-624 0,1 2-112 0,0 7-16 0,-3 6-16 0,1 11-272 0,-4-1-48 0,7-3-16 0,-7-8 0 0,6-3-224 0,-3-6 0 0,7-10 0 0,4-6 0 0,1-4-176 0,1-4-128 0,5-4-16 0,4-3-16 0,0-6-880 0,4-6-192 0,-4-5-16 0,2-7-12800 0,-2-12-2560 0</inkml:trace>
  <inkml:trace contextRef="#ctx0" brushRef="#br0" timeOffset="4410.14">7237 17441 13823 0,'3'-2'1216'0,"-3"1"-960"0,0-3-256 0,0 2 0 15,0 0 1280-15,4 0 192 0,-4-3 64 0,2-3 0 16,2-1 752-16,0-3 144 0,1 3 48 0,-3 0 0 16,2 3-1008-16,0-4-208 0,1 5-48 0,-1 1 0 15,-2-3 176-15,2 1 16 0,-1 4 16 0,-1-5 0 16,2 5-464-16,-2-6-80 0,0 1-32 0,3-1 0 15,-5-1-304-15,2-3-64 0,2-1-16 0,0-2 0 0,1 0-112 0,-1-4-32 16,-2 4 0-16,2-3 0 0,2 4-192 0,-3-1-128 16,1 2 128-16,2-2-128 0,-4 4 0 0,1-4 0 15,-3 4 0-15,0 3 0 0,-5-1-192 0,-1 3-64 16,-3 2-16-16,-1 1 0 16,-7 3-112-16,0 3-32 0,-5-1 0 0,-3 6 0 15,1 1-128-15,-4 6-32 0,3-4 0 0,1 6 0 16,0 4-640-16,5 2-144 0,-4-5-32 0,8 7 0 15,0-1 304-15,6 1 48 0,3-3 16 0,2 8 0 0,1-2 784 0,1 3 240 16,4-3 0-16,1 6 0 0,1-1 512 0,-2-1 240 16,7 2 32-16,-1-4 16 0,3-7 480 0,-1-3 112 15,-1 1 16-15,2-6 0 0,-11-15-576 0,0 0-96 0,0 0-32 0,0 0 0 16,87 32-240-16,-87-32-48 0,0 0-16 0,79-13 0 16,-79 13-176-16,0 0-32 0,92-32-16 0,-92 32 0 15,62-28-176-15,-62 28-272 0,58-36 64 0,-58 36 16 31,54-41-768-31,-54 41-128 0</inkml:trace>
  <inkml:trace contextRef="#ctx0" brushRef="#br0" timeOffset="4618.08">7648 17255 13823 0,'-9'-4'608'0,"9"3"128"0,-4 1-592 0,2 0-144 0,2 0 0 0,0 0 0 0,0 1 3520 0,0 3 656 0,0 0 144 0,2 2 32 0,2 5-928 0,5 0-176 0,-3-3-48 0,-2 5 0 0,-4-13-1936 0,0 0-400 0,45 52-80 0,-45-52-16 0,41 44-288 0,-41-44-64 0,49 47-16 0,-49-47 0 0,0 0-208 0,62 50-64 0,-62-50 0 0,0 0 0 0,0 0-512 0,88 29-96 0,-88-29-32 0,0 0-19264 0</inkml:trace>
  <inkml:trace contextRef="#ctx0" brushRef="#br0" timeOffset="4765.35">7913 17017 29487 0,'-19'1'1296'0,"10"1"288"0,0 4-1264 0,3-2-320 16,0 0 0-16,3 1 0 0,-3 6 2272 0,-2 6 400 16,-3 10 80-16,-2 8 0 0,2 14-1456 0,-2 0-288 15,3 9-64-15,1 1-16 0,3 1-480 0,1-8-112 16,-1 1-16-16,2-4 0 0,-2 0-320 0,6-2 144 16,-3-10-144-16,3-3 0 15,0-8-448-15,3-3-192 0,3-10-32 0,-2-4-18256 0</inkml:trace>
  <inkml:trace contextRef="#ctx0" brushRef="#br0" timeOffset="5162.62">8167 17462 5519 0,'2'6'496'0,"2"-3"-496"0,-1 1 0 0,-3-4 0 15,2 0 4464-15,2 0 784 0,-2 0 176 0,-2 0 16 0,0 0-896 0,0 0-176 16,0 0-32-16,75-36-16 0,-75 36-2848 0,43-30-560 16,-43 30-112-16,43-39-32 15,-43 39-416-15,34-47-96 0,-19 22 0 0,0 1-16 0,2-6-240 0,-7 4 0 16,1 1-144-16,-2 5 144 16,-5 1-576-16,-2 0-32 0,2 4 0 0,-8 0 0 0,2 4 176 0,-2-1 48 15,-5 7 0-15,-2-5 0 16,-2 5-64-16,-3 1 0 0,-2 0 0 0,-1 4 0 0,-2 0 448 0,-1 6 0 15,1 1 0-15,-2 5 128 0,3 1 128 0,1 2 48 16,0 4 0-16,4-1 0 0,2 1 16 0,2 2 0 16,3 1 0-16,3-5 0 0,5 4 16 0,-4 2 16 15,8 3 0-15,-1 4 0 0,3 0 80 0,3 2 16 16,3-4 0-16,-12-28 0 0,28 53 0 0,-28-53 0 16,34 49 0-16,-34-49 0 0,0 0-208 0,62 62-48 0,-62-62 0 0,0 0 0 15,0 0-192-15,86 33-208 0,-86-33 32 0,0 0 16 31,0 0-848-31,102 4-160 0</inkml:trace>
  <inkml:trace contextRef="#ctx0" brushRef="#br0" timeOffset="5495.95">8879 17114 24879 0,'0'-3'1088'0,"-4"3"256"0,3-4-1088 0,1 2-256 0,-4 2 0 0,0 0 0 0,2-2 2544 0,-4 2 448 0,3-2 80 0,-7 2 32 0,1 0-1280 0,-4 0-256 0,5 4-48 0,-5 2-16 0,4 3-896 0,-1 0-176 0,1 6-48 0,0-1 0 0,-1 6-224 0,5-1-160 0,-1 0 192 0,-2 5-192 0,6 3 128 0,-1 4-128 0,3-2 0 0,3-1 0 0,-3-4 0 0,4 3 0 0,2 1 0 0,0 0 0 0,3 2 0 0,-9-30 0 0,13 45 0 0,-13-45 0 0,0 0 0 0,36 49 160 0,-36-49-160 0,0 0 128 0,0 0-128 0,0 0 0 0,84 15 0 0,-84-15 0 0,0 0-272 0,60-39-48 15,-60 39 0-15,38-34 0 16,-15 6-768-16,10-4-144 0</inkml:trace>
  <inkml:trace contextRef="#ctx0" brushRef="#br0" timeOffset="6013.5">9244 17103 19343 0,'-10'11'848'0,"7"-5"192"0,1 3-832 0,-2-3-208 0,-2-2 0 0,6-2 0 16,0 3 3696-16,-7 8 688 0,-1 8 144 0,-1 11 16 16,-1 0-1792-16,1 0-352 0,5 0-80 0,1-4-16 15,3 2-1056-15,3-2-224 0,1 1-32 0,-2-11-16 16,-2-18-464-16,13 36-112 0,-13-36-16 0,0 0 0 16,0 0-256-16,0 0-128 0,0 0 0 0,0 0 128 15,0 0-416-15,0 0-96 0,0 0 0 0,87 8-16 16,-78-25-544-16,2-4-96 0,2-3-32 0,1-3 0 15,-5 1 0-15,2-2 0 0,2 0 0 0,-3 1 0 16,-3 7-848-16,1-1-192 0,-3 6-16 0,1 0-16 16,2 0 1168-16,-7 7 224 0,3 3 48 0,-4 5 16 0,4 0 2160 15,-4 1 448-15,0 7 64 0,0 1 32 0,0 3-432 0,0 1-96 16,0 2-16-16,0 0 0 0,0-2-528 0,2-2-112 16,2 8-32-16,-4 0 0 0,3 0-256 0,3-4-48 15,0 0-16-15,-3-2 0 0,3-4-288 0,-6-9-48 16,0 0-16-16,0 0 0 0,0 0-128 0,0 0-144 15,0 0 144-15,0 0-208 16,0 0-368-16,81-18-64 0,-81 18 0 0,30-32-16 16,-30 32-304-16,38-46-48 0,-20 18-16 0,1-2 0 15,2-4-832-15,-6-3-192 0,4-3-16 0,-6-1-16 16,2 2-3216-16,-6-5-640 0,1 5-128 0,-5-2-16 0,5 1 4944 0,-7 8 1008 16,-1 6 128-16,2 7 144 0,-4 2 4000 0,0 6 784 15,0 5 176-15,-4 1 16 0,2 5-1504 0,-1 1-304 0,-3 3-64 0,-3 2-16 16,1 3-1568-16,2 4-304 0,1 6-64 0,-1 2-16 15,2-2-384-15,1-1-64 0,1 11-32 0,4 1 0 16,1 3-384-16,1-2-80 0,2 2-16 0,-1 9 0 16,5-5-192-16,-1 5-128 0,1 1 128 0,-1-2-128 15,0-5 0-15,1 2 0 0,-1 1 0 0,3-3 128 16,-12-36-128-16,22 50-128 0,-22-50 128 0,0 0-192 16,0 0-800-1,0 0-160-15,0 0-48 0,0 0-13072 0,0 0-2624 0</inkml:trace>
  <inkml:trace contextRef="#ctx0" brushRef="#br0" timeOffset="6238.32">9642 16934 35935 0,'-19'4'1600'0,"14"-4"320"0,-5 0-1536 0,7 2-384 0,-1-1 0 0,2 1 0 0,2 2 1488 0,0 2 240 0,-4 3 32 0,8 0 16 16,-2 5-416-16,-2-14-80 0,0 0 0 0,0 0-16 0,0 0-608 0,84 41-112 0,-84-41-32 0,0 0 0 0,0 0-512 0,102 13-176 0,-102-13 0 0,0 0 0 0,77 0-1152 0,-77 0-224 0</inkml:trace>
  <inkml:trace contextRef="#ctx0" brushRef="#br0" timeOffset="6564.76">10093 17154 40543 0,'-7'11'1792'0,"5"-7"384"16,2 1-1744-16,-4-1-432 0,4 0 0 0,0-2 0 0,0 2 960 0,0-4 96 0,0 0 32 15,0 0 0-15,0 0 32 0,0 0 16 0,0 0 0 0,0 0 0 16,81 13-464-16,-81-13-96 0,0 0 0 0,49-36-16 16,-49 36-240-16,28-34-64 0,-13 15 0 0,-15 19 0 15,30-35-256-15,-17 18 0 0,-2 0-176 0,-1-2 176 32,-3 4-912-32,-1 0-80 0,-6 2-16 0,0-2 0 15,0 2 304-15,-6 0 64 0,3 1 16 0,-9 3 0 0,3-4 128 0,-4 5 32 16,-2 4 0-16,-4 4 0 0,0 4 192 0,-2 6 32 0,-1 7 16 0,1 1 0 15,8 3 224-15,-2 0 0 0,6 1 144 0,-1 5-144 16,1-1 320-16,-1 6-16 0,5 5-16 0,-1-1 0 16,4 0 16-16,0-1 0 0,2 3 0 0,0-2 0 15,2 5 80-15,0-5 0 0,4 0 16 0,-1-1 0 0,5 1 96 16,-10-36 16-16,28 66 0 0,-28-66 0 0,34 52-64 16,-34-52 0-16,0 0 0 0,71 60 0 0,-71-60-96 15,0 0-32-15,83 34 0 0,-83-34 0 0,0 0-320 0,92 25 0 16,-92-25 0-16,0 0 0 15,90 5-592-15,-90-5-192 0,0 0-48 0,87-9 0 16,-87 9-560-16,0 0-112 0,81-36-32 0,-81 36-18368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1" name="Google Shape;81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1" name="Google Shape;121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1" name="Google Shape;127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9" name="Google Shape;128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5" name="Google Shape;1315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3" name="Google Shape;1333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5" name="Google Shape;1345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8" name="Google Shape;137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6" name="Google Shape;1426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3" name="Google Shape;157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8" descr="view on some machines and peripheral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7451" y="0"/>
            <a:ext cx="1221945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2 Columns + Title Only">
  <p:cSld name="Content 2 Line Header + 2 Columns + Title 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9"/>
          <p:cNvSpPr txBox="1">
            <a:spLocks noGrp="1"/>
          </p:cNvSpPr>
          <p:nvPr>
            <p:ph type="body" idx="1"/>
          </p:nvPr>
        </p:nvSpPr>
        <p:spPr>
          <a:xfrm>
            <a:off x="6095999" y="1383322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99"/>
          <p:cNvSpPr txBox="1">
            <a:spLocks noGrp="1"/>
          </p:cNvSpPr>
          <p:nvPr>
            <p:ph type="body" idx="2"/>
          </p:nvPr>
        </p:nvSpPr>
        <p:spPr>
          <a:xfrm>
            <a:off x="585788" y="1383323"/>
            <a:ext cx="5010912" cy="482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title"/>
          </p:nvPr>
        </p:nvSpPr>
        <p:spPr>
          <a:xfrm>
            <a:off x="591311" y="130704"/>
            <a:ext cx="10515600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+ Title Only">
  <p:cSld name="Two Content + 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0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0"/>
          <p:cNvSpPr txBox="1">
            <a:spLocks noGrp="1"/>
          </p:cNvSpPr>
          <p:nvPr>
            <p:ph type="body" idx="1"/>
          </p:nvPr>
        </p:nvSpPr>
        <p:spPr>
          <a:xfrm>
            <a:off x="587375" y="1254369"/>
            <a:ext cx="5007082" cy="495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00"/>
          <p:cNvSpPr txBox="1">
            <a:spLocks noGrp="1"/>
          </p:cNvSpPr>
          <p:nvPr>
            <p:ph type="body" idx="2"/>
          </p:nvPr>
        </p:nvSpPr>
        <p:spPr>
          <a:xfrm>
            <a:off x="6096000" y="1301262"/>
            <a:ext cx="5007082" cy="490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Title Only">
  <p:cSld name="Content + 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1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2"/>
          <p:cNvSpPr txBox="1">
            <a:spLocks noGrp="1"/>
          </p:cNvSpPr>
          <p:nvPr>
            <p:ph type="body" idx="1"/>
          </p:nvPr>
        </p:nvSpPr>
        <p:spPr>
          <a:xfrm>
            <a:off x="587375" y="973015"/>
            <a:ext cx="6988175" cy="5237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3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0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03"/>
          <p:cNvSpPr txBox="1">
            <a:spLocks noGrp="1"/>
          </p:cNvSpPr>
          <p:nvPr>
            <p:ph type="ft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4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4"/>
          <p:cNvSpPr txBox="1">
            <a:spLocks noGrp="1"/>
          </p:cNvSpPr>
          <p:nvPr>
            <p:ph type="body" idx="1"/>
          </p:nvPr>
        </p:nvSpPr>
        <p:spPr>
          <a:xfrm>
            <a:off x="587375" y="2057594"/>
            <a:ext cx="5007082" cy="415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4"/>
          <p:cNvSpPr txBox="1">
            <a:spLocks noGrp="1"/>
          </p:cNvSpPr>
          <p:nvPr>
            <p:ph type="body" idx="2"/>
          </p:nvPr>
        </p:nvSpPr>
        <p:spPr>
          <a:xfrm>
            <a:off x="6096000" y="2057400"/>
            <a:ext cx="5007082" cy="4152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100"/>
              <a:buChar char="•"/>
              <a:defRPr>
                <a:solidFill>
                  <a:schemeClr val="accent6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900"/>
              <a:buChar char="•"/>
              <a:defRPr>
                <a:solidFill>
                  <a:schemeClr val="accent6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700"/>
              <a:buChar char="•"/>
              <a:defRPr>
                <a:solidFill>
                  <a:schemeClr val="accent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04"/>
          <p:cNvSpPr txBox="1">
            <a:spLocks noGrp="1"/>
          </p:cNvSpPr>
          <p:nvPr>
            <p:ph type="body" idx="3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ith Photo">
  <p:cSld name="Agenda with Phot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5"/>
          <p:cNvSpPr/>
          <p:nvPr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5"/>
          <p:cNvSpPr txBox="1">
            <a:spLocks noGrp="1"/>
          </p:cNvSpPr>
          <p:nvPr>
            <p:ph type="body" idx="1"/>
          </p:nvPr>
        </p:nvSpPr>
        <p:spPr>
          <a:xfrm>
            <a:off x="587375" y="1600200"/>
            <a:ext cx="6988175" cy="4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5"/>
          <p:cNvSpPr txBox="1">
            <a:spLocks noGrp="1"/>
          </p:cNvSpPr>
          <p:nvPr>
            <p:ph type="title"/>
          </p:nvPr>
        </p:nvSpPr>
        <p:spPr>
          <a:xfrm>
            <a:off x="587482" y="395492"/>
            <a:ext cx="698743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5"/>
          <p:cNvSpPr>
            <a:spLocks noGrp="1"/>
          </p:cNvSpPr>
          <p:nvPr>
            <p:ph type="pic" idx="2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 Line Header + Title Only">
  <p:cSld name="Content 2 Line Header + 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>
            <a:spLocks noGrp="1"/>
          </p:cNvSpPr>
          <p:nvPr>
            <p:ph type="body" idx="1"/>
          </p:nvPr>
        </p:nvSpPr>
        <p:spPr>
          <a:xfrm>
            <a:off x="585788" y="1301262"/>
            <a:ext cx="11066950" cy="4909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  <a:defRPr>
                <a:solidFill>
                  <a:srgbClr val="353B3E"/>
                </a:solidFill>
              </a:defRPr>
            </a:lvl1pPr>
            <a:lvl2pPr marL="914400" lvl="1" indent="-3492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Char char="•"/>
              <a:defRPr>
                <a:solidFill>
                  <a:srgbClr val="353B3E"/>
                </a:solidFill>
              </a:defRPr>
            </a:lvl2pPr>
            <a:lvl3pPr marL="1371600" lvl="2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3pPr>
            <a:lvl4pPr marL="1828800" lvl="3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4pPr>
            <a:lvl5pPr marL="2286000" lvl="4" indent="-3365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700"/>
              <a:buChar char="•"/>
              <a:defRPr>
                <a:solidFill>
                  <a:srgbClr val="353B3E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06"/>
          <p:cNvSpPr txBox="1">
            <a:spLocks noGrp="1"/>
          </p:cNvSpPr>
          <p:nvPr>
            <p:ph type="title"/>
          </p:nvPr>
        </p:nvSpPr>
        <p:spPr>
          <a:xfrm>
            <a:off x="585788" y="130703"/>
            <a:ext cx="11020058" cy="103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7"/>
          <p:cNvSpPr txBox="1"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7"/>
          <p:cNvSpPr txBox="1"/>
          <p:nvPr/>
        </p:nvSpPr>
        <p:spPr>
          <a:xfrm>
            <a:off x="87720" y="6540193"/>
            <a:ext cx="328449" cy="251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50"/>
              <a:buFont typeface="Arial"/>
              <a:buNone/>
            </a:pPr>
            <a:r>
              <a:rPr lang="en-US" sz="125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7"/>
          <p:cNvSpPr txBox="1"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7"/>
          <p:cNvSpPr/>
          <p:nvPr/>
        </p:nvSpPr>
        <p:spPr>
          <a:xfrm>
            <a:off x="165451" y="6593503"/>
            <a:ext cx="17152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0">
          <p15:clr>
            <a:srgbClr val="F26B43"/>
          </p15:clr>
        </p15:guide>
        <p15:guide id="2" orient="horz" pos="408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ic242@ucsd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UCSD CSE 30 Section A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22652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Credit: Keith Muller 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Computer Organization and Systems Programming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 PDP 11/45 - 1973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196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Part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body" idx="1"/>
          </p:nvPr>
        </p:nvSpPr>
        <p:spPr>
          <a:xfrm>
            <a:off x="587375" y="914400"/>
            <a:ext cx="11331909" cy="57868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Since the middle of the 20</a:t>
            </a:r>
            <a:r>
              <a:rPr lang="en-US" sz="2000" baseline="30000"/>
              <a:t>th</a:t>
            </a:r>
            <a:r>
              <a:rPr lang="en-US" sz="2000"/>
              <a:t> century, many architectural approaches to the </a:t>
            </a:r>
            <a:r>
              <a:rPr lang="en-US" sz="2000" b="1"/>
              <a:t>general-purpose computer</a:t>
            </a:r>
            <a:r>
              <a:rPr lang="en-US" sz="2000"/>
              <a:t> have been tried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architecture</a:t>
            </a:r>
            <a:r>
              <a:rPr lang="en-US" sz="2000"/>
              <a:t> which </a:t>
            </a:r>
            <a:r>
              <a:rPr lang="en-US" sz="2000" b="1"/>
              <a:t>nearly all modern computers </a:t>
            </a:r>
            <a:r>
              <a:rPr lang="en-US" sz="2000"/>
              <a:t>are based was proposed by John Von Neuman in the late 1940's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major components </a:t>
            </a:r>
            <a:r>
              <a:rPr lang="en-US" sz="2000"/>
              <a:t>are:</a:t>
            </a:r>
            <a:endParaRPr/>
          </a:p>
          <a:p>
            <a:pPr marL="234950" lvl="0" indent="-107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Central Processing Unit (CPU): </a:t>
            </a:r>
            <a:r>
              <a:rPr lang="en-US" sz="2000"/>
              <a:t>a device which fetches, interprets, and executes a specified set of operations called </a:t>
            </a:r>
            <a:r>
              <a:rPr lang="en-US" sz="2000">
                <a:solidFill>
                  <a:schemeClr val="accent1"/>
                </a:solidFill>
              </a:rPr>
              <a:t>instructions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Memory: Storage</a:t>
            </a:r>
            <a:r>
              <a:rPr lang="en-US" sz="2000"/>
              <a:t> of </a:t>
            </a:r>
            <a:r>
              <a:rPr lang="en-US" sz="2000">
                <a:solidFill>
                  <a:srgbClr val="2C895B"/>
                </a:solidFill>
              </a:rPr>
              <a:t>N words </a:t>
            </a:r>
            <a:r>
              <a:rPr lang="en-US" sz="2000"/>
              <a:t>of </a:t>
            </a:r>
            <a:r>
              <a:rPr lang="en-US" sz="2000">
                <a:solidFill>
                  <a:srgbClr val="F3753F"/>
                </a:solidFill>
              </a:rPr>
              <a:t>W bits</a:t>
            </a:r>
            <a:r>
              <a:rPr lang="en-US" sz="2000"/>
              <a:t>, where </a:t>
            </a:r>
            <a:r>
              <a:rPr lang="en-US" sz="2000">
                <a:solidFill>
                  <a:srgbClr val="F3753F"/>
                </a:solidFill>
              </a:rPr>
              <a:t>W</a:t>
            </a:r>
            <a:r>
              <a:rPr lang="en-US" sz="2000"/>
              <a:t> is a fixed architectural parameter, and </a:t>
            </a:r>
            <a:r>
              <a:rPr lang="en-US" sz="2000">
                <a:solidFill>
                  <a:srgbClr val="2C895B"/>
                </a:solidFill>
              </a:rPr>
              <a:t>N</a:t>
            </a:r>
            <a:r>
              <a:rPr lang="en-US" sz="2000"/>
              <a:t> can can be expanded to meet </a:t>
            </a:r>
            <a:r>
              <a:rPr lang="en-US" sz="2000" b="1">
                <a:solidFill>
                  <a:schemeClr val="accent1"/>
                </a:solidFill>
              </a:rPr>
              <a:t>workload</a:t>
            </a:r>
            <a:r>
              <a:rPr lang="en-US" sz="2000"/>
              <a:t> (the programs running on the CPU) and </a:t>
            </a:r>
            <a:r>
              <a:rPr lang="en-US" sz="2000" b="1">
                <a:solidFill>
                  <a:schemeClr val="accent1"/>
                </a:solidFill>
              </a:rPr>
              <a:t>cost requirements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I/O: </a:t>
            </a:r>
            <a:r>
              <a:rPr lang="en-US" sz="2000"/>
              <a:t>Devices for communication with the outside world (including external  persistent storage)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External connections (from CPU to memory and I/O) typically use industry </a:t>
            </a:r>
            <a:r>
              <a:rPr lang="en-US" sz="1800" b="1">
                <a:solidFill>
                  <a:schemeClr val="accent1"/>
                </a:solidFill>
              </a:rPr>
              <a:t>"standards" 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Standards</a:t>
            </a:r>
            <a:r>
              <a:rPr lang="en-US" sz="1800"/>
              <a:t> enable technologies from </a:t>
            </a:r>
            <a:r>
              <a:rPr lang="en-US" sz="1800" b="1"/>
              <a:t>different companies to interoperate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 General-Purpose Computer – </a:t>
            </a:r>
            <a:r>
              <a:rPr lang="en-US">
                <a:solidFill>
                  <a:srgbClr val="2C895B"/>
                </a:solidFill>
              </a:rPr>
              <a:t>Von Neuman Architecture </a:t>
            </a:r>
            <a:endParaRPr/>
          </a:p>
        </p:txBody>
      </p:sp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Computer Architecture?</a:t>
            </a:r>
            <a:endParaRPr/>
          </a:p>
        </p:txBody>
      </p:sp>
      <p:sp>
        <p:nvSpPr>
          <p:cNvPr id="146" name="Google Shape;146;p11"/>
          <p:cNvSpPr txBox="1">
            <a:spLocks noGrp="1"/>
          </p:cNvSpPr>
          <p:nvPr>
            <p:ph type="body" idx="1"/>
          </p:nvPr>
        </p:nvSpPr>
        <p:spPr>
          <a:xfrm>
            <a:off x="340660" y="839088"/>
            <a:ext cx="6238506" cy="58024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>
                <a:solidFill>
                  <a:schemeClr val="accent1"/>
                </a:solidFill>
              </a:rPr>
              <a:t>Instruction Set Architecture (ISA)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Functional behavior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 computer system </a:t>
            </a:r>
            <a:r>
              <a:rPr lang="en-US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lang="en-US" sz="2000" b="1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viewed by a programmer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describes how the CPU is controlled by software programs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specifies both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what the processor can do </a:t>
            </a: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as well as </a:t>
            </a:r>
            <a:r>
              <a:rPr lang="en-US" sz="2000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it gets it done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Architectural Characteristics 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(partial list):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supported data types (</a:t>
            </a:r>
            <a:r>
              <a:rPr lang="en-US" sz="2000" b="0" i="0" u="none" strike="noStrike">
                <a:solidFill>
                  <a:srgbClr val="2C895B"/>
                </a:solidFill>
                <a:latin typeface="Lato"/>
                <a:ea typeface="Lato"/>
                <a:cs typeface="Lato"/>
                <a:sym typeface="Lato"/>
              </a:rPr>
              <a:t>how data is encoded</a:t>
            </a: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CPU registers (number, size, use, etc.)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how the hardware manages main memory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instructions a microprocessor can execute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they "do"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is the instruction "format" (bit patterns) in 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0" i="0" u="none" strike="noStrike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input/output model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2"/>
          </p:nvPr>
        </p:nvSpPr>
        <p:spPr>
          <a:xfrm>
            <a:off x="6690732" y="839088"/>
            <a:ext cx="5441742" cy="59100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C28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Physical (design) realization of what is specified by the instruction set architecture</a:t>
            </a:r>
            <a:endParaRPr sz="2000" dirty="0">
              <a:solidFill>
                <a:srgbClr val="4D515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instruction set architecture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An ISA allows variability in the physical design implementations to match different workload needs (cost, scalability, etc.)</a:t>
            </a:r>
            <a:endParaRPr dirty="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achine organizational characteristics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Hardware component choices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Expandability</a:t>
            </a:r>
            <a:endParaRPr dirty="0"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1800"/>
              <a:buChar char="•"/>
            </a:pPr>
            <a:r>
              <a:rPr lang="en-US" sz="18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Configurability</a:t>
            </a:r>
            <a:endParaRPr sz="1800" dirty="0">
              <a:solidFill>
                <a:srgbClr val="72727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Physical layout</a:t>
            </a:r>
            <a:endParaRPr dirty="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D5156"/>
              </a:buClr>
              <a:buSzPts val="2000"/>
              <a:buChar char="•"/>
            </a:pP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Arial"/>
                <a:ea typeface="Arial"/>
                <a:cs typeface="Arial"/>
                <a:sym typeface="Arial"/>
              </a:rPr>
              <a:t> (I/O devices)</a:t>
            </a:r>
            <a:endParaRPr dirty="0"/>
          </a:p>
        </p:txBody>
      </p:sp>
      <p:sp>
        <p:nvSpPr>
          <p:cNvPr id="148" name="Google Shape;148;p1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Von Neuman Architecture</a:t>
            </a:r>
            <a:endParaRPr/>
          </a:p>
        </p:txBody>
      </p:sp>
      <p:sp>
        <p:nvSpPr>
          <p:cNvPr id="154" name="Google Shape;154;p12"/>
          <p:cNvSpPr txBox="1">
            <a:spLocks noGrp="1"/>
          </p:cNvSpPr>
          <p:nvPr>
            <p:ph type="body" idx="1"/>
          </p:nvPr>
        </p:nvSpPr>
        <p:spPr>
          <a:xfrm>
            <a:off x="321255" y="683588"/>
            <a:ext cx="5087889" cy="59328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Distinguishing feature: </a:t>
            </a:r>
            <a:r>
              <a:rPr lang="en-US" sz="1800">
                <a:solidFill>
                  <a:srgbClr val="2C895B"/>
                </a:solidFill>
              </a:rPr>
              <a:t>Memory contains </a:t>
            </a:r>
            <a:r>
              <a:rPr lang="en-US" sz="1800" b="1"/>
              <a:t>both</a:t>
            </a:r>
            <a:r>
              <a:rPr lang="en-US" sz="1800"/>
              <a:t> program </a:t>
            </a:r>
            <a:r>
              <a:rPr lang="en-US" sz="1800">
                <a:solidFill>
                  <a:srgbClr val="2C895B"/>
                </a:solidFill>
              </a:rPr>
              <a:t>instructions</a:t>
            </a:r>
            <a:r>
              <a:rPr lang="en-US" sz="1800"/>
              <a:t> and </a:t>
            </a:r>
            <a:r>
              <a:rPr lang="en-US" sz="1800">
                <a:solidFill>
                  <a:srgbClr val="2C895B"/>
                </a:solidFill>
              </a:rPr>
              <a:t>data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CPU Instructions </a:t>
            </a:r>
            <a:r>
              <a:rPr lang="en-US" sz="1800"/>
              <a:t>are often called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and encoded in memory using </a:t>
            </a:r>
            <a:r>
              <a:rPr lang="en-US" sz="1800">
                <a:solidFill>
                  <a:schemeClr val="accent1"/>
                </a:solidFill>
              </a:rPr>
              <a:t>patterns of ones and zeros (like binary numbers)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Example</a:t>
            </a:r>
            <a:r>
              <a:rPr lang="en-US" sz="1800"/>
              <a:t>: three 32-bit instructions (shown in hexadecimal format below)</a:t>
            </a:r>
            <a:endParaRPr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120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Instructions</a:t>
            </a:r>
            <a:r>
              <a:rPr lang="en-US" sz="1800"/>
              <a:t> operate on </a:t>
            </a:r>
            <a:r>
              <a:rPr lang="en-US" sz="1800" b="1"/>
              <a:t>data</a:t>
            </a:r>
            <a:r>
              <a:rPr lang="en-US" sz="1800"/>
              <a:t> that is stored in a </a:t>
            </a:r>
            <a:r>
              <a:rPr lang="en-US" sz="1800">
                <a:solidFill>
                  <a:schemeClr val="accent3"/>
                </a:solidFill>
              </a:rPr>
              <a:t>small capacity volatile memory </a:t>
            </a:r>
            <a:r>
              <a:rPr lang="en-US" sz="1800"/>
              <a:t>in the </a:t>
            </a:r>
            <a:r>
              <a:rPr lang="en-US" sz="1800">
                <a:solidFill>
                  <a:schemeClr val="accent1"/>
                </a:solidFill>
              </a:rPr>
              <a:t>CPU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these are called registers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CPU </a:t>
            </a:r>
            <a:r>
              <a:rPr lang="en-US" sz="1800" b="1"/>
              <a:t>reads/writes data </a:t>
            </a:r>
            <a:r>
              <a:rPr lang="en-US" sz="1800"/>
              <a:t>from </a:t>
            </a:r>
            <a:r>
              <a:rPr lang="en-US" sz="1800" b="1"/>
              <a:t>memory</a:t>
            </a:r>
            <a:r>
              <a:rPr lang="en-US" sz="1800"/>
              <a:t> into these </a:t>
            </a:r>
            <a:r>
              <a:rPr lang="en-US" sz="1800" b="1"/>
              <a:t>data registers </a:t>
            </a:r>
            <a:r>
              <a:rPr lang="en-US" sz="1800"/>
              <a:t>to </a:t>
            </a:r>
            <a:r>
              <a:rPr lang="en-US" sz="1800" b="1"/>
              <a:t>operate on them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>
                <a:solidFill>
                  <a:srgbClr val="2C895B"/>
                </a:solidFill>
              </a:rPr>
              <a:t>executable program </a:t>
            </a:r>
            <a:r>
              <a:rPr lang="en-US" sz="1800"/>
              <a:t>contains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series of instructions </a:t>
            </a:r>
            <a:r>
              <a:rPr lang="en-US" sz="1800"/>
              <a:t>(the program)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(maybe some) </a:t>
            </a:r>
            <a:r>
              <a:rPr lang="en-US" sz="1800" b="1">
                <a:solidFill>
                  <a:srgbClr val="F3753F"/>
                </a:solidFill>
              </a:rPr>
              <a:t>data</a:t>
            </a:r>
            <a:r>
              <a:rPr lang="en-US" sz="1800"/>
              <a:t> to operate on</a:t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1373643" y="2936271"/>
            <a:ext cx="2298825" cy="9117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fe 89 32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54 22 af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81 22 10 9A</a:t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5508579" y="1816513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5714884" y="1756951"/>
            <a:ext cx="106511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dirty="0"/>
          </a:p>
        </p:txBody>
      </p:sp>
      <p:grpSp>
        <p:nvGrpSpPr>
          <p:cNvPr id="159" name="Google Shape;159;p12"/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60" name="Google Shape;160;p12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161" name="Google Shape;161;p12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162" name="Google Shape;162;p12"/>
          <p:cNvGrpSpPr/>
          <p:nvPr/>
        </p:nvGrpSpPr>
        <p:grpSpPr>
          <a:xfrm>
            <a:off x="5779676" y="4450768"/>
            <a:ext cx="2330291" cy="942599"/>
            <a:chOff x="467597" y="1292825"/>
            <a:chExt cx="2330291" cy="942599"/>
          </a:xfrm>
        </p:grpSpPr>
        <p:sp>
          <p:nvSpPr>
            <p:cNvPr id="163" name="Google Shape;163;p12"/>
            <p:cNvSpPr/>
            <p:nvPr/>
          </p:nvSpPr>
          <p:spPr>
            <a:xfrm>
              <a:off x="467597" y="1686785"/>
              <a:ext cx="2330291" cy="548639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 dirty="0"/>
            </a:p>
          </p:txBody>
        </p:sp>
        <p:cxnSp>
          <p:nvCxnSpPr>
            <p:cNvPr id="164" name="Google Shape;164;p12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65" name="Google Shape;165;p12"/>
          <p:cNvSpPr txBox="1"/>
          <p:nvPr/>
        </p:nvSpPr>
        <p:spPr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167" name="Google Shape;167;p12"/>
          <p:cNvCxnSpPr/>
          <p:nvPr/>
        </p:nvCxnSpPr>
        <p:spPr>
          <a:xfrm rot="10800000" flipH="1">
            <a:off x="8253155" y="2044135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8" name="Google Shape;168;p12"/>
          <p:cNvCxnSpPr/>
          <p:nvPr/>
        </p:nvCxnSpPr>
        <p:spPr>
          <a:xfrm rot="10800000" flipH="1">
            <a:off x="8262735" y="4740666"/>
            <a:ext cx="1879880" cy="415267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69" name="Google Shape;169;p12"/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170" name="Google Shape;170;p12"/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172" name="Google Shape;172;p12"/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180" name="Google Shape;180;p12"/>
          <p:cNvCxnSpPr/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181;p12"/>
          <p:cNvCxnSpPr/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12"/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187" name="Google Shape;187;p12"/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188" name="Google Shape;188;p12"/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C, Assembly and Machine Code</a:t>
            </a:r>
            <a:endParaRPr/>
          </a:p>
        </p:txBody>
      </p:sp>
      <p:sp>
        <p:nvSpPr>
          <p:cNvPr id="195" name="Google Shape;195;p13"/>
          <p:cNvSpPr txBox="1"/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 (or code)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encoded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patterns of ones and zeros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(like binary numbers)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arm32 machine code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stores just</a:t>
            </a: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one instruction in 32 bits (4 bytes) 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Assembly language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symbolic version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machine language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describe operations the hardware can perform (e.g., =, +, -, *)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Unique to a specific ISA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: e.g., ARM-32 versus IA-64</a:t>
            </a:r>
            <a:endParaRPr sz="2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May be stored in a </a:t>
            </a:r>
            <a:r>
              <a:rPr lang="en-US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human readable text file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You can write in assembly language just like C or Java</a:t>
            </a:r>
            <a:endParaRPr/>
          </a:p>
          <a:p>
            <a:pPr marL="914400" marR="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is much easier to program than machine code</a:t>
            </a:r>
            <a:endParaRPr/>
          </a:p>
          <a:p>
            <a:pPr marL="914400" marR="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high-level language (like C) is compiled into an assembly language equivalent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statement in C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is represented </a:t>
            </a:r>
            <a:r>
              <a:rPr lang="en-US" sz="20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by a sequence of one or more assembly language instructions (why a do you think it is a sequence?)</a:t>
            </a:r>
            <a:endParaRPr/>
          </a:p>
          <a:p>
            <a:pPr marL="234950" marR="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program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language program is translated (assembled) into machine code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14:cNvPr>
              <p14:cNvContentPartPr/>
              <p14:nvPr/>
            </p14:nvContentPartPr>
            <p14:xfrm>
              <a:off x="8565480" y="2557800"/>
              <a:ext cx="3578040" cy="321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3521C2-F51A-872F-6ED0-9BB4D0972C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6120" y="2548440"/>
                <a:ext cx="3596760" cy="32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Assembly &amp; Machine Code Example: ARM-32 (32-bits)</a:t>
            </a:r>
            <a:endParaRPr/>
          </a:p>
        </p:txBody>
      </p:sp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Consider an addition statement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R0 = R1 + R3;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Assembly Language (human readable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machine code pattern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memory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List of Different operations for this type of instruction</a:t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>
            <a:off x="6650134" y="5925458"/>
            <a:ext cx="339634" cy="32657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14:cNvPr>
              <p14:cNvContentPartPr/>
              <p14:nvPr/>
            </p14:nvContentPartPr>
            <p14:xfrm>
              <a:off x="9087840" y="5718600"/>
              <a:ext cx="2323800" cy="315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F69C6F-3F45-58A6-6EBC-718324BC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8480" y="5709240"/>
                <a:ext cx="2342520" cy="33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Organization – Von Neuman 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211174" y="706601"/>
            <a:ext cx="5577985" cy="59618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AutoNum type="arabicPeriod"/>
            </a:pPr>
            <a:r>
              <a:rPr lang="en-US" sz="1800"/>
              <a:t>CPU executes a </a:t>
            </a:r>
            <a:r>
              <a:rPr lang="en-US" sz="1800">
                <a:solidFill>
                  <a:srgbClr val="2C895B"/>
                </a:solidFill>
              </a:rPr>
              <a:t>machine code program</a:t>
            </a:r>
            <a:endParaRPr sz="1800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/>
              <a:t>is </a:t>
            </a:r>
            <a:r>
              <a:rPr lang="en-US" sz="1800">
                <a:solidFill>
                  <a:srgbClr val="2C895B"/>
                </a:solidFill>
              </a:rPr>
              <a:t>specific</a:t>
            </a:r>
            <a:r>
              <a:rPr lang="en-US" sz="1800"/>
              <a:t> to a </a:t>
            </a:r>
            <a:r>
              <a:rPr lang="en-US" sz="180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/>
              <a:t> (</a:t>
            </a:r>
            <a:r>
              <a:rPr lang="en-US" sz="1800">
                <a:solidFill>
                  <a:schemeClr val="accent1"/>
                </a:solidFill>
              </a:rPr>
              <a:t>ISA</a:t>
            </a:r>
            <a:r>
              <a:rPr lang="en-US" sz="1800"/>
              <a:t>)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accent1"/>
                </a:solidFill>
              </a:rPr>
              <a:t>Memory</a:t>
            </a:r>
            <a:r>
              <a:rPr lang="en-US" sz="1800"/>
              <a:t> contains </a:t>
            </a:r>
            <a:r>
              <a:rPr lang="en-US" sz="1800" b="1"/>
              <a:t>both</a:t>
            </a:r>
            <a:r>
              <a:rPr lang="en-US" sz="1800"/>
              <a:t> </a:t>
            </a:r>
            <a:r>
              <a:rPr lang="en-US" sz="1800" b="1">
                <a:solidFill>
                  <a:schemeClr val="accent1"/>
                </a:solidFill>
              </a:rPr>
              <a:t>data and programs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895B"/>
                </a:solidFill>
              </a:rPr>
              <a:t>I/O (input/Output)</a:t>
            </a:r>
            <a:r>
              <a:rPr lang="en-US" sz="1800"/>
              <a:t>: Connects the CPU and memory to the external world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An I/O operation </a:t>
            </a:r>
            <a:r>
              <a:rPr lang="en-US" sz="1800"/>
              <a:t>is where data (including machine code) is copied between persistent storage (like an SSD) and ram memory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Volatile (non-persistent)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lost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Memory dimms (memory bus)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CPU registers (memory inside the CPU)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1"/>
                </a:solidFill>
              </a:rPr>
              <a:t>Non-volatile (persistent) memory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contents preserved when power is removed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SSD (I/O bus attached)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/>
              <a:t>NVDIMM (memory bus attached)</a:t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15"/>
          <p:cNvCxnSpPr>
            <a:stCxn id="216" idx="7"/>
            <a:endCxn id="217" idx="1"/>
          </p:cNvCxnSpPr>
          <p:nvPr/>
        </p:nvCxnSpPr>
        <p:spPr>
          <a:xfrm rot="10800000" flipH="1">
            <a:off x="9267228" y="1706690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15"/>
          <p:cNvSpPr/>
          <p:nvPr/>
        </p:nvSpPr>
        <p:spPr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USB</a:t>
            </a:r>
            <a:endParaRPr/>
          </a:p>
        </p:txBody>
      </p:sp>
      <p:cxnSp>
        <p:nvCxnSpPr>
          <p:cNvPr id="221" name="Google Shape;221;p15"/>
          <p:cNvCxnSpPr/>
          <p:nvPr/>
        </p:nvCxnSpPr>
        <p:spPr>
          <a:xfrm rot="10800000" flipH="1">
            <a:off x="9059405" y="5094657"/>
            <a:ext cx="1587" cy="3889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8101503" y="5891706"/>
            <a:ext cx="49533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5"/>
          <p:cNvCxnSpPr/>
          <p:nvPr/>
        </p:nvCxnSpPr>
        <p:spPr>
          <a:xfrm flipH="1">
            <a:off x="10282978" y="4461830"/>
            <a:ext cx="273898" cy="20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15"/>
          <p:cNvSpPr/>
          <p:nvPr/>
        </p:nvSpPr>
        <p:spPr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p15"/>
          <p:cNvCxnSpPr>
            <a:endCxn id="225" idx="1"/>
          </p:cNvCxnSpPr>
          <p:nvPr/>
        </p:nvCxnSpPr>
        <p:spPr>
          <a:xfrm>
            <a:off x="9434578" y="2671838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5"/>
          <p:cNvSpPr/>
          <p:nvPr/>
        </p:nvSpPr>
        <p:spPr>
          <a:xfrm>
            <a:off x="5906555" y="3648224"/>
            <a:ext cx="1390332" cy="1385332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5"/>
          <p:cNvCxnSpPr>
            <a:stCxn id="227" idx="4"/>
          </p:cNvCxnSpPr>
          <p:nvPr/>
        </p:nvCxnSpPr>
        <p:spPr>
          <a:xfrm>
            <a:off x="7296887" y="4340890"/>
            <a:ext cx="351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5"/>
          <p:cNvCxnSpPr/>
          <p:nvPr/>
        </p:nvCxnSpPr>
        <p:spPr>
          <a:xfrm>
            <a:off x="7285749" y="2553785"/>
            <a:ext cx="102367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15"/>
          <p:cNvSpPr/>
          <p:nvPr/>
        </p:nvSpPr>
        <p:spPr>
          <a:xfrm>
            <a:off x="5914149" y="1527579"/>
            <a:ext cx="1371600" cy="1661518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/>
          </a:p>
        </p:txBody>
      </p:sp>
      <p:cxnSp>
        <p:nvCxnSpPr>
          <p:cNvPr id="232" name="Google Shape;232;p15"/>
          <p:cNvCxnSpPr/>
          <p:nvPr/>
        </p:nvCxnSpPr>
        <p:spPr>
          <a:xfrm>
            <a:off x="8863116" y="3105002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5"/>
          <p:cNvSpPr/>
          <p:nvPr/>
        </p:nvSpPr>
        <p:spPr>
          <a:xfrm>
            <a:off x="6468115" y="5381807"/>
            <a:ext cx="1805432" cy="914400"/>
          </a:xfrm>
          <a:prstGeom prst="parallelogram">
            <a:avLst>
              <a:gd name="adj" fmla="val 25000"/>
            </a:avLst>
          </a:prstGeom>
          <a:solidFill>
            <a:srgbClr val="FFF3DA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Keyboard + Mouse</a:t>
            </a:r>
            <a:endParaRPr/>
          </a:p>
        </p:txBody>
      </p:sp>
      <p:sp>
        <p:nvSpPr>
          <p:cNvPr id="234" name="Google Shape;234;p15"/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5" name="Google Shape;235;p15"/>
          <p:cNvCxnSpPr>
            <a:stCxn id="234" idx="0"/>
          </p:cNvCxnSpPr>
          <p:nvPr/>
        </p:nvCxnSpPr>
        <p:spPr>
          <a:xfrm rot="10800000">
            <a:off x="7753076" y="2601614"/>
            <a:ext cx="0" cy="21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15"/>
          <p:cNvCxnSpPr/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15"/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PCI-E</a:t>
            </a:r>
            <a:endParaRPr/>
          </a:p>
        </p:txBody>
      </p:sp>
      <p:cxnSp>
        <p:nvCxnSpPr>
          <p:cNvPr id="238" name="Google Shape;238;p15"/>
          <p:cNvCxnSpPr>
            <a:stCxn id="237" idx="0"/>
          </p:cNvCxnSpPr>
          <p:nvPr/>
        </p:nvCxnSpPr>
        <p:spPr>
          <a:xfrm rot="10800000">
            <a:off x="10419996" y="4461756"/>
            <a:ext cx="3789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15"/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Bus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DDR5</a:t>
            </a:r>
            <a:endParaRPr/>
          </a:p>
        </p:txBody>
      </p:sp>
      <p:cxnSp>
        <p:nvCxnSpPr>
          <p:cNvPr id="240" name="Google Shape;240;p15"/>
          <p:cNvCxnSpPr/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1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Memory Triangle: Hardware Cost/Performance/Capacity Tiers</a:t>
            </a:r>
            <a:endParaRPr/>
          </a:p>
        </p:txBody>
      </p:sp>
      <p:sp>
        <p:nvSpPr>
          <p:cNvPr id="248" name="Google Shape;248;p1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250" name="Google Shape;25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6"/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DIMM memory Module</a:t>
              </a:r>
              <a:endParaRPr/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253" name="Google Shape;253;p16" descr="980 PRO PCIe 4.0 NVMe SSD 1TB Memory &amp; Storage - MZ-V8P1T0B/AM | Samsung U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37206" y="3396742"/>
              <a:ext cx="1810332" cy="5065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16"/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 rot="5400000" flipH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10800000" flipH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PCI-E</a:t>
              </a:r>
              <a:endParaRPr/>
            </a:p>
          </p:txBody>
        </p:sp>
      </p:grpSp>
      <p:grpSp>
        <p:nvGrpSpPr>
          <p:cNvPr id="258" name="Google Shape;258;p16"/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259" name="Google Shape;259;p16"/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rgbClr val="FFF3DA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ALU &amp; Logic</a:t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63" name="Google Shape;263;p16"/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Registers </a:t>
              </a:r>
              <a:endParaRPr/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Caches </a:t>
              </a: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Address </a:t>
              </a:r>
              <a:endParaRPr/>
            </a:p>
          </p:txBody>
        </p:sp>
        <p:sp>
          <p:nvSpPr>
            <p:cNvPr id="271" name="Google Shape;271;p16"/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</a:t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</p:grpSp>
      <p:sp>
        <p:nvSpPr>
          <p:cNvPr id="276" name="Google Shape;276;p16"/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~300 K Cycles</a:t>
            </a:r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Largest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Slowest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Lowest Cost $/capacity</a:t>
            </a:r>
            <a:endParaRPr/>
          </a:p>
        </p:txBody>
      </p:sp>
      <p:sp>
        <p:nvSpPr>
          <p:cNvPr id="278" name="Google Shape;278;p16"/>
          <p:cNvSpPr txBox="1"/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 each instruction takes 1 clock cycle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 cycle =~ time to access; larger is </a:t>
            </a: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slower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</a:pPr>
            <a:endParaRPr sz="2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/>
          <p:nvPr/>
        </p:nvSpPr>
        <p:spPr>
          <a:xfrm rot="-1731898">
            <a:off x="9093027" y="2692446"/>
            <a:ext cx="594360" cy="2675629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Smallest Capacity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Performance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Highest cost/capacity</a:t>
            </a:r>
            <a:endParaRPr/>
          </a:p>
        </p:txBody>
      </p:sp>
      <p:sp>
        <p:nvSpPr>
          <p:cNvPr id="282" name="Google Shape;282;p16"/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Goal: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best performance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lowest (or specific) cost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goals: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performance/energy (operating cost), expandability, high margin (price/cost)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14:cNvPr>
              <p14:cNvContentPartPr/>
              <p14:nvPr/>
            </p14:nvContentPartPr>
            <p14:xfrm>
              <a:off x="7072560" y="542520"/>
              <a:ext cx="4203720" cy="70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0233F-E218-14A9-AFC8-F9834304BB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63200" y="533160"/>
                <a:ext cx="4222440" cy="72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Memory Organization is in Units of Bytes</a:t>
            </a:r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body" idx="1"/>
          </p:nvPr>
        </p:nvSpPr>
        <p:spPr>
          <a:xfrm>
            <a:off x="92478" y="647799"/>
            <a:ext cx="9046209" cy="572129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One bit (digit) of storage (in memory) has two possible </a:t>
            </a:r>
            <a:r>
              <a:rPr lang="en-US" sz="2200" b="1">
                <a:solidFill>
                  <a:schemeClr val="dk2"/>
                </a:solidFill>
              </a:rPr>
              <a:t>states</a:t>
            </a:r>
            <a:r>
              <a:rPr lang="en-US" sz="2200">
                <a:solidFill>
                  <a:schemeClr val="dk2"/>
                </a:solidFill>
              </a:rPr>
              <a:t>: 0 or 1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Memory is organized into a </a:t>
            </a:r>
            <a:r>
              <a:rPr lang="en-US" sz="2200" b="1">
                <a:solidFill>
                  <a:schemeClr val="dk2"/>
                </a:solidFill>
              </a:rPr>
              <a:t>fixed unit </a:t>
            </a:r>
            <a:r>
              <a:rPr lang="en-US" sz="2200">
                <a:solidFill>
                  <a:schemeClr val="dk2"/>
                </a:solidFill>
              </a:rPr>
              <a:t>of </a:t>
            </a:r>
            <a:r>
              <a:rPr lang="en-US" sz="2200">
                <a:solidFill>
                  <a:schemeClr val="accent5"/>
                </a:solidFill>
              </a:rPr>
              <a:t>8 bits, called a </a:t>
            </a:r>
            <a:r>
              <a:rPr lang="en-US" sz="2200" b="1">
                <a:solidFill>
                  <a:schemeClr val="accent5"/>
                </a:solidFill>
              </a:rPr>
              <a:t>byte</a:t>
            </a:r>
            <a:endParaRPr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chemeClr val="accent5"/>
              </a:solidFill>
            </a:endParaRPr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Conceptually, memory is a </a:t>
            </a:r>
            <a:r>
              <a:rPr lang="en-US" sz="2200">
                <a:solidFill>
                  <a:schemeClr val="accent5"/>
                </a:solidFill>
              </a:rPr>
              <a:t>single, </a:t>
            </a:r>
            <a:r>
              <a:rPr lang="en-US" sz="2200" b="1">
                <a:solidFill>
                  <a:schemeClr val="accent5"/>
                </a:solidFill>
              </a:rPr>
              <a:t>large array </a:t>
            </a:r>
            <a:r>
              <a:rPr lang="en-US" sz="2200">
                <a:solidFill>
                  <a:schemeClr val="accent5"/>
                </a:solidFill>
              </a:rPr>
              <a:t>of </a:t>
            </a:r>
            <a:r>
              <a:rPr lang="en-US" sz="2200" b="1">
                <a:solidFill>
                  <a:schemeClr val="accent5"/>
                </a:solidFill>
              </a:rPr>
              <a:t>bytes</a:t>
            </a:r>
            <a:r>
              <a:rPr lang="en-US" sz="2200"/>
              <a:t>, </a:t>
            </a:r>
            <a:r>
              <a:rPr lang="en-US" sz="2200" b="1">
                <a:solidFill>
                  <a:schemeClr val="accent5"/>
                </a:solidFill>
              </a:rPr>
              <a:t>where each byte </a:t>
            </a:r>
            <a:r>
              <a:rPr lang="en-US" sz="2200">
                <a:solidFill>
                  <a:schemeClr val="accent5"/>
                </a:solidFill>
              </a:rPr>
              <a:t>has a unique</a:t>
            </a:r>
            <a:r>
              <a:rPr lang="en-US" sz="2200"/>
              <a:t> </a:t>
            </a:r>
            <a:r>
              <a:rPr lang="en-US" sz="2200" i="1">
                <a:solidFill>
                  <a:srgbClr val="CC0000"/>
                </a:solidFill>
              </a:rPr>
              <a:t>address (this is a: byte addressable memory)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An address is an </a:t>
            </a:r>
            <a:r>
              <a:rPr lang="en-US" sz="2200" b="1">
                <a:solidFill>
                  <a:schemeClr val="accent1"/>
                </a:solidFill>
              </a:rPr>
              <a:t>unsigned</a:t>
            </a:r>
            <a:r>
              <a:rPr lang="en-US" sz="2200">
                <a:solidFill>
                  <a:schemeClr val="accent1"/>
                </a:solidFill>
              </a:rPr>
              <a:t> (positive #) </a:t>
            </a:r>
            <a:r>
              <a:rPr lang="en-US" sz="2200" i="1">
                <a:solidFill>
                  <a:srgbClr val="2C895B"/>
                </a:solidFill>
              </a:rPr>
              <a:t>fixed-length</a:t>
            </a:r>
            <a:r>
              <a:rPr lang="en-US" sz="2200">
                <a:solidFill>
                  <a:srgbClr val="2C895B"/>
                </a:solidFill>
              </a:rPr>
              <a:t> n-bit binary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Range (domain) of possible addresses = </a:t>
            </a:r>
            <a:r>
              <a:rPr lang="en-US" sz="2200" i="1">
                <a:solidFill>
                  <a:srgbClr val="C00000"/>
                </a:solidFill>
              </a:rPr>
              <a:t>address space</a:t>
            </a:r>
            <a:endParaRPr sz="22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Each byte </a:t>
            </a:r>
            <a:r>
              <a:rPr lang="en-US" sz="2200"/>
              <a:t>in memory can be </a:t>
            </a:r>
            <a:r>
              <a:rPr lang="en-US" sz="2200" b="1">
                <a:solidFill>
                  <a:schemeClr val="accent5"/>
                </a:solidFill>
              </a:rPr>
              <a:t>individually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accessed</a:t>
            </a:r>
            <a:r>
              <a:rPr lang="en-US" sz="2200"/>
              <a:t> and operated on given its </a:t>
            </a:r>
            <a:r>
              <a:rPr lang="en-US" sz="2200" b="1">
                <a:solidFill>
                  <a:schemeClr val="accent1"/>
                </a:solidFill>
              </a:rPr>
              <a:t>unique address</a:t>
            </a:r>
            <a:endParaRPr/>
          </a:p>
        </p:txBody>
      </p:sp>
      <p:grpSp>
        <p:nvGrpSpPr>
          <p:cNvPr id="290" name="Google Shape;290;p17"/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1" name="Google Shape;291;p17"/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..00000000</a:t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..00000001</a:t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n-bit</a:t>
              </a: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Address</a:t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..00000010</a:t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..00000011</a:t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..00000100</a:t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..00000101</a:t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..00000110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..00000111</a:t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Low address</a:t>
              </a: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5C9F"/>
                  </a:solidFill>
                  <a:latin typeface="Arial"/>
                  <a:ea typeface="Arial"/>
                  <a:cs typeface="Arial"/>
                  <a:sym typeface="Arial"/>
                </a:rPr>
                <a:t>High address</a:t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17"/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304" name="Google Shape;304;p17"/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09" name="Google Shape;309;p17"/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0" name="Google Shape;310;p17"/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01010101</a:t>
              </a:r>
              <a:endParaRPr/>
            </a:p>
          </p:txBody>
        </p:sp>
        <p:sp>
          <p:nvSpPr>
            <p:cNvPr id="311" name="Google Shape;311;p17"/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353B3E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10101010</a:t>
              </a:r>
              <a:endParaRPr/>
            </a:p>
          </p:txBody>
        </p:sp>
        <p:sp>
          <p:nvSpPr>
            <p:cNvPr id="312" name="Google Shape;312;p17"/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1 byte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(8-bits wide)</a:t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  <a:endParaRPr/>
            </a:p>
          </p:txBody>
        </p:sp>
      </p:grpSp>
      <p:graphicFrame>
        <p:nvGraphicFramePr>
          <p:cNvPr id="316" name="Google Shape;316;p17"/>
          <p:cNvGraphicFramePr/>
          <p:nvPr/>
        </p:nvGraphicFramePr>
        <p:xfrm>
          <a:off x="2501615" y="1987263"/>
          <a:ext cx="3471200" cy="1747350"/>
        </p:xfrm>
        <a:graphic>
          <a:graphicData uri="http://schemas.openxmlformats.org/drawingml/2006/table">
            <a:tbl>
              <a:tblPr firstRow="1" bandRow="1">
                <a:noFill/>
                <a:tableStyleId>{8F31D34B-2A0E-433A-87CB-EFCC96818C73}</a:tableStyleId>
              </a:tblPr>
              <a:tblGrid>
                <a:gridCol w="43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Bit position in Byte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A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b="0" i="0" u="none" strike="noStrike" cap="none">
                        <a:solidFill>
                          <a:schemeClr val="accent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9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3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925">
                <a:tc gridSpan="8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 of each bit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7" name="Google Shape;317;p17"/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8" name="Google Shape;318;p17"/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	MSB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Most Significant Bit</a:t>
              </a:r>
              <a:endParaRPr/>
            </a:p>
          </p:txBody>
        </p:sp>
        <p:cxnSp>
          <p:nvCxnSpPr>
            <p:cNvPr id="319" name="Google Shape;319;p17"/>
            <p:cNvCxnSpPr/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20" name="Google Shape;320;p17"/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LSB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(Least Significant Bit)</a:t>
              </a:r>
              <a:endParaRPr/>
            </a:p>
          </p:txBody>
        </p:sp>
        <p:cxnSp>
          <p:nvCxnSpPr>
            <p:cNvPr id="321" name="Google Shape;321;p17"/>
            <p:cNvCxnSpPr/>
            <p:nvPr/>
          </p:nvCxnSpPr>
          <p:spPr>
            <a:xfrm rot="10800000">
              <a:off x="6060889" y="3051782"/>
              <a:ext cx="602311" cy="0"/>
            </a:xfrm>
            <a:prstGeom prst="straightConnector1">
              <a:avLst/>
            </a:prstGeom>
            <a:noFill/>
            <a:ln w="4127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22" name="Google Shape;322;p1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is one byte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Memory: Size and Address</a:t>
            </a:r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337559" y="749955"/>
            <a:ext cx="11682263" cy="3032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 i="1"/>
              <a:t>Variable name is associated </a:t>
            </a:r>
            <a:r>
              <a:rPr lang="en-US" sz="2000"/>
              <a:t>with a </a:t>
            </a:r>
            <a:r>
              <a:rPr lang="en-US" sz="2000" i="1" u="sng">
                <a:solidFill>
                  <a:schemeClr val="accent5"/>
                </a:solidFill>
              </a:rPr>
              <a:t>starting address in memory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>
                <a:solidFill>
                  <a:schemeClr val="accent5"/>
                </a:solidFill>
              </a:rPr>
              <a:t>number of </a:t>
            </a:r>
            <a:r>
              <a:rPr lang="en-US" sz="2000" b="1">
                <a:solidFill>
                  <a:schemeClr val="accent5"/>
                </a:solidFill>
              </a:rPr>
              <a:t>contiguous bytes </a:t>
            </a:r>
            <a:r>
              <a:rPr lang="en-US" sz="2000">
                <a:solidFill>
                  <a:schemeClr val="accent5"/>
                </a:solidFill>
              </a:rPr>
              <a:t>required to store a variable </a:t>
            </a:r>
            <a:r>
              <a:rPr lang="en-US" sz="2000"/>
              <a:t>is based on the </a:t>
            </a:r>
            <a:r>
              <a:rPr lang="en-US" sz="2000" i="1">
                <a:solidFill>
                  <a:schemeClr val="accent5"/>
                </a:solidFill>
              </a:rPr>
              <a:t>type</a:t>
            </a:r>
            <a:r>
              <a:rPr lang="en-US" sz="2000"/>
              <a:t> of the variable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Different </a:t>
            </a:r>
            <a:r>
              <a:rPr lang="en-US" sz="2000">
                <a:solidFill>
                  <a:srgbClr val="2C895B"/>
                </a:solidFill>
              </a:rPr>
              <a:t>variable types </a:t>
            </a:r>
            <a:r>
              <a:rPr lang="en-US" sz="2000"/>
              <a:t>require </a:t>
            </a:r>
            <a:r>
              <a:rPr lang="en-US" sz="2000">
                <a:solidFill>
                  <a:srgbClr val="0070C0"/>
                </a:solidFill>
              </a:rPr>
              <a:t>different amount </a:t>
            </a:r>
            <a:r>
              <a:rPr lang="en-US" sz="2000"/>
              <a:t>of </a:t>
            </a:r>
            <a:r>
              <a:rPr lang="en-US" sz="2000">
                <a:solidFill>
                  <a:srgbClr val="2C895B"/>
                </a:solidFill>
              </a:rPr>
              <a:t>contiguous bytes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ARM 32 has fixed length (32-bit) instructions (stored in 4 contiguous bytes)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Example Below</a:t>
            </a:r>
            <a:r>
              <a:rPr lang="en-US" sz="2000">
                <a:solidFill>
                  <a:schemeClr val="dk2"/>
                </a:solidFill>
              </a:rPr>
              <a:t>: Variables all starting at address 0, each box is a byte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331" name="Google Shape;331;p18"/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332" name="Google Shape;332;p18"/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333" name="Google Shape;333;p18"/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34" name="Google Shape;334;p18"/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</a:t>
                </a:r>
                <a:endParaRPr/>
              </a:p>
            </p:txBody>
          </p:sp>
          <p:sp>
            <p:nvSpPr>
              <p:cNvPr id="335" name="Google Shape;335;p18"/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</p:grpSp>
        <p:sp>
          <p:nvSpPr>
            <p:cNvPr id="336" name="Google Shape;336;p18"/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38" name="Google Shape;338;p18"/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339" name="Google Shape;339;p18"/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340" name="Google Shape;340;p18"/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</a:t>
                </a:r>
                <a:endParaRPr/>
              </a:p>
            </p:txBody>
          </p:sp>
          <p:sp>
            <p:nvSpPr>
              <p:cNvPr id="341" name="Google Shape;341;p18"/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11111111</a:t>
                </a:r>
                <a:endParaRPr/>
              </a:p>
            </p:txBody>
          </p:sp>
          <p:sp>
            <p:nvSpPr>
              <p:cNvPr id="342" name="Google Shape;342;p18"/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43" name="Google Shape;343;p18"/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  <p:sp>
            <p:nvSpPr>
              <p:cNvPr id="344" name="Google Shape;344;p18"/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 bytes</a:t>
                </a:r>
                <a:endParaRPr/>
              </a:p>
            </p:txBody>
          </p:sp>
          <p:sp>
            <p:nvSpPr>
              <p:cNvPr id="345" name="Google Shape;345;p18"/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46" name="Google Shape;346;p18"/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sp>
            <p:nvSpPr>
              <p:cNvPr id="347" name="Google Shape;347;p18"/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48" name="Google Shape;348;p18"/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</p:grpSp>
        <p:sp>
          <p:nvSpPr>
            <p:cNvPr id="349" name="Google Shape;349;p18"/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18"/>
            <p:cNvSpPr txBox="1"/>
            <p:nvPr/>
          </p:nvSpPr>
          <p:spPr>
            <a:xfrm rot="-5400000">
              <a:off x="10787909" y="5461696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3" name="Google Shape;353;p18"/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54" name="Google Shape;354;p18"/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55" name="Google Shape;355;p18"/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memory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short int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 bytes</a:t>
                </a:r>
                <a:endParaRPr/>
              </a:p>
            </p:txBody>
          </p:sp>
          <p:sp>
            <p:nvSpPr>
              <p:cNvPr id="356" name="Google Shape;356;p18"/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/>
              </a:p>
            </p:txBody>
          </p:sp>
          <p:sp>
            <p:nvSpPr>
              <p:cNvPr id="357" name="Google Shape;357;p18"/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10101010</a:t>
                </a:r>
                <a:endParaRPr/>
              </a:p>
            </p:txBody>
          </p:sp>
          <p:sp>
            <p:nvSpPr>
              <p:cNvPr id="358" name="Google Shape;358;p18"/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B05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sp>
            <p:nvSpPr>
              <p:cNvPr id="359" name="Google Shape;359;p18"/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01010101</a:t>
                </a:r>
                <a:endParaRPr/>
              </a:p>
            </p:txBody>
          </p:sp>
        </p:grpSp>
        <p:sp>
          <p:nvSpPr>
            <p:cNvPr id="360" name="Google Shape;360;p18"/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</a:t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18"/>
            <p:cNvSpPr txBox="1"/>
            <p:nvPr/>
          </p:nvSpPr>
          <p:spPr>
            <a:xfrm rot="-5400000">
              <a:off x="6383304" y="5828647"/>
              <a:ext cx="18309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Size in bytes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2400"/>
              <a:t>Variables in C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body" idx="1"/>
          </p:nvPr>
        </p:nvSpPr>
        <p:spPr>
          <a:xfrm>
            <a:off x="74245" y="517293"/>
            <a:ext cx="12043510" cy="604487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Integer types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Floating Point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Modifiers for each base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[int, double]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6FF"/>
              </a:buClr>
              <a:buSzPts val="2200"/>
              <a:buChar char="•"/>
            </a:pPr>
            <a:r>
              <a:rPr lang="en-US" sz="2200" b="1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[char, int]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200"/>
              <a:buChar char="•"/>
            </a:pPr>
            <a:r>
              <a:rPr lang="en-US" sz="22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read only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/>
              <a:t>char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 b="1">
                <a:solidFill>
                  <a:srgbClr val="353B3E"/>
                </a:solidFill>
              </a:rPr>
              <a:t>One byte </a:t>
            </a:r>
            <a:r>
              <a:rPr lang="en-US" sz="2200">
                <a:solidFill>
                  <a:srgbClr val="353B3E"/>
                </a:solidFill>
              </a:rPr>
              <a:t>in a </a:t>
            </a:r>
            <a:r>
              <a:rPr lang="en-US" sz="2200" b="1">
                <a:solidFill>
                  <a:srgbClr val="353B3E"/>
                </a:solidFill>
              </a:rPr>
              <a:t>byte addressable </a:t>
            </a:r>
            <a:r>
              <a:rPr lang="en-US" sz="2200">
                <a:solidFill>
                  <a:srgbClr val="353B3E"/>
                </a:solidFill>
              </a:rPr>
              <a:t>memory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vs</a:t>
            </a:r>
            <a:r>
              <a:rPr lang="en-US" sz="2200"/>
              <a:t> </a:t>
            </a:r>
            <a:r>
              <a:rPr lang="en-US" sz="2200" b="1">
                <a:solidFill>
                  <a:schemeClr val="accent5"/>
                </a:solidFill>
              </a:rPr>
              <a:t>Unsigned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implementation dependent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200"/>
              <a:buChar char="•"/>
            </a:pPr>
            <a:r>
              <a:rPr lang="en-US" sz="2200" b="1">
                <a:solidFill>
                  <a:schemeClr val="accent5"/>
                </a:solidFill>
              </a:rPr>
              <a:t>Be careful </a:t>
            </a:r>
            <a:r>
              <a:rPr lang="en-US" sz="2200">
                <a:solidFill>
                  <a:srgbClr val="00B050"/>
                </a:solidFill>
              </a:rPr>
              <a:t>char is unsigned on arm </a:t>
            </a:r>
            <a:r>
              <a:rPr lang="en-US" sz="2200"/>
              <a:t>and </a:t>
            </a:r>
            <a:r>
              <a:rPr lang="en-US" sz="2200">
                <a:solidFill>
                  <a:srgbClr val="00B0F0"/>
                </a:solidFill>
              </a:rPr>
              <a:t>signed on other HW like intel</a:t>
            </a:r>
            <a:endParaRPr/>
          </a:p>
        </p:txBody>
      </p:sp>
      <p:graphicFrame>
        <p:nvGraphicFramePr>
          <p:cNvPr id="371" name="Google Shape;371;p19"/>
          <p:cNvGraphicFramePr/>
          <p:nvPr/>
        </p:nvGraphicFramePr>
        <p:xfrm>
          <a:off x="5580152" y="605026"/>
          <a:ext cx="5992400" cy="451115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27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Data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AArch-32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AArch-64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contiguous Bytes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</a:t>
                      </a:r>
                      <a:r>
                        <a:rPr lang="en-US" sz="1800" b="0" i="0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(arm unsigned)</a:t>
                      </a:r>
                      <a:endParaRPr sz="2000" b="0" i="0" u="none" strike="noStrike" cap="none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short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unsigned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long long int</a:t>
                      </a:r>
                      <a:endParaRPr sz="2000" b="0" i="0">
                        <a:solidFill>
                          <a:srgbClr val="353B3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float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long double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9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pointer *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72" name="Google Shape;372;p1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373" name="Google Shape;373;p19"/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word size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 the size of the address (pointer)</a:t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899342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0558069" y="5079629"/>
            <a:ext cx="251388" cy="36933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14:cNvPr>
              <p14:cNvContentPartPr/>
              <p14:nvPr/>
            </p14:nvContentPartPr>
            <p14:xfrm>
              <a:off x="9032400" y="136080"/>
              <a:ext cx="336600" cy="53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1C783D-1F3A-91EC-62E7-00995271B9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3040" y="126720"/>
                <a:ext cx="35532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14:cNvPr>
              <p14:cNvContentPartPr/>
              <p14:nvPr/>
            </p14:nvContentPartPr>
            <p14:xfrm>
              <a:off x="3457800" y="823320"/>
              <a:ext cx="1889280" cy="4133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F9F983-FE44-E1A8-04BB-C741419D05B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48440" y="813960"/>
                <a:ext cx="1908000" cy="41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body" idx="2"/>
          </p:nvPr>
        </p:nvSpPr>
        <p:spPr>
          <a:xfrm>
            <a:off x="264222" y="864694"/>
            <a:ext cx="5561629" cy="17213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</a:rPr>
              <a:t>Instructor</a:t>
            </a:r>
            <a:r>
              <a:rPr lang="en-US" sz="2200"/>
              <a:t>: </a:t>
            </a:r>
            <a:r>
              <a:rPr lang="en-US" sz="2200">
                <a:solidFill>
                  <a:srgbClr val="353B3E"/>
                </a:solidFill>
              </a:rPr>
              <a:t>Paul Cao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Email: </a:t>
            </a:r>
            <a:r>
              <a:rPr lang="en-US" sz="2200" b="1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yic242@ucsd.edu</a:t>
            </a:r>
            <a:endParaRPr sz="22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Office: CSE 2102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Section A Spring 2024 </a:t>
            </a:r>
            <a:endParaRPr/>
          </a:p>
        </p:txBody>
      </p:sp>
      <p:sp>
        <p:nvSpPr>
          <p:cNvPr id="65" name="Google Shape;65;p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6069034" y="826287"/>
            <a:ext cx="5858744" cy="177889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Office Hours: CSE 2102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Friday</a:t>
            </a: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: 9:30am to 11:30 am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Ask questions, review material, or just come to listen </a:t>
            </a:r>
            <a:endParaRPr/>
          </a:p>
          <a:p>
            <a:pPr marL="577850" marR="0" lvl="1" indent="-84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264222" y="2778794"/>
            <a:ext cx="7516804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Started at UCSD in Fall 2015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Taught at liberal arts colleges before moving to SD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area in CS Education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Teaching Background: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Nearly all lower division courses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8A/8B/11/12/30/100/95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I’m not working: 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a good grocery shopper for the family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DIY stuff</a:t>
            </a:r>
            <a:endParaRPr/>
          </a:p>
        </p:txBody>
      </p:sp>
      <p:pic>
        <p:nvPicPr>
          <p:cNvPr id="68" name="Google Shape;68;p2" descr="A picture containing outdoor, man, young, lay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818939">
            <a:off x="6719404" y="3353996"/>
            <a:ext cx="3279134" cy="24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code execution order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921834" y="5610295"/>
            <a:ext cx="10941469" cy="115859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▪"/>
            </a:pPr>
            <a:r>
              <a:rPr lang="en-US" sz="2000" b="1">
                <a:solidFill>
                  <a:schemeClr val="accent6"/>
                </a:solidFill>
              </a:rPr>
              <a:t>Execution order</a:t>
            </a:r>
            <a:r>
              <a:rPr lang="en-US" sz="2000">
                <a:solidFill>
                  <a:schemeClr val="accent6"/>
                </a:solidFill>
              </a:rPr>
              <a:t>: Programs execute </a:t>
            </a:r>
            <a:r>
              <a:rPr lang="en-US" sz="2000">
                <a:solidFill>
                  <a:schemeClr val="accent1"/>
                </a:solidFill>
              </a:rPr>
              <a:t>from instructions located in </a:t>
            </a:r>
            <a:r>
              <a:rPr lang="en-US" sz="2000" b="1">
                <a:solidFill>
                  <a:schemeClr val="accent1"/>
                </a:solidFill>
              </a:rPr>
              <a:t>low address </a:t>
            </a:r>
            <a:r>
              <a:rPr lang="en-US" sz="2000">
                <a:solidFill>
                  <a:schemeClr val="accent1"/>
                </a:solidFill>
              </a:rPr>
              <a:t>memory to </a:t>
            </a:r>
            <a:r>
              <a:rPr lang="en-US" sz="2000" b="1">
                <a:solidFill>
                  <a:schemeClr val="accent1"/>
                </a:solidFill>
              </a:rPr>
              <a:t>high address </a:t>
            </a:r>
            <a:r>
              <a:rPr lang="en-US" sz="2000">
                <a:solidFill>
                  <a:schemeClr val="accent1"/>
                </a:solidFill>
              </a:rPr>
              <a:t>memory</a:t>
            </a:r>
            <a:r>
              <a:rPr lang="en-US" sz="2000">
                <a:solidFill>
                  <a:schemeClr val="accent6"/>
                </a:solidFill>
              </a:rPr>
              <a:t> stepping </a:t>
            </a:r>
            <a:r>
              <a:rPr lang="en-US" sz="2000" b="1">
                <a:solidFill>
                  <a:srgbClr val="2C895B"/>
                </a:solidFill>
              </a:rPr>
              <a:t>one machine instruction at a time (</a:t>
            </a:r>
            <a:r>
              <a:rPr lang="en-US" sz="2000">
                <a:solidFill>
                  <a:schemeClr val="accent6"/>
                </a:solidFill>
              </a:rPr>
              <a:t>called</a:t>
            </a:r>
            <a:r>
              <a:rPr lang="en-US" sz="2000" b="1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chemeClr val="accent1"/>
                </a:solidFill>
              </a:rPr>
              <a:t>execution order</a:t>
            </a:r>
            <a:r>
              <a:rPr lang="en-US" sz="2000" b="1">
                <a:solidFill>
                  <a:srgbClr val="2C895B"/>
                </a:solidFill>
              </a:rPr>
              <a:t>) </a:t>
            </a:r>
            <a:r>
              <a:rPr lang="en-US" sz="2000" b="1">
                <a:solidFill>
                  <a:srgbClr val="F3753F"/>
                </a:solidFill>
              </a:rPr>
              <a:t>unless there is a branch </a:t>
            </a:r>
            <a:r>
              <a:rPr lang="en-US" sz="2000">
                <a:solidFill>
                  <a:schemeClr val="accent6"/>
                </a:solidFill>
              </a:rPr>
              <a:t>(example: loop, if statement etc.)</a:t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84" name="Google Shape;384;p20"/>
          <p:cNvSpPr txBox="1"/>
          <p:nvPr/>
        </p:nvSpPr>
        <p:spPr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endParaRPr/>
          </a:p>
        </p:txBody>
      </p:sp>
      <p:cxnSp>
        <p:nvCxnSpPr>
          <p:cNvPr id="385" name="Google Shape;385;p20"/>
          <p:cNvCxnSpPr/>
          <p:nvPr/>
        </p:nvCxnSpPr>
        <p:spPr>
          <a:xfrm rot="10800000" flipH="1">
            <a:off x="4710536" y="1921150"/>
            <a:ext cx="1975958" cy="18926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20"/>
          <p:cNvCxnSpPr/>
          <p:nvPr/>
        </p:nvCxnSpPr>
        <p:spPr>
          <a:xfrm rot="10800000" flipH="1">
            <a:off x="4720116" y="4859353"/>
            <a:ext cx="1871184" cy="173595"/>
          </a:xfrm>
          <a:prstGeom prst="straightConnector1">
            <a:avLst/>
          </a:prstGeom>
          <a:noFill/>
          <a:ln w="76200" cap="flat" cmpd="sng">
            <a:solidFill>
              <a:srgbClr val="CC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87" name="Google Shape;387;p20"/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#3</a:t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#2</a:t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#1</a:t>
            </a:r>
            <a:endParaRPr/>
          </a:p>
        </p:txBody>
      </p:sp>
      <p:sp>
        <p:nvSpPr>
          <p:cNvPr id="393" name="Google Shape;393;p20"/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memory address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memory address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code program</a:t>
            </a:r>
            <a:endParaRPr/>
          </a:p>
        </p:txBody>
      </p:sp>
      <p:cxnSp>
        <p:nvCxnSpPr>
          <p:cNvPr id="396" name="Google Shape;396;p20"/>
          <p:cNvCxnSpPr/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20"/>
          <p:cNvSpPr/>
          <p:nvPr/>
        </p:nvSpPr>
        <p:spPr>
          <a:xfrm>
            <a:off x="8631622" y="3493853"/>
            <a:ext cx="206078" cy="143320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0"/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#n</a:t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 #...</a:t>
            </a:r>
            <a:endParaRPr/>
          </a:p>
        </p:txBody>
      </p:sp>
      <p:sp>
        <p:nvSpPr>
          <p:cNvPr id="400" name="Google Shape;400;p20"/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execution</a:t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843865" y="1770144"/>
            <a:ext cx="2803776" cy="3549227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0"/>
          <p:cNvSpPr txBox="1"/>
          <p:nvPr/>
        </p:nvSpPr>
        <p:spPr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0875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grpSp>
        <p:nvGrpSpPr>
          <p:cNvPr id="403" name="Google Shape;403;p20"/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404" name="Google Shape;404;p20"/>
            <p:cNvSpPr txBox="1"/>
            <p:nvPr/>
          </p:nvSpPr>
          <p:spPr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registers</a:t>
              </a:r>
              <a:endParaRPr/>
            </a:p>
          </p:txBody>
        </p:sp>
        <p:cxnSp>
          <p:nvCxnSpPr>
            <p:cNvPr id="405" name="Google Shape;405;p20"/>
            <p:cNvCxnSpPr/>
            <p:nvPr/>
          </p:nvCxnSpPr>
          <p:spPr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06" name="Google Shape;406;p20"/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407" name="Google Shape;407;p20"/>
            <p:cNvSpPr/>
            <p:nvPr/>
          </p:nvSpPr>
          <p:spPr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txBody>
            <a:bodyPr spcFirstLastPara="1" wrap="square" lIns="90000" tIns="60875" rIns="90000" bIns="45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instruction register</a:t>
              </a:r>
              <a:endParaRPr/>
            </a:p>
          </p:txBody>
        </p:sp>
        <p:cxnSp>
          <p:nvCxnSpPr>
            <p:cNvPr id="408" name="Google Shape;408;p20"/>
            <p:cNvCxnSpPr/>
            <p:nvPr/>
          </p:nvCxnSpPr>
          <p:spPr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409" name="Google Shape;409;p20"/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410" name="Google Shape;410;p20"/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1" name="Google Shape;411;p20"/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</p:txBody>
      </p:sp>
      <p:sp>
        <p:nvSpPr>
          <p:cNvPr id="412" name="Google Shape;412;p20"/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rgbClr val="C1EFFE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0"/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0"/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0"/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rgbClr val="D2DAE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R0</a:t>
            </a:r>
            <a:endParaRPr/>
          </a:p>
        </p:txBody>
      </p:sp>
      <p:sp>
        <p:nvSpPr>
          <p:cNvPr id="418" name="Google Shape;418;p20"/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(Register name)</a:t>
            </a:r>
            <a:endParaRPr/>
          </a:p>
        </p:txBody>
      </p:sp>
      <p:sp>
        <p:nvSpPr>
          <p:cNvPr id="419" name="Google Shape;419;p20"/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cxnSp>
        <p:nvCxnSpPr>
          <p:cNvPr id="420" name="Google Shape;420;p20"/>
          <p:cNvCxnSpPr/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p20"/>
          <p:cNvCxnSpPr/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2" name="Google Shape;422;p20"/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23" name="Google Shape;423;p2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1"/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Machine code </a:t>
            </a:r>
            <a:endParaRPr/>
          </a:p>
        </p:txBody>
      </p:sp>
      <p:sp>
        <p:nvSpPr>
          <p:cNvPr id="430" name="Google Shape;430;p21"/>
          <p:cNvSpPr txBox="1">
            <a:spLocks noGrp="1"/>
          </p:cNvSpPr>
          <p:nvPr>
            <p:ph type="body" idx="1"/>
          </p:nvPr>
        </p:nvSpPr>
        <p:spPr>
          <a:xfrm>
            <a:off x="737286" y="4183256"/>
            <a:ext cx="11174451" cy="245692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 </a:t>
            </a:r>
            <a:r>
              <a:rPr lang="en-US" sz="2000" b="1"/>
              <a:t>granularity</a:t>
            </a:r>
            <a:r>
              <a:rPr lang="en-US" sz="2000"/>
              <a:t> of </a:t>
            </a:r>
            <a:r>
              <a:rPr lang="en-US" sz="2000" b="1"/>
              <a:t>compilation and assembly </a:t>
            </a:r>
            <a:r>
              <a:rPr lang="en-US" sz="2000"/>
              <a:t>is a </a:t>
            </a:r>
            <a:r>
              <a:rPr lang="en-US" sz="2000" b="1">
                <a:solidFill>
                  <a:schemeClr val="accent1"/>
                </a:solidFill>
              </a:rPr>
              <a:t>single text file </a:t>
            </a:r>
            <a:r>
              <a:rPr lang="en-US" sz="2000">
                <a:solidFill>
                  <a:schemeClr val="accent6"/>
                </a:solidFill>
              </a:rPr>
              <a:t>(called a </a:t>
            </a:r>
            <a:r>
              <a:rPr lang="en-US" sz="2000" b="1">
                <a:solidFill>
                  <a:schemeClr val="accent1"/>
                </a:solidFill>
              </a:rPr>
              <a:t>translation unit</a:t>
            </a:r>
            <a:r>
              <a:rPr lang="en-US" sz="2000" b="1">
                <a:solidFill>
                  <a:schemeClr val="accent6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.</a:t>
            </a:r>
            <a:r>
              <a:rPr lang="en-US" sz="2000" b="1"/>
              <a:t>c </a:t>
            </a:r>
            <a:r>
              <a:rPr lang="en-US" sz="2000"/>
              <a:t>file is a C </a:t>
            </a:r>
            <a:r>
              <a:rPr lang="en-US" sz="2000" b="1"/>
              <a:t>source</a:t>
            </a:r>
            <a:r>
              <a:rPr lang="en-US" sz="2000"/>
              <a:t> file (file.c)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(upper case S) is a </a:t>
            </a:r>
            <a:r>
              <a:rPr lang="en-US" sz="2000" b="1"/>
              <a:t>human</a:t>
            </a:r>
            <a:r>
              <a:rPr lang="en-US" sz="2000"/>
              <a:t> written </a:t>
            </a:r>
            <a:r>
              <a:rPr lang="en-US" sz="2000" b="1"/>
              <a:t>assembly source </a:t>
            </a:r>
            <a:r>
              <a:rPr lang="en-US" sz="2000"/>
              <a:t>file (file.S)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.s </a:t>
            </a:r>
            <a:r>
              <a:rPr lang="en-US" sz="2000"/>
              <a:t>file (lower case s) is a </a:t>
            </a:r>
            <a:r>
              <a:rPr lang="en-US" sz="2000" b="1"/>
              <a:t>compiler</a:t>
            </a:r>
            <a:r>
              <a:rPr lang="en-US" sz="2000"/>
              <a:t> generated </a:t>
            </a:r>
            <a:r>
              <a:rPr lang="en-US" sz="2000" b="1"/>
              <a:t>assemble source </a:t>
            </a:r>
            <a:r>
              <a:rPr lang="en-US" sz="2000"/>
              <a:t>file (file.s)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.o </a:t>
            </a:r>
            <a:r>
              <a:rPr lang="en-US" sz="2000"/>
              <a:t>file is a </a:t>
            </a:r>
            <a:r>
              <a:rPr lang="en-US" sz="2000" b="1"/>
              <a:t>machine code binary</a:t>
            </a:r>
            <a:r>
              <a:rPr lang="en-US" sz="2000"/>
              <a:t> </a:t>
            </a:r>
            <a:r>
              <a:rPr lang="en-US" sz="2000" b="1"/>
              <a:t>(object) </a:t>
            </a:r>
            <a:r>
              <a:rPr lang="en-US" sz="2000"/>
              <a:t>file (file.o)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Multiple </a:t>
            </a:r>
            <a:r>
              <a:rPr lang="en-US" sz="2000" b="1"/>
              <a:t>.o </a:t>
            </a:r>
            <a:r>
              <a:rPr lang="en-US" sz="2000"/>
              <a:t>files are </a:t>
            </a:r>
            <a:r>
              <a:rPr lang="en-US" sz="2000" b="1"/>
              <a:t>combined</a:t>
            </a:r>
            <a:r>
              <a:rPr lang="en-US" sz="2000"/>
              <a:t> (linked) into an </a:t>
            </a:r>
            <a:r>
              <a:rPr lang="en-US" sz="2000" b="1"/>
              <a:t>executable file</a:t>
            </a:r>
            <a:endParaRPr/>
          </a:p>
        </p:txBody>
      </p:sp>
      <p:sp>
        <p:nvSpPr>
          <p:cNvPr id="431" name="Google Shape;431;p21"/>
          <p:cNvSpPr/>
          <p:nvPr/>
        </p:nvSpPr>
        <p:spPr>
          <a:xfrm>
            <a:off x="528281" y="81642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1882464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33" name="Google Shape;433;p21"/>
          <p:cNvSpPr/>
          <p:nvPr/>
        </p:nvSpPr>
        <p:spPr>
          <a:xfrm>
            <a:off x="3410819" y="816426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34" name="Google Shape;434;p21"/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435" name="Google Shape;435;p21"/>
          <p:cNvSpPr/>
          <p:nvPr/>
        </p:nvSpPr>
        <p:spPr>
          <a:xfrm>
            <a:off x="987066" y="2955270"/>
            <a:ext cx="2855417" cy="476989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436" name="Google Shape;436;p21"/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437" name="Google Shape;437;p21"/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438" name="Google Shape;438;p21"/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439" name="Google Shape;439;p21"/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40" name="Google Shape;440;p21"/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41" name="Google Shape;441;p21"/>
          <p:cNvSpPr/>
          <p:nvPr/>
        </p:nvSpPr>
        <p:spPr>
          <a:xfrm>
            <a:off x="3750757" y="155972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1"/>
          <p:cNvSpPr/>
          <p:nvPr/>
        </p:nvSpPr>
        <p:spPr>
          <a:xfrm>
            <a:off x="2321765" y="157502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21"/>
          <p:cNvSpPr/>
          <p:nvPr/>
        </p:nvSpPr>
        <p:spPr>
          <a:xfrm>
            <a:off x="909961" y="154312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1"/>
          <p:cNvSpPr/>
          <p:nvPr/>
        </p:nvSpPr>
        <p:spPr>
          <a:xfrm>
            <a:off x="2218503" y="2485851"/>
            <a:ext cx="325553" cy="4280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7485659" y="738665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46" name="Google Shape;446;p21"/>
          <p:cNvSpPr/>
          <p:nvPr/>
        </p:nvSpPr>
        <p:spPr>
          <a:xfrm>
            <a:off x="8839842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447" name="Google Shape;447;p21"/>
          <p:cNvSpPr/>
          <p:nvPr/>
        </p:nvSpPr>
        <p:spPr>
          <a:xfrm>
            <a:off x="10368197" y="73866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>
            <a:off x="8027692" y="2924418"/>
            <a:ext cx="3026755" cy="504582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450" name="Google Shape;450;p21"/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451" name="Google Shape;451;p21"/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>
            <a:off x="10708135" y="1481965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1"/>
          <p:cNvSpPr/>
          <p:nvPr/>
        </p:nvSpPr>
        <p:spPr>
          <a:xfrm>
            <a:off x="9279143" y="149726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1"/>
          <p:cNvSpPr/>
          <p:nvPr/>
        </p:nvSpPr>
        <p:spPr>
          <a:xfrm>
            <a:off x="7867339" y="146536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1"/>
          <p:cNvSpPr/>
          <p:nvPr/>
        </p:nvSpPr>
        <p:spPr>
          <a:xfrm>
            <a:off x="9381328" y="243770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"/>
          <p:cNvSpPr txBox="1">
            <a:spLocks noGrp="1"/>
          </p:cNvSpPr>
          <p:nvPr>
            <p:ph type="body" idx="1"/>
          </p:nvPr>
        </p:nvSpPr>
        <p:spPr>
          <a:xfrm>
            <a:off x="598911" y="3325640"/>
            <a:ext cx="11331909" cy="345236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Each source file (</a:t>
            </a:r>
            <a:r>
              <a:rPr lang="en-US" sz="1800" b="1">
                <a:solidFill>
                  <a:schemeClr val="accent1"/>
                </a:solidFill>
              </a:rPr>
              <a:t>Translation unit) </a:t>
            </a:r>
            <a:r>
              <a:rPr lang="en-US" sz="1800"/>
              <a:t> is compiled (or assembled) independently to an object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we </a:t>
            </a:r>
            <a:r>
              <a:rPr lang="en-US" sz="1800">
                <a:solidFill>
                  <a:schemeClr val="accent1"/>
                </a:solidFill>
              </a:rPr>
              <a:t>modify a single file </a:t>
            </a:r>
            <a:r>
              <a:rPr lang="en-US" sz="1800"/>
              <a:t>in a </a:t>
            </a:r>
            <a:r>
              <a:rPr lang="en-US" sz="1800">
                <a:solidFill>
                  <a:schemeClr val="accent3"/>
                </a:solidFill>
              </a:rPr>
              <a:t>multi-source file program</a:t>
            </a:r>
            <a:r>
              <a:rPr lang="en-US" sz="1800"/>
              <a:t>, we want to only </a:t>
            </a:r>
            <a:r>
              <a:rPr lang="en-US" sz="1800" b="1">
                <a:solidFill>
                  <a:srgbClr val="00B050"/>
                </a:solidFill>
              </a:rPr>
              <a:t>recompile</a:t>
            </a:r>
            <a:r>
              <a:rPr lang="en-US" sz="1800">
                <a:solidFill>
                  <a:srgbClr val="00B050"/>
                </a:solidFill>
              </a:rPr>
              <a:t> the </a:t>
            </a:r>
            <a:r>
              <a:rPr lang="en-US" sz="1800" b="1">
                <a:solidFill>
                  <a:srgbClr val="00B050"/>
                </a:solidFill>
              </a:rPr>
              <a:t>file</a:t>
            </a:r>
            <a:r>
              <a:rPr lang="en-US" sz="1800">
                <a:solidFill>
                  <a:srgbClr val="00B050"/>
                </a:solidFill>
              </a:rPr>
              <a:t> that changed </a:t>
            </a:r>
            <a:r>
              <a:rPr lang="en-US" sz="1800"/>
              <a:t>and </a:t>
            </a:r>
            <a:r>
              <a:rPr lang="en-US" sz="1800">
                <a:solidFill>
                  <a:srgbClr val="F37440"/>
                </a:solidFill>
              </a:rPr>
              <a:t>combine </a:t>
            </a:r>
            <a:r>
              <a:rPr lang="en-US" sz="1800">
                <a:solidFill>
                  <a:schemeClr val="accent6"/>
                </a:solidFill>
              </a:rPr>
              <a:t>it with the </a:t>
            </a:r>
            <a:r>
              <a:rPr lang="en-US" sz="1800">
                <a:solidFill>
                  <a:srgbClr val="F37440"/>
                </a:solidFill>
              </a:rPr>
              <a:t>other already compiled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Library file </a:t>
            </a:r>
            <a:r>
              <a:rPr lang="en-US" sz="1800">
                <a:solidFill>
                  <a:schemeClr val="accent6"/>
                </a:solidFill>
              </a:rPr>
              <a:t>(lib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.a – where </a:t>
            </a:r>
            <a:r>
              <a:rPr lang="en-US" sz="1800">
                <a:solidFill>
                  <a:srgbClr val="00B050"/>
                </a:solidFill>
              </a:rPr>
              <a:t>XX</a:t>
            </a:r>
            <a:r>
              <a:rPr lang="en-US" sz="1800">
                <a:solidFill>
                  <a:schemeClr val="accent6"/>
                </a:solidFill>
              </a:rPr>
              <a:t> is the library name) is an </a:t>
            </a:r>
            <a:r>
              <a:rPr lang="en-US" sz="1800" b="1">
                <a:solidFill>
                  <a:schemeClr val="accent6"/>
                </a:solidFill>
              </a:rPr>
              <a:t>aggregation</a:t>
            </a:r>
            <a:r>
              <a:rPr lang="en-US" sz="1800">
                <a:solidFill>
                  <a:schemeClr val="accent6"/>
                </a:solidFill>
              </a:rPr>
              <a:t> of </a:t>
            </a:r>
            <a:r>
              <a:rPr lang="en-US" sz="1800" b="1">
                <a:solidFill>
                  <a:schemeClr val="accent6"/>
                </a:solidFill>
              </a:rPr>
              <a:t>distinct object </a:t>
            </a:r>
            <a:r>
              <a:rPr lang="en-US" sz="1800">
                <a:solidFill>
                  <a:schemeClr val="accent6"/>
                </a:solidFill>
              </a:rPr>
              <a:t>(.o) files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>
                <a:solidFill>
                  <a:srgbClr val="00B050"/>
                </a:solidFill>
              </a:rPr>
              <a:t>Linker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>
                <a:solidFill>
                  <a:schemeClr val="accent1"/>
                </a:solidFill>
              </a:rPr>
              <a:t>combines </a:t>
            </a:r>
            <a:r>
              <a:rPr lang="en-US" sz="1800">
                <a:solidFill>
                  <a:schemeClr val="accent6"/>
                </a:solidFill>
              </a:rPr>
              <a:t>all the </a:t>
            </a:r>
            <a:r>
              <a:rPr lang="en-US" sz="1800">
                <a:solidFill>
                  <a:schemeClr val="accent1"/>
                </a:solidFill>
              </a:rPr>
              <a:t>listed object files together </a:t>
            </a:r>
            <a:r>
              <a:rPr lang="en-US" sz="1800">
                <a:solidFill>
                  <a:schemeClr val="accent6"/>
                </a:solidFill>
              </a:rPr>
              <a:t>plus </a:t>
            </a:r>
            <a:r>
              <a:rPr lang="en-US" sz="1800" b="1">
                <a:solidFill>
                  <a:schemeClr val="accent6"/>
                </a:solidFill>
              </a:rPr>
              <a:t>just those object files in libraries </a:t>
            </a:r>
            <a:r>
              <a:rPr lang="en-US" sz="1800">
                <a:solidFill>
                  <a:schemeClr val="accent6"/>
                </a:solidFill>
              </a:rPr>
              <a:t>whose </a:t>
            </a:r>
            <a:r>
              <a:rPr lang="en-US" sz="1800" b="1">
                <a:solidFill>
                  <a:schemeClr val="accent6"/>
                </a:solidFill>
              </a:rPr>
              <a:t>contents are referenced 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Example</a:t>
            </a:r>
            <a:r>
              <a:rPr lang="en-US" sz="1800">
                <a:solidFill>
                  <a:schemeClr val="accent6"/>
                </a:solidFill>
              </a:rPr>
              <a:t>: one.c and two.c call functions contained in func1.o and func3.o (no calls to func2.o or func4.o)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Important: </a:t>
            </a:r>
            <a:r>
              <a:rPr lang="en-US" sz="1800" b="1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>
                <a:solidFill>
                  <a:schemeClr val="accent6"/>
                </a:solidFill>
              </a:rPr>
              <a:t>)</a:t>
            </a:r>
            <a:endParaRPr/>
          </a:p>
        </p:txBody>
      </p:sp>
      <p:sp>
        <p:nvSpPr>
          <p:cNvPr id="462" name="Google Shape;462;p2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Linker: Combines object files to create an executable file</a:t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819759" y="5725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one.c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598911" y="2420439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2570633" y="53092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one.o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19759" y="1434739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2570633" y="148198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2570633" y="2388651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9" name="Google Shape;469;p22"/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rgbClr val="45D2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func2.o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func4.o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(libsample.a)</a:t>
            </a:r>
            <a:endParaRPr/>
          </a:p>
        </p:txBody>
      </p:sp>
      <p:cxnSp>
        <p:nvCxnSpPr>
          <p:cNvPr id="475" name="Google Shape;475;p22"/>
          <p:cNvCxnSpPr/>
          <p:nvPr/>
        </p:nvCxnSpPr>
        <p:spPr>
          <a:xfrm>
            <a:off x="4940379" y="783271"/>
            <a:ext cx="0" cy="229770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p22"/>
          <p:cNvSpPr/>
          <p:nvPr/>
        </p:nvSpPr>
        <p:spPr>
          <a:xfrm rot="-5400000">
            <a:off x="2238696" y="684407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2"/>
          <p:cNvSpPr/>
          <p:nvPr/>
        </p:nvSpPr>
        <p:spPr>
          <a:xfrm rot="-5400000">
            <a:off x="2200527" y="155210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2"/>
          <p:cNvSpPr/>
          <p:nvPr/>
        </p:nvSpPr>
        <p:spPr>
          <a:xfrm rot="-5400000">
            <a:off x="2247296" y="254183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2"/>
          <p:cNvSpPr/>
          <p:nvPr/>
        </p:nvSpPr>
        <p:spPr>
          <a:xfrm rot="-5400000">
            <a:off x="4335272" y="79007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2"/>
          <p:cNvSpPr/>
          <p:nvPr/>
        </p:nvSpPr>
        <p:spPr>
          <a:xfrm rot="-5400000">
            <a:off x="4306416" y="169461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2"/>
          <p:cNvSpPr/>
          <p:nvPr/>
        </p:nvSpPr>
        <p:spPr>
          <a:xfrm rot="-5400000">
            <a:off x="4332298" y="252397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2"/>
          <p:cNvSpPr/>
          <p:nvPr/>
        </p:nvSpPr>
        <p:spPr>
          <a:xfrm rot="-5400000">
            <a:off x="5339744" y="959189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2"/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2"/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func1.o</a:t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"/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"/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three.o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func3.o</a:t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 rot="-5400000">
            <a:off x="7845656" y="102719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2"/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(a.out)</a:t>
            </a:r>
            <a:endParaRPr/>
          </a:p>
        </p:txBody>
      </p:sp>
      <p:sp>
        <p:nvSpPr>
          <p:cNvPr id="491" name="Google Shape;491;p2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3"/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rgbClr val="FFF3DA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to Execution: Different ISA</a:t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504889" y="437604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859072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3387427" y="437603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Assembly</a:t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2532260" y="262335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 code</a:t>
            </a:r>
            <a:endParaRPr/>
          </a:p>
        </p:txBody>
      </p:sp>
      <p:sp>
        <p:nvSpPr>
          <p:cNvPr id="503" name="Google Shape;503;p23"/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High level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File (text)</a:t>
            </a:r>
            <a:endParaRPr/>
          </a:p>
        </p:txBody>
      </p:sp>
      <p:sp>
        <p:nvSpPr>
          <p:cNvPr id="504" name="Google Shape;504;p23"/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Assembly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(text)</a:t>
            </a:r>
            <a:endParaRPr/>
          </a:p>
        </p:txBody>
      </p:sp>
      <p:sp>
        <p:nvSpPr>
          <p:cNvPr id="505" name="Google Shape;505;p23"/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Object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>
            <a:off x="258236" y="323305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>
            <a:off x="155910" y="386604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8" name="Google Shape;508;p23"/>
          <p:cNvSpPr/>
          <p:nvPr/>
        </p:nvSpPr>
        <p:spPr>
          <a:xfrm>
            <a:off x="133390" y="4499040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 Machine</a:t>
            </a:r>
            <a:endParaRPr/>
          </a:p>
        </p:txBody>
      </p:sp>
      <p:sp>
        <p:nvSpPr>
          <p:cNvPr id="509" name="Google Shape;509;p23"/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3"/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Executable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(binary)</a:t>
            </a: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15" name="Google Shape;515;p23"/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3727365" y="118090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2298373" y="119620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886569" y="116430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3"/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3315136" y="214280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3"/>
          <p:cNvSpPr/>
          <p:nvPr/>
        </p:nvSpPr>
        <p:spPr>
          <a:xfrm>
            <a:off x="3003888" y="3419790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3"/>
          <p:cNvSpPr/>
          <p:nvPr/>
        </p:nvSpPr>
        <p:spPr>
          <a:xfrm rot="-5400000">
            <a:off x="2164404" y="3530129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3"/>
          <p:cNvSpPr/>
          <p:nvPr/>
        </p:nvSpPr>
        <p:spPr>
          <a:xfrm rot="-3847314">
            <a:off x="2263536" y="306228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3"/>
          <p:cNvSpPr/>
          <p:nvPr/>
        </p:nvSpPr>
        <p:spPr>
          <a:xfrm rot="-6545912">
            <a:off x="2170897" y="3921756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2907085" y="3957202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3003887" y="4490619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7462267" y="35984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 source</a:t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8816450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Rust source</a:t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10344805" y="359841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source</a:t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Assembly</a:t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9489638" y="2545595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 code</a:t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215614" y="3155294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7113288" y="3788286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7090768" y="4421278"/>
            <a:ext cx="1541418" cy="587271"/>
          </a:xfrm>
          <a:prstGeom prst="parallelogram">
            <a:avLst>
              <a:gd name="adj" fmla="val 25000"/>
            </a:avLst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Machine</a:t>
            </a:r>
            <a:endParaRPr/>
          </a:p>
        </p:txBody>
      </p:sp>
      <p:sp>
        <p:nvSpPr>
          <p:cNvPr id="536" name="Google Shape;536;p23"/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library file </a:t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3"/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3"/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3"/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541" name="Google Shape;541;p23"/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assembler</a:t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10684743" y="11031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/>
          <p:nvPr/>
        </p:nvSpPr>
        <p:spPr>
          <a:xfrm>
            <a:off x="9255751" y="1118444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/>
          <p:nvPr/>
        </p:nvSpPr>
        <p:spPr>
          <a:xfrm>
            <a:off x="7843947" y="108654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3"/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10272514" y="206504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3"/>
          <p:cNvSpPr/>
          <p:nvPr/>
        </p:nvSpPr>
        <p:spPr>
          <a:xfrm>
            <a:off x="9961266" y="3342028"/>
            <a:ext cx="175741" cy="5053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3"/>
          <p:cNvSpPr/>
          <p:nvPr/>
        </p:nvSpPr>
        <p:spPr>
          <a:xfrm rot="-5400000">
            <a:off x="9121782" y="3452367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23"/>
          <p:cNvSpPr/>
          <p:nvPr/>
        </p:nvSpPr>
        <p:spPr>
          <a:xfrm rot="-3847314">
            <a:off x="9220914" y="2984525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3"/>
          <p:cNvSpPr/>
          <p:nvPr/>
        </p:nvSpPr>
        <p:spPr>
          <a:xfrm rot="-6545912">
            <a:off x="9128275" y="3843994"/>
            <a:ext cx="175741" cy="128055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3"/>
          <p:cNvSpPr/>
          <p:nvPr/>
        </p:nvSpPr>
        <p:spPr>
          <a:xfrm>
            <a:off x="9864463" y="3879440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3"/>
          <p:cNvSpPr/>
          <p:nvPr/>
        </p:nvSpPr>
        <p:spPr>
          <a:xfrm>
            <a:off x="9961265" y="4412857"/>
            <a:ext cx="175741" cy="36933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3"/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executable on linux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Pi-cluster system (all CSE30 PA's)</a:t>
            </a:r>
            <a:endParaRPr/>
          </a:p>
        </p:txBody>
      </p:sp>
      <p:sp>
        <p:nvSpPr>
          <p:cNvPr id="557" name="Google Shape;557;p23"/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ieng6</a:t>
            </a:r>
            <a:endParaRPr/>
          </a:p>
        </p:txBody>
      </p:sp>
      <p:sp>
        <p:nvSpPr>
          <p:cNvPr id="558" name="Google Shape;558;p2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4"/>
          <p:cNvSpPr/>
          <p:nvPr/>
        </p:nvSpPr>
        <p:spPr>
          <a:xfrm>
            <a:off x="8682665" y="4293359"/>
            <a:ext cx="1390332" cy="2129175"/>
          </a:xfrm>
          <a:prstGeom prst="flowChartMagneticDisk">
            <a:avLst/>
          </a:prstGeom>
          <a:solidFill>
            <a:srgbClr val="83E0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24"/>
          <p:cNvSpPr txBox="1"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From Source code to Execution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cat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 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printf("Hello!\n");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-Wall –Wextra –Werror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-c -S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gcc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ls -ls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 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-rwxr-xr-x 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 kmuller kmuller 7708 Mar 14 15:58 </a:t>
            </a:r>
            <a:r>
              <a:rPr lang="en-US" sz="1800" b="1">
                <a:solidFill>
                  <a:srgbClr val="2FB41D"/>
                </a:solidFill>
                <a:latin typeface="Consolas"/>
                <a:ea typeface="Consolas"/>
                <a:cs typeface="Consolas"/>
                <a:sym typeface="Consolas"/>
              </a:rPr>
              <a:t>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109 Mar 14 15:57 test.c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4 -rw-r--r-- 1 kmuller kmuller  725 Mar 14 15:58 test.s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 ./a.out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Hello!</a:t>
            </a:r>
            <a:endParaRPr/>
          </a:p>
        </p:txBody>
      </p:sp>
      <p:sp>
        <p:nvSpPr>
          <p:cNvPr id="566" name="Google Shape;566;p24"/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</p:txBody>
      </p:sp>
      <p:sp>
        <p:nvSpPr>
          <p:cNvPr id="567" name="Google Shape;567;p24"/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disk file</a:t>
            </a:r>
            <a:endParaRPr/>
          </a:p>
        </p:txBody>
      </p:sp>
      <p:sp>
        <p:nvSpPr>
          <p:cNvPr id="568" name="Google Shape;568;p24"/>
          <p:cNvSpPr/>
          <p:nvPr/>
        </p:nvSpPr>
        <p:spPr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569" name="Google Shape;569;p24"/>
          <p:cNvSpPr/>
          <p:nvPr/>
        </p:nvSpPr>
        <p:spPr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24"/>
          <p:cNvCxnSpPr>
            <a:stCxn id="568" idx="7"/>
            <a:endCxn id="569" idx="1"/>
          </p:cNvCxnSpPr>
          <p:nvPr/>
        </p:nvCxnSpPr>
        <p:spPr>
          <a:xfrm rot="10800000" flipH="1">
            <a:off x="9514264" y="1183505"/>
            <a:ext cx="999300" cy="422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1" name="Google Shape;571;p24"/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72" name="Google Shape;572;p24"/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6" name="Google Shape;576;p24"/>
          <p:cNvSpPr/>
          <p:nvPr/>
        </p:nvSpPr>
        <p:spPr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I/O HUB</a:t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60875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(RAM)</a:t>
            </a:r>
            <a:endParaRPr sz="18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8" name="Google Shape;578;p24"/>
          <p:cNvCxnSpPr>
            <a:endCxn id="577" idx="1"/>
          </p:cNvCxnSpPr>
          <p:nvPr/>
        </p:nvCxnSpPr>
        <p:spPr>
          <a:xfrm>
            <a:off x="9681614" y="2148653"/>
            <a:ext cx="848400" cy="258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9" name="Google Shape;579;p24"/>
          <p:cNvCxnSpPr/>
          <p:nvPr/>
        </p:nvCxnSpPr>
        <p:spPr>
          <a:xfrm>
            <a:off x="9237368" y="3778410"/>
            <a:ext cx="0" cy="551337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0" name="Google Shape;580;p24"/>
          <p:cNvCxnSpPr/>
          <p:nvPr/>
        </p:nvCxnSpPr>
        <p:spPr>
          <a:xfrm>
            <a:off x="9098214" y="2581817"/>
            <a:ext cx="0" cy="704294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1" name="Google Shape;581;p24"/>
          <p:cNvCxnSpPr/>
          <p:nvPr/>
        </p:nvCxnSpPr>
        <p:spPr>
          <a:xfrm rot="10800000" flipH="1">
            <a:off x="9514264" y="2978153"/>
            <a:ext cx="1192693" cy="2030187"/>
          </a:xfrm>
          <a:prstGeom prst="straightConnector1">
            <a:avLst/>
          </a:prstGeom>
          <a:noFill/>
          <a:ln w="349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2" name="Google Shape;582;p24"/>
          <p:cNvSpPr/>
          <p:nvPr/>
        </p:nvSpPr>
        <p:spPr>
          <a:xfrm>
            <a:off x="4772485" y="755181"/>
            <a:ext cx="3537567" cy="22159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0" rIns="90475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Source to Execution Steps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Compile (c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Assemble (assembler source)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353B3E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583" name="Google Shape;583;p24"/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endParaRPr/>
          </a:p>
        </p:txBody>
      </p:sp>
      <p:sp>
        <p:nvSpPr>
          <p:cNvPr id="584" name="Google Shape;584;p24"/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assemble and link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gcc automatically calls the assembler with .S or .s files</a:t>
            </a:r>
            <a:endParaRPr/>
          </a:p>
        </p:txBody>
      </p:sp>
      <p:sp>
        <p:nvSpPr>
          <p:cNvPr id="585" name="Google Shape;585;p24"/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load and then execute</a:t>
            </a:r>
            <a:endParaRPr/>
          </a:p>
        </p:txBody>
      </p:sp>
      <p:sp>
        <p:nvSpPr>
          <p:cNvPr id="586" name="Google Shape;586;p24"/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crt0.o</a:t>
            </a:r>
            <a:endParaRPr/>
          </a:p>
        </p:txBody>
      </p:sp>
      <p:sp>
        <p:nvSpPr>
          <p:cNvPr id="587" name="Google Shape;587;p24"/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crt0 is the c runtime startup code</a:t>
            </a:r>
            <a:endParaRPr/>
          </a:p>
        </p:txBody>
      </p:sp>
      <p:sp>
        <p:nvSpPr>
          <p:cNvPr id="588" name="Google Shape;588;p2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14:cNvPr>
              <p14:cNvContentPartPr/>
              <p14:nvPr/>
            </p14:nvContentPartPr>
            <p14:xfrm>
              <a:off x="1662120" y="2459160"/>
              <a:ext cx="4731480" cy="403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9E649D-98F1-9059-1D86-8B17E2355B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2760" y="2449800"/>
                <a:ext cx="4750200" cy="405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5"/>
          <p:cNvSpPr txBox="1"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Equivalent Code: C -&gt; Assembly -&gt; Machine</a:t>
            </a:r>
            <a:endParaRPr/>
          </a:p>
        </p:txBody>
      </p:sp>
      <p:sp>
        <p:nvSpPr>
          <p:cNvPr id="594" name="Google Shape;594;p2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595" name="Google Shape;595;p25"/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96" name="Google Shape;596;p25"/>
            <p:cNvSpPr/>
            <p:nvPr/>
          </p:nvSpPr>
          <p:spPr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00010408 &lt;main&gt;: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10408: e92d4800       push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1040c: e28db004       add fp, sp,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10410: e59f0010       ldr r0, [pc, 16] //10428 &lt;L1&gt;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10414: ebffffb3       bl 102e8 &lt;printf@plt&gt;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10418: e3a00000       mov r0,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1041c: e24bd004       sub sp, fp, 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10420: e8bd4800       pop {fp, lr}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10424: e12fff1e       bx lr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00010428 &lt;L1&gt;: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10428: 0001049c</a:t>
              </a:r>
              <a:b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0001049c &lt;mesg&gt;: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1049c: 6c6c6548	// 'l, 'l', 'e', 'h'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104a0: 000a216f      // '\0', '\n', '!', 'o'</a:t>
              </a:r>
              <a:endParaRPr/>
            </a:p>
          </p:txBody>
        </p:sp>
        <p:sp>
          <p:nvSpPr>
            <p:cNvPr id="597" name="Google Shape;597;p25"/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memory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    contents</a:t>
              </a:r>
              <a:endParaRPr/>
            </a:p>
          </p:txBody>
        </p:sp>
        <p:sp>
          <p:nvSpPr>
            <p:cNvPr id="598" name="Google Shape;598;p25"/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corresponding assembly</a:t>
              </a:r>
              <a:endParaRPr/>
            </a:p>
          </p:txBody>
        </p:sp>
        <p:sp>
          <p:nvSpPr>
            <p:cNvPr id="599" name="Google Shape;599;p25"/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high     low bytes</a:t>
              </a:r>
              <a:endParaRPr/>
            </a:p>
          </p:txBody>
        </p:sp>
      </p:grpSp>
      <p:grpSp>
        <p:nvGrpSpPr>
          <p:cNvPr id="600" name="Google Shape;600;p25"/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601" name="Google Shape;601;p25"/>
            <p:cNvSpPr/>
            <p:nvPr/>
          </p:nvSpPr>
          <p:spPr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       .section .rodata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mesg:   .string "Hello!\n"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.text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.global main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.type   main, %function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FP_OFF, 4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.equ    EXIT_SUCCESS,  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main:   push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add     fp, sp,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ldr     r0, L1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bl      printf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mov     r0,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sub     sp, fp, FP_OFF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pop     {fp, lr}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bx      lr              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L1:     .word mesg</a:t>
              </a:r>
              <a:endParaRPr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ARM-32 assembly</a:t>
              </a:r>
              <a:endParaRPr/>
            </a:p>
          </p:txBody>
        </p:sp>
      </p:grpSp>
      <p:sp>
        <p:nvSpPr>
          <p:cNvPr id="603" name="Google Shape;603;p25"/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grpSp>
        <p:nvGrpSpPr>
          <p:cNvPr id="604" name="Google Shape;604;p25"/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605" name="Google Shape;605;p25"/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6" name="Google Shape;606;p25"/>
            <p:cNvCxnSpPr/>
            <p:nvPr/>
          </p:nvCxnSpPr>
          <p:spPr>
            <a:xfrm rot="10800000">
              <a:off x="8611866" y="4605859"/>
              <a:ext cx="676287" cy="99805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607" name="Google Shape;607;p25"/>
          <p:cNvGrpSpPr/>
          <p:nvPr/>
        </p:nvGrpSpPr>
        <p:grpSpPr>
          <a:xfrm>
            <a:off x="2807710" y="6310931"/>
            <a:ext cx="2258944" cy="307777"/>
            <a:chOff x="2807710" y="6310931"/>
            <a:chExt cx="2258944" cy="307777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address of mesg</a:t>
              </a:r>
              <a:endPara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25"/>
            <p:cNvCxnSpPr>
              <a:stCxn id="608" idx="1"/>
            </p:cNvCxnSpPr>
            <p:nvPr/>
          </p:nvCxnSpPr>
          <p:spPr>
            <a:xfrm flipH="1">
              <a:off x="2807710" y="6464819"/>
              <a:ext cx="751800" cy="109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610" name="Google Shape;610;p25"/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Code aka TEXT</a:t>
            </a:r>
            <a:endParaRPr/>
          </a:p>
        </p:txBody>
      </p:sp>
      <p:grpSp>
        <p:nvGrpSpPr>
          <p:cNvPr id="611" name="Google Shape;611;p25"/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612" name="Google Shape;612;p25"/>
            <p:cNvSpPr/>
            <p:nvPr/>
          </p:nvSpPr>
          <p:spPr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printf("Hello!\n");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EXIT_SUCCESS;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accent6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613" name="Google Shape;613;p25"/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 source</a:t>
              </a:r>
              <a:endParaRPr/>
            </a:p>
          </p:txBody>
        </p:sp>
      </p:grpSp>
      <p:grpSp>
        <p:nvGrpSpPr>
          <p:cNvPr id="614" name="Google Shape;614;p25"/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615" name="Google Shape;615;p25"/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Machine instructions</a:t>
              </a:r>
              <a:endParaRPr/>
            </a:p>
          </p:txBody>
        </p:sp>
        <p:cxnSp>
          <p:nvCxnSpPr>
            <p:cNvPr id="616" name="Google Shape;616;p25"/>
            <p:cNvCxnSpPr/>
            <p:nvPr/>
          </p:nvCxnSpPr>
          <p:spPr>
            <a:xfrm rot="10800000">
              <a:off x="6955533" y="7403957"/>
              <a:ext cx="899236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" name="Google Shape;617;p25"/>
            <p:cNvCxnSpPr/>
            <p:nvPr/>
          </p:nvCxnSpPr>
          <p:spPr>
            <a:xfrm rot="10800000">
              <a:off x="6955533" y="7110450"/>
              <a:ext cx="0" cy="29350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6"/>
          <p:cNvSpPr txBox="1"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Introduction: C Program Structure (Single file)</a:t>
            </a:r>
            <a:endParaRPr/>
          </a:p>
        </p:txBody>
      </p:sp>
      <p:sp>
        <p:nvSpPr>
          <p:cNvPr id="623" name="Google Shape;623;p26"/>
          <p:cNvSpPr/>
          <p:nvPr/>
        </p:nvSpPr>
        <p:spPr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&lt;stdlib.h&gt;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2200" i="1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 This is block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 sz="22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this is a line comment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2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argc, </a:t>
            </a:r>
            <a:r>
              <a:rPr lang="en-US" sz="22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argv[])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int main() or 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char x = '\n';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printf("Hello World!%c", x);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World!\n"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2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     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main always returns either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				    // EXIT_SUCCESS or EXIT_FAILURE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24" name="Google Shape;624;p2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25" name="Google Shape;625;p26"/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626" name="Google Shape;626;p26"/>
            <p:cNvCxnSpPr/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27" name="Google Shape;627;p26"/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char literal '\n'</a:t>
              </a:r>
              <a:endParaRPr/>
            </a:p>
          </p:txBody>
        </p:sp>
      </p:grpSp>
      <p:grpSp>
        <p:nvGrpSpPr>
          <p:cNvPr id="628" name="Google Shape;628;p26"/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629" name="Google Shape;629;p26"/>
            <p:cNvCxnSpPr/>
            <p:nvPr/>
          </p:nvCxnSpPr>
          <p:spPr>
            <a:xfrm rot="10800000">
              <a:off x="1717813" y="2892859"/>
              <a:ext cx="1136342" cy="808363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0" name="Google Shape;630;p26"/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string literal "Hello World!%c"</a:t>
              </a:r>
              <a:endParaRPr/>
            </a:p>
          </p:txBody>
        </p:sp>
      </p:grpSp>
      <p:grpSp>
        <p:nvGrpSpPr>
          <p:cNvPr id="631" name="Google Shape;631;p26"/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632" name="Google Shape;632;p26"/>
            <p:cNvCxnSpPr/>
            <p:nvPr/>
          </p:nvCxnSpPr>
          <p:spPr>
            <a:xfrm rot="10800000">
              <a:off x="-2676993" y="2829044"/>
              <a:ext cx="63407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3" name="Google Shape;633;p26"/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directives to the preprocessor</a:t>
              </a:r>
              <a:endParaRPr/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635" name="Google Shape;635;p26"/>
            <p:cNvCxnSpPr/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6" name="Google Shape;636;p26"/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main() is the first function to run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Every executable program must have one function called main()</a:t>
              </a:r>
              <a:endParaRPr/>
            </a:p>
          </p:txBody>
        </p:sp>
      </p:grpSp>
      <p:grpSp>
        <p:nvGrpSpPr>
          <p:cNvPr id="637" name="Google Shape;637;p26"/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638" name="Google Shape;638;p26"/>
            <p:cNvCxnSpPr/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39" name="Google Shape;639;p26"/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library function for writing to stdout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7"/>
          <p:cNvSpPr txBox="1"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What is the preprocessor (cpp)?</a:t>
            </a:r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body" idx="1"/>
          </p:nvPr>
        </p:nvSpPr>
        <p:spPr>
          <a:xfrm>
            <a:off x="633297" y="2775591"/>
            <a:ext cx="11079329" cy="378657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>
                <a:solidFill>
                  <a:srgbClr val="2C895B"/>
                </a:solidFill>
              </a:rPr>
              <a:t>Preprocessing is the first phase </a:t>
            </a:r>
            <a:r>
              <a:rPr lang="en-US" sz="1800">
                <a:solidFill>
                  <a:schemeClr val="dk2"/>
                </a:solidFill>
              </a:rPr>
              <a:t>in the compilation (.c files) or assembly (.S files only) process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</a:t>
            </a:r>
            <a:r>
              <a:rPr lang="en-US" sz="1800" b="1"/>
              <a:t>preprocessor</a:t>
            </a:r>
            <a:r>
              <a:rPr lang="en-US" sz="1800"/>
              <a:t> 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lang="en-US" sz="1800"/>
              <a:t>) </a:t>
            </a:r>
            <a:r>
              <a:rPr lang="en-US" sz="1800" i="1">
                <a:solidFill>
                  <a:srgbClr val="F3753F"/>
                </a:solidFill>
              </a:rPr>
              <a:t>transforms</a:t>
            </a:r>
            <a:r>
              <a:rPr lang="en-US" sz="1800"/>
              <a:t> your source code, then </a:t>
            </a:r>
            <a:r>
              <a:rPr lang="en-US" sz="1800" b="1"/>
              <a:t>passes it to the compiler </a:t>
            </a:r>
            <a:r>
              <a:rPr lang="en-US" sz="1800"/>
              <a:t>(on .c files) </a:t>
            </a:r>
            <a:r>
              <a:rPr lang="en-US" sz="1800" b="1"/>
              <a:t>or the assembler</a:t>
            </a:r>
            <a:r>
              <a:rPr lang="en-US" sz="1800"/>
              <a:t> (on .S files only, not .s files)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cpp is automatically invoked by 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 sz="1800" b="1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Usually, the input to</a:t>
            </a:r>
            <a:r>
              <a:rPr lang="en-US" sz="1800" b="1"/>
              <a:t>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 b="1"/>
              <a:t> </a:t>
            </a:r>
            <a:r>
              <a:rPr lang="en-US" sz="1800"/>
              <a:t>is a </a:t>
            </a:r>
            <a:r>
              <a:rPr lang="en-US" sz="1800">
                <a:solidFill>
                  <a:schemeClr val="accent1"/>
                </a:solidFill>
              </a:rPr>
              <a:t>C source file </a:t>
            </a:r>
            <a:r>
              <a:rPr lang="en-US" sz="1800"/>
              <a:t>(.c) or an </a:t>
            </a:r>
            <a:r>
              <a:rPr lang="en-US" sz="1800">
                <a:solidFill>
                  <a:schemeClr val="accent1"/>
                </a:solidFill>
              </a:rPr>
              <a:t>assembly source file </a:t>
            </a:r>
            <a:r>
              <a:rPr lang="en-US" sz="1800"/>
              <a:t>(.S only) and output from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is </a:t>
            </a:r>
            <a:r>
              <a:rPr lang="en-US" sz="1800">
                <a:solidFill>
                  <a:schemeClr val="accent1"/>
                </a:solidFill>
              </a:rPr>
              <a:t>still a C file or assembly file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output from cpp is in a temporary .i file (deleted after use)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cpp </a:t>
            </a:r>
            <a:r>
              <a:rPr lang="en-US" sz="1800" b="1">
                <a:solidFill>
                  <a:schemeClr val="accent1"/>
                </a:solidFill>
              </a:rPr>
              <a:t>does not </a:t>
            </a:r>
            <a:r>
              <a:rPr lang="en-US" sz="1800">
                <a:solidFill>
                  <a:schemeClr val="accent1"/>
                </a:solidFill>
              </a:rPr>
              <a:t>modify the input source file</a:t>
            </a:r>
            <a:endParaRPr sz="1800"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>
                <a:solidFill>
                  <a:srgbClr val="353B3E"/>
                </a:solidFill>
              </a:rPr>
              <a:t>Common use</a:t>
            </a:r>
            <a:r>
              <a:rPr lang="en-US" sz="1800">
                <a:solidFill>
                  <a:srgbClr val="353B3E"/>
                </a:solidFill>
              </a:rPr>
              <a:t>: When a </a:t>
            </a:r>
            <a:r>
              <a:rPr lang="en-US" sz="1800" b="1">
                <a:solidFill>
                  <a:srgbClr val="353B3E"/>
                </a:solidFill>
              </a:rPr>
              <a:t>program is divided across </a:t>
            </a:r>
            <a:r>
              <a:rPr lang="en-US" sz="1800" b="1">
                <a:solidFill>
                  <a:schemeClr val="accent1"/>
                </a:solidFill>
              </a:rPr>
              <a:t>multiple source files </a:t>
            </a:r>
            <a:r>
              <a:rPr lang="en-US" sz="1800"/>
              <a:t>(including library files),</a:t>
            </a:r>
            <a:r>
              <a:rPr lang="en-US" sz="1800">
                <a:solidFill>
                  <a:srgbClr val="353B3E"/>
                </a:solidFill>
              </a:rPr>
              <a:t> cpp helps you keep consistency among the files (</a:t>
            </a:r>
            <a:r>
              <a:rPr lang="en-US" sz="1800" b="1">
                <a:solidFill>
                  <a:srgbClr val="353B3E"/>
                </a:solidFill>
              </a:rPr>
              <a:t>one version of the truth</a:t>
            </a:r>
            <a:r>
              <a:rPr lang="en-US" sz="1800">
                <a:solidFill>
                  <a:srgbClr val="353B3E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Examples: Consistent values for a constants, correct f</a:t>
            </a:r>
            <a:r>
              <a:rPr lang="en-US" sz="1800">
                <a:solidFill>
                  <a:srgbClr val="353B3E"/>
                </a:solidFill>
              </a:rPr>
              <a:t>unction definitions, etc.</a:t>
            </a:r>
            <a:endParaRPr/>
          </a:p>
        </p:txBody>
      </p:sp>
      <p:sp>
        <p:nvSpPr>
          <p:cNvPr id="646" name="Google Shape;646;p2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583485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three.S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27"/>
          <p:cNvSpPr/>
          <p:nvPr/>
        </p:nvSpPr>
        <p:spPr>
          <a:xfrm>
            <a:off x="804333" y="735902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two.c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27"/>
          <p:cNvSpPr/>
          <p:nvPr/>
        </p:nvSpPr>
        <p:spPr>
          <a:xfrm rot="-5400000">
            <a:off x="2185101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7"/>
          <p:cNvSpPr/>
          <p:nvPr/>
        </p:nvSpPr>
        <p:spPr>
          <a:xfrm rot="-5400000">
            <a:off x="2231870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7"/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cpp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 rot="-5400000">
            <a:off x="4371606" y="853271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 rot="-5400000">
            <a:off x="4418375" y="1842993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4820837" y="1721602"/>
            <a:ext cx="1305519" cy="715295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assembly three.i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27"/>
          <p:cNvSpPr/>
          <p:nvPr/>
        </p:nvSpPr>
        <p:spPr>
          <a:xfrm>
            <a:off x="4820837" y="739997"/>
            <a:ext cx="1064622" cy="715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two.i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7" name="Google Shape;657;p27"/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gcc(gas)</a:t>
            </a:r>
            <a:endParaRPr/>
          </a:p>
        </p:txBody>
      </p:sp>
      <p:sp>
        <p:nvSpPr>
          <p:cNvPr id="659" name="Google Shape;659;p27"/>
          <p:cNvSpPr/>
          <p:nvPr/>
        </p:nvSpPr>
        <p:spPr>
          <a:xfrm rot="-5400000">
            <a:off x="6336237" y="869238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/>
          <p:nvPr/>
        </p:nvSpPr>
        <p:spPr>
          <a:xfrm rot="-5400000">
            <a:off x="6383006" y="1858960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9259122" y="786297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788965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two.o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9230356" y="1822562"/>
            <a:ext cx="1541418" cy="798454"/>
          </a:xfrm>
          <a:prstGeom prst="parallelogram">
            <a:avLst>
              <a:gd name="adj" fmla="val 25000"/>
            </a:avLst>
          </a:prstGeom>
          <a:solidFill>
            <a:srgbClr val="4BB4F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ARM Machine three.o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27"/>
          <p:cNvSpPr/>
          <p:nvPr/>
        </p:nvSpPr>
        <p:spPr>
          <a:xfrm rot="-5400000">
            <a:off x="8703718" y="872896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7"/>
          <p:cNvSpPr/>
          <p:nvPr/>
        </p:nvSpPr>
        <p:spPr>
          <a:xfrm rot="-5400000">
            <a:off x="8808061" y="1887542"/>
            <a:ext cx="175741" cy="48055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 files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"/>
          <p:cNvSpPr txBox="1"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Common Preprocessor (cpp) Operations</a:t>
            </a:r>
            <a:endParaRPr/>
          </a:p>
        </p:txBody>
      </p:sp>
      <p:sp>
        <p:nvSpPr>
          <p:cNvPr id="671" name="Google Shape;671;p28"/>
          <p:cNvSpPr txBox="1">
            <a:spLocks noGrp="1"/>
          </p:cNvSpPr>
          <p:nvPr>
            <p:ph type="body" idx="1"/>
          </p:nvPr>
        </p:nvSpPr>
        <p:spPr>
          <a:xfrm>
            <a:off x="703360" y="490655"/>
            <a:ext cx="11161538" cy="35322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Comments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are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 b="1" i="1">
                <a:solidFill>
                  <a:srgbClr val="F3753F"/>
                </a:solidFill>
              </a:rPr>
              <a:t>replaced with a single space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 */ , //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You will do a design for this in PA2 and program it in PA3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Continued lines: </a:t>
            </a:r>
            <a:r>
              <a:rPr lang="en-US" sz="1800">
                <a:solidFill>
                  <a:schemeClr val="dk2"/>
                </a:solidFill>
              </a:rPr>
              <a:t>where the </a:t>
            </a:r>
            <a:r>
              <a:rPr lang="en-US" sz="1800" b="1">
                <a:solidFill>
                  <a:schemeClr val="dk2"/>
                </a:solidFill>
              </a:rPr>
              <a:t>last character in a line is a </a:t>
            </a:r>
            <a:r>
              <a:rPr lang="en-US" sz="1800" b="1">
                <a:solidFill>
                  <a:srgbClr val="FF0000"/>
                </a:solidFill>
              </a:rPr>
              <a:t>\ </a:t>
            </a:r>
            <a:r>
              <a:rPr lang="en-US" sz="1800">
                <a:solidFill>
                  <a:schemeClr val="dk2"/>
                </a:solidFill>
              </a:rPr>
              <a:t>causes the line to be </a:t>
            </a:r>
            <a:r>
              <a:rPr lang="en-US" sz="1800" b="1">
                <a:solidFill>
                  <a:schemeClr val="dk2"/>
                </a:solidFill>
              </a:rPr>
              <a:t>joined with the next line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 i="1"/>
              <a:t>preprocessor directive: </a:t>
            </a:r>
            <a:r>
              <a:rPr lang="en-US" sz="1800"/>
              <a:t>commands to cpp to perform an operation (these start with a </a:t>
            </a:r>
            <a:r>
              <a:rPr lang="en-US" sz="1800" b="1">
                <a:solidFill>
                  <a:schemeClr val="accent1"/>
                </a:solidFill>
              </a:rPr>
              <a:t>#)</a:t>
            </a:r>
            <a:endParaRPr sz="1800" b="1" i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</a:t>
            </a:r>
            <a:r>
              <a:rPr lang="en-US" sz="1800">
                <a:solidFill>
                  <a:schemeClr val="dk2"/>
                </a:solidFill>
              </a:rPr>
              <a:t>contents of the include file is to be </a:t>
            </a:r>
            <a:r>
              <a:rPr lang="en-US" sz="1800" i="1">
                <a:solidFill>
                  <a:srgbClr val="0070C0"/>
                </a:solidFill>
              </a:rPr>
              <a:t>inserted </a:t>
            </a:r>
            <a:r>
              <a:rPr lang="en-US" sz="1800">
                <a:solidFill>
                  <a:schemeClr val="dk2"/>
                </a:solidFill>
              </a:rPr>
              <a:t>at that spot in the source file</a:t>
            </a:r>
            <a:endParaRPr sz="18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Does two things: Defines</a:t>
            </a:r>
            <a:r>
              <a:rPr lang="en-US" sz="1800" b="1">
                <a:solidFill>
                  <a:srgbClr val="7030A0"/>
                </a:solidFill>
              </a:rPr>
              <a:t> MAX</a:t>
            </a:r>
            <a:r>
              <a:rPr lang="en-US" sz="1800">
                <a:solidFill>
                  <a:schemeClr val="dk2"/>
                </a:solidFill>
              </a:rPr>
              <a:t> to be a </a:t>
            </a:r>
            <a:r>
              <a:rPr lang="en-US" sz="1800" b="1" i="1">
                <a:solidFill>
                  <a:srgbClr val="7030A0"/>
                </a:solidFill>
              </a:rPr>
              <a:t>macro </a:t>
            </a:r>
            <a:r>
              <a:rPr lang="en-US" sz="1800" i="1">
                <a:solidFill>
                  <a:srgbClr val="7030A0"/>
                </a:solidFill>
              </a:rPr>
              <a:t>name </a:t>
            </a:r>
            <a:r>
              <a:rPr lang="en-US" sz="1800">
                <a:solidFill>
                  <a:schemeClr val="accent6"/>
                </a:solidFill>
              </a:rPr>
              <a:t>and assigns it the value 8</a:t>
            </a:r>
            <a:endParaRPr/>
          </a:p>
          <a:p>
            <a:pPr marL="1260475" lvl="3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MINE </a:t>
            </a:r>
            <a:r>
              <a:rPr lang="en-US" sz="1800">
                <a:solidFill>
                  <a:schemeClr val="accent6"/>
                </a:solidFill>
              </a:rPr>
              <a:t>just defines MINE to be a macro name with no value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Convention</a:t>
            </a:r>
            <a:r>
              <a:rPr lang="en-US" sz="1800">
                <a:solidFill>
                  <a:schemeClr val="dk2"/>
                </a:solidFill>
              </a:rPr>
              <a:t>: </a:t>
            </a:r>
            <a:r>
              <a:rPr lang="en-US" sz="1800" b="1">
                <a:solidFill>
                  <a:schemeClr val="dk2"/>
                </a:solidFill>
              </a:rPr>
              <a:t>MACRO</a:t>
            </a:r>
            <a:r>
              <a:rPr lang="en-US" sz="1800">
                <a:solidFill>
                  <a:schemeClr val="dk2"/>
                </a:solidFill>
              </a:rPr>
              <a:t> names are in </a:t>
            </a:r>
            <a:r>
              <a:rPr lang="en-US" sz="1800" b="1">
                <a:solidFill>
                  <a:schemeClr val="dk2"/>
                </a:solidFill>
              </a:rPr>
              <a:t>CAPITAL</a:t>
            </a:r>
            <a:r>
              <a:rPr lang="en-US" sz="1800">
                <a:solidFill>
                  <a:schemeClr val="dk2"/>
                </a:solidFill>
              </a:rPr>
              <a:t> letters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Macros with values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– cpp replaces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with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8 </a:t>
            </a:r>
            <a:r>
              <a:rPr lang="en-US" sz="2000">
                <a:solidFill>
                  <a:schemeClr val="accent6"/>
                </a:solidFill>
              </a:rPr>
              <a:t>everywhere in the source file</a:t>
            </a:r>
            <a:endParaRPr sz="2400"/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>
              <a:solidFill>
                <a:srgbClr val="353B3E"/>
              </a:solidFill>
            </a:endParaRPr>
          </a:p>
          <a:p>
            <a:pPr marL="234950" lvl="0" indent="-95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672" name="Google Shape;672;p2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673" name="Google Shape;673;p28"/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int x[MAX]; // histogram array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4" name="Google Shape;674;p28"/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ex.i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28"/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x[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76" name="Google Shape;676;p28"/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9"/>
          <p:cNvSpPr txBox="1">
            <a:spLocks noGrp="1"/>
          </p:cNvSpPr>
          <p:nvPr>
            <p:ph type="body" idx="1"/>
          </p:nvPr>
        </p:nvSpPr>
        <p:spPr>
          <a:xfrm>
            <a:off x="294735" y="715392"/>
            <a:ext cx="11633043" cy="55797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Char char="•"/>
            </a:pPr>
            <a:r>
              <a:rPr lang="en-US" sz="2000">
                <a:solidFill>
                  <a:srgbClr val="0066FF"/>
                </a:solidFill>
              </a:rPr>
              <a:t>Header file</a:t>
            </a:r>
            <a:r>
              <a:rPr lang="en-US" sz="2000"/>
              <a:t>:  a file whose only purpose is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r>
              <a:rPr lang="en-US" sz="2000"/>
              <a:t>by the </a:t>
            </a:r>
            <a:r>
              <a:rPr lang="en-US" sz="2000" b="1"/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Contains: </a:t>
            </a:r>
            <a:r>
              <a:rPr lang="en-US" sz="2000" b="1">
                <a:solidFill>
                  <a:schemeClr val="accent1"/>
                </a:solidFill>
              </a:rPr>
              <a:t>Exported (public) Interface </a:t>
            </a:r>
            <a:r>
              <a:rPr lang="en-US" sz="2000" b="1">
                <a:solidFill>
                  <a:srgbClr val="F37440"/>
                </a:solidFill>
              </a:rPr>
              <a:t>declarations</a:t>
            </a:r>
            <a:endParaRPr sz="2000" b="1"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Examples: function prototypes, user defined types, global variable, macros,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To import the </a:t>
            </a:r>
            <a:r>
              <a:rPr lang="en-US" sz="2000">
                <a:solidFill>
                  <a:srgbClr val="7030A0"/>
                </a:solidFill>
              </a:rPr>
              <a:t>public interface </a:t>
            </a:r>
            <a:r>
              <a:rPr lang="en-US" sz="2000"/>
              <a:t>of another </a:t>
            </a:r>
            <a:r>
              <a:rPr lang="en-US" sz="2000">
                <a:solidFill>
                  <a:srgbClr val="7030A0"/>
                </a:solidFill>
              </a:rPr>
              <a:t>C source </a:t>
            </a:r>
            <a:r>
              <a:rPr lang="en-US" sz="2000"/>
              <a:t>file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it's header (interface) 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NEVER EVER use cpp to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2000"/>
              <a:t> a </a:t>
            </a:r>
            <a:r>
              <a:rPr lang="en-US" sz="2000">
                <a:solidFill>
                  <a:srgbClr val="FF0000"/>
                </a:solidFill>
              </a:rPr>
              <a:t>.c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r>
              <a:rPr lang="en-US" sz="2000">
                <a:solidFill>
                  <a:srgbClr val="FF0000"/>
                </a:solidFill>
              </a:rPr>
              <a:t>, </a:t>
            </a:r>
            <a:r>
              <a:rPr lang="en-US" sz="2000">
                <a:solidFill>
                  <a:schemeClr val="accent6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or a</a:t>
            </a:r>
            <a:r>
              <a:rPr lang="en-US" sz="2000">
                <a:solidFill>
                  <a:srgbClr val="FF0000"/>
                </a:solidFill>
              </a:rPr>
              <a:t> .s </a:t>
            </a:r>
            <a:r>
              <a:rPr lang="en-US" sz="2000">
                <a:solidFill>
                  <a:schemeClr val="accent6"/>
                </a:solidFill>
              </a:rPr>
              <a:t>file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Convention (strongly enforced): </a:t>
            </a:r>
            <a:r>
              <a:rPr lang="en-US" sz="2000"/>
              <a:t>header files use a </a:t>
            </a:r>
            <a:r>
              <a:rPr lang="en-US" sz="2000">
                <a:solidFill>
                  <a:schemeClr val="accent1"/>
                </a:solidFill>
              </a:rPr>
              <a:t>.h  </a:t>
            </a:r>
            <a:r>
              <a:rPr lang="en-US" sz="2000"/>
              <a:t>filename extension (example:  </a:t>
            </a:r>
            <a:r>
              <a:rPr lang="en-US" sz="2000">
                <a:solidFill>
                  <a:srgbClr val="F37440"/>
                </a:solidFill>
              </a:rPr>
              <a:t>filename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.h)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Example</a:t>
            </a:r>
            <a:r>
              <a:rPr lang="en-US" sz="2000"/>
              <a:t>: Source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c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exported (public) interface </a:t>
            </a:r>
            <a:r>
              <a:rPr lang="en-US" sz="2000"/>
              <a:t>is located in the </a:t>
            </a:r>
            <a:r>
              <a:rPr lang="en-US" sz="2000">
                <a:solidFill>
                  <a:schemeClr val="accent1"/>
                </a:solidFill>
              </a:rPr>
              <a:t>header file </a:t>
            </a:r>
            <a:r>
              <a:rPr lang="en-US" sz="2000">
                <a:solidFill>
                  <a:srgbClr val="2C895B"/>
                </a:solidFill>
              </a:rPr>
              <a:t>src.</a:t>
            </a:r>
            <a:r>
              <a:rPr lang="en-US" sz="2000" b="1">
                <a:solidFill>
                  <a:srgbClr val="7030A0"/>
                </a:solidFill>
              </a:rPr>
              <a:t>h</a:t>
            </a:r>
            <a:endParaRPr sz="2000" b="1">
              <a:solidFill>
                <a:srgbClr val="7030A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How to specify the file to be </a:t>
            </a:r>
            <a:r>
              <a:rPr lang="en-US" sz="2000" b="1">
                <a:solidFill>
                  <a:srgbClr val="E2661A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2000" b="1"/>
              <a:t>’d </a:t>
            </a:r>
            <a:endParaRPr sz="2000" b="1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lang="en-US" sz="2000">
                <a:solidFill>
                  <a:srgbClr val="7030A0"/>
                </a:solidFill>
              </a:rPr>
              <a:t>&lt;system-defined&gt;  </a:t>
            </a:r>
            <a:r>
              <a:rPr lang="en-US" sz="2000">
                <a:solidFill>
                  <a:schemeClr val="accent6"/>
                </a:solidFill>
              </a:rPr>
              <a:t>are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system</a:t>
            </a:r>
            <a:r>
              <a:rPr lang="en-US" sz="2000">
                <a:solidFill>
                  <a:srgbClr val="7030A0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header</a:t>
            </a:r>
            <a:r>
              <a:rPr lang="en-US" sz="2000"/>
              <a:t> files (typically located under /usr/include/…)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&lt;stdio.h&gt;   // located in /usr/include/stdio.h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•"/>
            </a:pPr>
            <a:r>
              <a:rPr lang="en-US" sz="2000">
                <a:solidFill>
                  <a:schemeClr val="accent5"/>
                </a:solidFill>
              </a:rPr>
              <a:t>"programmer-defined" </a:t>
            </a:r>
            <a:r>
              <a:rPr lang="en-US" sz="2000"/>
              <a:t>header files usually in a relative Linux path (see –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-US" sz="2000"/>
              <a:t>flag to gcc)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"else.h"    // looks in the current directory first</a:t>
            </a:r>
            <a:endParaRPr/>
          </a:p>
          <a:p>
            <a:pPr marL="296862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Convention:  </a:t>
            </a:r>
            <a:r>
              <a:rPr lang="en-US" sz="2000" b="1">
                <a:solidFill>
                  <a:schemeClr val="accent1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</a:t>
            </a:r>
            <a:r>
              <a:rPr lang="en-US" sz="2000">
                <a:solidFill>
                  <a:schemeClr val="accent6"/>
                </a:solidFill>
              </a:rPr>
              <a:t>directives are usually placed at the top of a source file</a:t>
            </a:r>
            <a:endParaRPr/>
          </a:p>
          <a:p>
            <a:pPr marL="690562" lvl="2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29"/>
          <p:cNvSpPr txBox="1"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First Look at Header Files (also called .h  or "include" files)</a:t>
            </a:r>
            <a:endParaRPr/>
          </a:p>
        </p:txBody>
      </p:sp>
      <p:sp>
        <p:nvSpPr>
          <p:cNvPr id="683" name="Google Shape;683;p2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 30 Spring 2024 – Staff Covers Both Sections A &amp; B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754630" y="1480273"/>
            <a:ext cx="2687070" cy="266054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lang="en-US" sz="2400" b="1">
                <a:solidFill>
                  <a:srgbClr val="0070C0"/>
                </a:solidFill>
              </a:rPr>
              <a:t>TA's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Nitya Agarwal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Mihir Kekkar</a:t>
            </a:r>
            <a:endParaRPr sz="2400">
              <a:solidFill>
                <a:srgbClr val="00000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Yuchen Jing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Liam Fernandez</a:t>
            </a:r>
            <a:endParaRPr sz="2400">
              <a:solidFill>
                <a:schemeClr val="dk2"/>
              </a:solidFill>
            </a:endParaRPr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2"/>
          </p:nvPr>
        </p:nvSpPr>
        <p:spPr>
          <a:xfrm>
            <a:off x="4070713" y="1474283"/>
            <a:ext cx="316865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</a:rPr>
              <a:t>Tutors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Ali Alabiad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Bryan Cho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Charlotte Dong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Vivian Liu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Kate Romero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Kevin Shen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Charvi Sukla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Fong Vachirathanusorn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</a:rPr>
              <a:t>Joseph Edmonston</a:t>
            </a:r>
            <a:endParaRPr sz="20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>
                <a:solidFill>
                  <a:schemeClr val="accent6"/>
                </a:solidFill>
              </a:rPr>
              <a:t>Thanh-Nhan Lam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Section A (Cao) and B (Muller) share the same pool of TA's and Tutors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Tutors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Christian Lee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Jessie Ouyang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Brandon Reponte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Adrian Rosing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Luffy Saito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Leica Shen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Shijie Wang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Alex Simonyan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Reese Whitlock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"/>
          <p:cNvSpPr txBox="1"/>
          <p:nvPr/>
        </p:nvSpPr>
        <p:spPr>
          <a:xfrm>
            <a:off x="301153" y="701693"/>
            <a:ext cx="4393247" cy="455509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include &lt;stdlib.h&gt;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A simple C Program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("Hello World!\n");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690" name="Google Shape;690;p30"/>
          <p:cNvSpPr txBox="1">
            <a:spLocks noGrp="1"/>
          </p:cNvSpPr>
          <p:nvPr>
            <p:ph type="body" idx="1"/>
          </p:nvPr>
        </p:nvSpPr>
        <p:spPr>
          <a:xfrm>
            <a:off x="4844671" y="3429000"/>
            <a:ext cx="7052167" cy="3253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>
                <a:solidFill>
                  <a:schemeClr val="dk2"/>
                </a:solidFill>
              </a:rPr>
              <a:t>compile: </a:t>
            </a:r>
            <a:r>
              <a:rPr lang="en-US" sz="2000" b="1">
                <a:solidFill>
                  <a:schemeClr val="accent5"/>
                </a:solidFill>
              </a:rPr>
              <a:t>gcc –Wall –Wextra –Werror prog.c -o </a:t>
            </a:r>
            <a:r>
              <a:rPr lang="en-US" sz="2000" b="1">
                <a:solidFill>
                  <a:srgbClr val="FF0000"/>
                </a:solidFill>
              </a:rPr>
              <a:t>prog</a:t>
            </a:r>
            <a:r>
              <a:rPr lang="en-US" sz="2000" b="1">
                <a:solidFill>
                  <a:schemeClr val="accent5"/>
                </a:solidFill>
              </a:rPr>
              <a:t> </a:t>
            </a:r>
            <a:endParaRPr sz="2000">
              <a:solidFill>
                <a:schemeClr val="dk2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cpp first processes the file (cpp is called by gcc)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Compiler (gcc) </a:t>
            </a:r>
            <a:r>
              <a:rPr lang="en-US" sz="1800">
                <a:solidFill>
                  <a:srgbClr val="0070C0"/>
                </a:solidFill>
              </a:rPr>
              <a:t>compiles</a:t>
            </a:r>
            <a:r>
              <a:rPr lang="en-US" sz="1800">
                <a:solidFill>
                  <a:schemeClr val="dk2"/>
                </a:solidFill>
              </a:rPr>
              <a:t> main </a:t>
            </a:r>
            <a:r>
              <a:rPr lang="en-US" sz="1800">
                <a:solidFill>
                  <a:schemeClr val="accent5"/>
                </a:solidFill>
              </a:rPr>
              <a:t>to assembly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Assembler (gas – called by gcc) translates the </a:t>
            </a:r>
            <a:r>
              <a:rPr lang="en-US" sz="1800">
                <a:solidFill>
                  <a:schemeClr val="accent5"/>
                </a:solidFill>
              </a:rPr>
              <a:t>assembly</a:t>
            </a:r>
            <a:r>
              <a:rPr lang="en-US" sz="1800">
                <a:solidFill>
                  <a:schemeClr val="dk2"/>
                </a:solidFill>
              </a:rPr>
              <a:t> to </a:t>
            </a:r>
            <a:r>
              <a:rPr lang="en-US" sz="1800">
                <a:solidFill>
                  <a:srgbClr val="2C895B"/>
                </a:solidFill>
              </a:rPr>
              <a:t>machine code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2"/>
                </a:solidFill>
              </a:rPr>
              <a:t>Linker (ld) merges the </a:t>
            </a:r>
            <a:r>
              <a:rPr lang="en-US" sz="1800">
                <a:solidFill>
                  <a:srgbClr val="2C895B"/>
                </a:solidFill>
              </a:rPr>
              <a:t>machine code </a:t>
            </a:r>
            <a:r>
              <a:rPr lang="en-US" sz="1800">
                <a:solidFill>
                  <a:schemeClr val="dk2"/>
                </a:solidFill>
              </a:rPr>
              <a:t>for </a:t>
            </a:r>
            <a:r>
              <a:rPr lang="en-US" sz="1800">
                <a:solidFill>
                  <a:srgbClr val="7030A0"/>
                </a:solidFill>
              </a:rPr>
              <a:t>printf() </a:t>
            </a:r>
            <a:r>
              <a:rPr lang="en-US" sz="1800">
                <a:solidFill>
                  <a:schemeClr val="dk2"/>
                </a:solidFill>
              </a:rPr>
              <a:t>(from a library) with your </a:t>
            </a:r>
            <a:r>
              <a:rPr lang="en-US" sz="1800">
                <a:solidFill>
                  <a:srgbClr val="2C895B"/>
                </a:solidFill>
              </a:rPr>
              <a:t>programs machine code </a:t>
            </a:r>
            <a:r>
              <a:rPr lang="en-US" sz="1800">
                <a:solidFill>
                  <a:schemeClr val="dk2"/>
                </a:solidFill>
              </a:rPr>
              <a:t>to create the </a:t>
            </a:r>
            <a:r>
              <a:rPr lang="en-US" sz="1800">
                <a:solidFill>
                  <a:srgbClr val="FF0000"/>
                </a:solidFill>
              </a:rPr>
              <a:t>executable file </a:t>
            </a:r>
            <a:r>
              <a:rPr lang="en-US" sz="1800" b="1">
                <a:solidFill>
                  <a:srgbClr val="FF0000"/>
                </a:solidFill>
              </a:rPr>
              <a:t>prog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(</a:t>
            </a:r>
            <a:r>
              <a:rPr lang="en-US" sz="1800">
                <a:solidFill>
                  <a:srgbClr val="7030A0"/>
                </a:solidFill>
              </a:rPr>
              <a:t>machine code</a:t>
            </a:r>
            <a:r>
              <a:rPr lang="en-US" sz="1800">
                <a:solidFill>
                  <a:schemeClr val="dk2"/>
                </a:solidFill>
              </a:rPr>
              <a:t>) </a:t>
            </a:r>
            <a:endParaRPr/>
          </a:p>
          <a:p>
            <a:pPr marL="80010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-o specifies the name of the executable (default: </a:t>
            </a:r>
            <a:r>
              <a:rPr lang="en-US" sz="1800" b="1">
                <a:solidFill>
                  <a:srgbClr val="7030A0"/>
                </a:solidFill>
              </a:rPr>
              <a:t>a.out</a:t>
            </a:r>
            <a:r>
              <a:rPr lang="en-US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Compilation Process Operations</a:t>
            </a:r>
            <a:endParaRPr/>
          </a:p>
        </p:txBody>
      </p:sp>
      <p:sp>
        <p:nvSpPr>
          <p:cNvPr id="692" name="Google Shape;692;p3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693" name="Google Shape;693;p30"/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694" name="Google Shape;694;p30"/>
            <p:cNvCxnSpPr/>
            <p:nvPr/>
          </p:nvCxnSpPr>
          <p:spPr>
            <a:xfrm rot="10800000">
              <a:off x="4198736" y="4518083"/>
              <a:ext cx="111574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95" name="Google Shape;695;p30"/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preprocessor</a:t>
              </a: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:  removes the Comment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, replaces with one blank</a:t>
              </a:r>
              <a:endParaRPr/>
            </a:p>
          </p:txBody>
        </p:sp>
      </p:grpSp>
      <p:grpSp>
        <p:nvGrpSpPr>
          <p:cNvPr id="696" name="Google Shape;696;p30"/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697" name="Google Shape;697;p30"/>
            <p:cNvCxnSpPr/>
            <p:nvPr/>
          </p:nvCxnSpPr>
          <p:spPr>
            <a:xfrm rot="10800000">
              <a:off x="4341260" y="4675802"/>
              <a:ext cx="1115745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98" name="Google Shape;698;p30"/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preprocessor: inserts and processes the contents of files here. </a:t>
              </a: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Inserts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: 	Function protype for </a:t>
              </a: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printf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(later in course)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0" i="0" u="none" strike="noStrike" cap="none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macro value </a:t>
              </a:r>
              <a:r>
                <a:rPr lang="en-US" sz="18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for EXIT_SUCCESS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File locations: /usr/include/stdio.h 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&amp; </a:t>
              </a: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/usr/include/stdlib.h </a:t>
              </a:r>
              <a:endParaRPr/>
            </a:p>
          </p:txBody>
        </p:sp>
      </p:grpSp>
      <p:grpSp>
        <p:nvGrpSpPr>
          <p:cNvPr id="699" name="Google Shape;699;p30"/>
          <p:cNvGrpSpPr/>
          <p:nvPr/>
        </p:nvGrpSpPr>
        <p:grpSpPr>
          <a:xfrm>
            <a:off x="315998" y="4727042"/>
            <a:ext cx="4031277" cy="1336031"/>
            <a:chOff x="2891285" y="3887110"/>
            <a:chExt cx="4031277" cy="1336031"/>
          </a:xfrm>
        </p:grpSpPr>
        <p:cxnSp>
          <p:nvCxnSpPr>
            <p:cNvPr id="700" name="Google Shape;700;p30"/>
            <p:cNvCxnSpPr>
              <a:stCxn id="701" idx="0"/>
            </p:cNvCxnSpPr>
            <p:nvPr/>
          </p:nvCxnSpPr>
          <p:spPr>
            <a:xfrm rot="10800000">
              <a:off x="4906924" y="3887110"/>
              <a:ext cx="0" cy="6897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01" name="Google Shape;701;p30"/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cpp: replaces </a:t>
              </a:r>
              <a:r>
                <a:rPr lang="en-US" sz="18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EXIT_SUCCESS 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with 0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on linux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30"/>
          <p:cNvGrpSpPr/>
          <p:nvPr/>
        </p:nvGrpSpPr>
        <p:grpSpPr>
          <a:xfrm>
            <a:off x="1580969" y="2641735"/>
            <a:ext cx="9211781" cy="1317965"/>
            <a:chOff x="1780099" y="4539396"/>
            <a:chExt cx="9211781" cy="1317965"/>
          </a:xfrm>
        </p:grpSpPr>
        <p:cxnSp>
          <p:nvCxnSpPr>
            <p:cNvPr id="703" name="Google Shape;703;p30"/>
            <p:cNvCxnSpPr>
              <a:stCxn id="704" idx="1"/>
            </p:cNvCxnSpPr>
            <p:nvPr/>
          </p:nvCxnSpPr>
          <p:spPr>
            <a:xfrm flipH="1">
              <a:off x="1780099" y="4862562"/>
              <a:ext cx="3454500" cy="9948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704" name="Google Shape;704;p30"/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compiler generates assembly code to call the library function printf() and pass the string "Hello World!"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1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operation</a:t>
            </a:r>
            <a:endParaRPr/>
          </a:p>
        </p:txBody>
      </p:sp>
      <p:sp>
        <p:nvSpPr>
          <p:cNvPr id="710" name="Google Shape;710;p31"/>
          <p:cNvSpPr txBox="1">
            <a:spLocks noGrp="1"/>
          </p:cNvSpPr>
          <p:nvPr>
            <p:ph type="body" idx="1"/>
          </p:nvPr>
        </p:nvSpPr>
        <p:spPr>
          <a:xfrm>
            <a:off x="619179" y="515812"/>
            <a:ext cx="11415426" cy="292711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You can use </a:t>
            </a:r>
            <a:r>
              <a:rPr lang="en-US" sz="1600" b="1">
                <a:solidFill>
                  <a:schemeClr val="accent6"/>
                </a:solidFill>
              </a:rPr>
              <a:t>conditional preprocessor tests </a:t>
            </a:r>
            <a:r>
              <a:rPr lang="en-US" sz="1600">
                <a:solidFill>
                  <a:schemeClr val="accent6"/>
                </a:solidFill>
              </a:rPr>
              <a:t>(like if-else statements) around blocks of code 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MACRO, #ifndef MACRO, #else, #endif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</a:pPr>
            <a:r>
              <a:rPr lang="en-US" sz="1600">
                <a:solidFill>
                  <a:schemeClr val="accent6"/>
                </a:solidFill>
              </a:rPr>
              <a:t>In this use, the </a:t>
            </a:r>
            <a:r>
              <a:rPr lang="en-US" sz="1600">
                <a:solidFill>
                  <a:srgbClr val="7030A0"/>
                </a:solidFill>
              </a:rPr>
              <a:t>MACRO</a:t>
            </a:r>
            <a:r>
              <a:rPr lang="en-US" sz="1600">
                <a:solidFill>
                  <a:schemeClr val="accent6"/>
                </a:solidFill>
              </a:rPr>
              <a:t> is called the </a:t>
            </a:r>
            <a:r>
              <a:rPr lang="en-US" sz="1600">
                <a:solidFill>
                  <a:srgbClr val="7030A0"/>
                </a:solidFill>
              </a:rPr>
              <a:t>guard MACRO </a:t>
            </a:r>
            <a:r>
              <a:rPr lang="en-US" sz="1600">
                <a:solidFill>
                  <a:schemeClr val="accent6"/>
                </a:solidFill>
              </a:rPr>
              <a:t>("</a:t>
            </a:r>
            <a:r>
              <a:rPr lang="en-US" sz="1600">
                <a:solidFill>
                  <a:srgbClr val="FF0000"/>
                </a:solidFill>
              </a:rPr>
              <a:t>guards</a:t>
            </a:r>
            <a:r>
              <a:rPr lang="en-US" sz="1600">
                <a:solidFill>
                  <a:schemeClr val="accent6"/>
                </a:solidFill>
              </a:rPr>
              <a:t>" </a:t>
            </a:r>
            <a:r>
              <a:rPr lang="en-US" sz="1600">
                <a:solidFill>
                  <a:srgbClr val="FF0000"/>
                </a:solidFill>
              </a:rPr>
              <a:t>entry</a:t>
            </a:r>
            <a:r>
              <a:rPr lang="en-US" sz="1600">
                <a:solidFill>
                  <a:schemeClr val="accent6"/>
                </a:solidFill>
              </a:rPr>
              <a:t> to the </a:t>
            </a:r>
            <a:r>
              <a:rPr lang="en-US" sz="1600">
                <a:solidFill>
                  <a:schemeClr val="accent1"/>
                </a:solidFill>
              </a:rPr>
              <a:t>following block</a:t>
            </a:r>
            <a:r>
              <a:rPr lang="en-US" sz="1600">
                <a:solidFill>
                  <a:schemeClr val="accent6"/>
                </a:solidFill>
              </a:rPr>
              <a:t>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#ifdef MACRO </a:t>
            </a:r>
            <a:r>
              <a:rPr lang="en-US" sz="1600">
                <a:solidFill>
                  <a:schemeClr val="accent6"/>
                </a:solidFill>
              </a:rPr>
              <a:t>if MACRO is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MACRO </a:t>
            </a:r>
            <a:r>
              <a:rPr lang="en-US" sz="1600">
                <a:solidFill>
                  <a:schemeClr val="accent6"/>
                </a:solidFill>
              </a:rPr>
              <a:t>if MACRO is NOT defined the block is included otherwise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r>
              <a:rPr lang="en-US" sz="1600">
                <a:solidFill>
                  <a:schemeClr val="accent6"/>
                </a:solidFill>
              </a:rPr>
              <a:t> block (if any) is included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 </a:t>
            </a:r>
            <a:r>
              <a:rPr lang="en-US" sz="1600">
                <a:solidFill>
                  <a:schemeClr val="accent6"/>
                </a:solidFill>
              </a:rPr>
              <a:t>is the end of a block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	// defines MACRO  -- </a:t>
            </a: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MACRO 8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defines macro and assigns a value of 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 sz="16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#undef MACRO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	        // undefines MACRO</a:t>
            </a:r>
            <a:endParaRPr/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solidFill>
                <a:schemeClr val="accent6"/>
              </a:solidFill>
            </a:endParaRPr>
          </a:p>
          <a:p>
            <a:pPr marL="577850" lvl="1" indent="-1222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31"/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VERS1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#ifdef VERS1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#else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short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2" name="Google Shape;712;p31"/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x[8];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713" name="Google Shape;713;p31"/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after the preprocessor runs</a:t>
            </a:r>
            <a:endParaRPr/>
          </a:p>
        </p:txBody>
      </p:sp>
      <p:grpSp>
        <p:nvGrpSpPr>
          <p:cNvPr id="714" name="Google Shape;714;p31"/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715" name="Google Shape;715;p31"/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6" name="Google Shape;716;p31"/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#define VERS1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 </a:t>
              </a:r>
              <a:r>
                <a:rPr lang="en-US" sz="16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6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#ifdef VERS1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#else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short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  <p:sp>
          <p:nvSpPr>
            <p:cNvPr id="717" name="Google Shape;717;p31"/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after the preprocessor runs</a:t>
              </a:r>
              <a:endParaRPr/>
            </a:p>
          </p:txBody>
        </p:sp>
      </p:grpSp>
      <p:sp>
        <p:nvSpPr>
          <p:cNvPr id="718" name="Google Shape;718;p31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cpp conditional tests: header guards</a:t>
            </a:r>
            <a:endParaRPr/>
          </a:p>
        </p:txBody>
      </p:sp>
      <p:sp>
        <p:nvSpPr>
          <p:cNvPr id="724" name="Google Shape;724;p32"/>
          <p:cNvSpPr txBox="1">
            <a:spLocks noGrp="1"/>
          </p:cNvSpPr>
          <p:nvPr>
            <p:ph type="body" idx="1"/>
          </p:nvPr>
        </p:nvSpPr>
        <p:spPr>
          <a:xfrm>
            <a:off x="1459805" y="472852"/>
            <a:ext cx="9237931" cy="1808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7030A0"/>
                </a:solidFill>
              </a:rPr>
              <a:t>Header guards </a:t>
            </a:r>
            <a:r>
              <a:rPr lang="en-US" sz="1800">
                <a:solidFill>
                  <a:schemeClr val="accent6"/>
                </a:solidFill>
              </a:rPr>
              <a:t>ensure that only </a:t>
            </a:r>
            <a:r>
              <a:rPr lang="en-US" sz="1800" b="1">
                <a:solidFill>
                  <a:schemeClr val="accent6"/>
                </a:solidFill>
              </a:rPr>
              <a:t>one copy of a .h file </a:t>
            </a:r>
            <a:r>
              <a:rPr lang="en-US" sz="1800">
                <a:solidFill>
                  <a:schemeClr val="accent6"/>
                </a:solidFill>
              </a:rPr>
              <a:t>is </a:t>
            </a:r>
            <a:r>
              <a:rPr lang="en-US" sz="1800" b="1">
                <a:solidFill>
                  <a:schemeClr val="accent6"/>
                </a:solidFill>
              </a:rPr>
              <a:t>included in a source file</a:t>
            </a:r>
            <a:endParaRPr sz="1800">
              <a:solidFill>
                <a:schemeClr val="accent6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 Convention</a:t>
            </a:r>
            <a:r>
              <a:rPr lang="en-US" sz="1800">
                <a:solidFill>
                  <a:schemeClr val="accent6"/>
                </a:solidFill>
              </a:rPr>
              <a:t>: </a:t>
            </a:r>
            <a:r>
              <a:rPr lang="en-US" sz="1800">
                <a:solidFill>
                  <a:schemeClr val="accent1"/>
                </a:solidFill>
              </a:rPr>
              <a:t>header guard (macro) </a:t>
            </a:r>
            <a:r>
              <a:rPr lang="en-US" sz="1800">
                <a:solidFill>
                  <a:srgbClr val="7030A0"/>
                </a:solidFill>
              </a:rPr>
              <a:t>NAME</a:t>
            </a:r>
            <a:r>
              <a:rPr lang="en-US" sz="1800">
                <a:solidFill>
                  <a:schemeClr val="accent1"/>
                </a:solidFill>
              </a:rPr>
              <a:t> (all capital letters) is created </a:t>
            </a:r>
            <a:r>
              <a:rPr lang="en-US" sz="1800">
                <a:solidFill>
                  <a:schemeClr val="accent6"/>
                </a:solidFill>
              </a:rPr>
              <a:t>as follows: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use the </a:t>
            </a:r>
            <a:r>
              <a:rPr lang="en-US" sz="1800" b="1">
                <a:solidFill>
                  <a:schemeClr val="accent1"/>
                </a:solidFill>
              </a:rPr>
              <a:t>filename of header file but </a:t>
            </a:r>
            <a:r>
              <a:rPr lang="en-US" sz="1800">
                <a:solidFill>
                  <a:schemeClr val="accent6"/>
                </a:solidFill>
              </a:rPr>
              <a:t>in all caps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replace</a:t>
            </a:r>
            <a:r>
              <a:rPr lang="en-US" sz="1800">
                <a:solidFill>
                  <a:schemeClr val="accent6"/>
                </a:solidFill>
              </a:rPr>
              <a:t> the </a:t>
            </a:r>
            <a:r>
              <a:rPr lang="en-US" sz="1800" b="1">
                <a:solidFill>
                  <a:srgbClr val="FF0000"/>
                </a:solidFill>
              </a:rPr>
              <a:t>period</a:t>
            </a:r>
            <a:r>
              <a:rPr lang="en-US" sz="1800" b="1">
                <a:solidFill>
                  <a:srgbClr val="F3753F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in </a:t>
            </a:r>
            <a:r>
              <a:rPr lang="en-US" sz="1800">
                <a:solidFill>
                  <a:schemeClr val="accent6"/>
                </a:solidFill>
              </a:rPr>
              <a:t>header file </a:t>
            </a:r>
            <a:r>
              <a:rPr lang="en-US" sz="1800" b="1">
                <a:solidFill>
                  <a:srgbClr val="F3753F"/>
                </a:solidFill>
              </a:rPr>
              <a:t>name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with an</a:t>
            </a:r>
            <a:r>
              <a:rPr lang="en-US" sz="1800">
                <a:solidFill>
                  <a:srgbClr val="FF0000"/>
                </a:solidFill>
              </a:rPr>
              <a:t> _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</a:rPr>
              <a:t>Example:</a:t>
            </a:r>
            <a:r>
              <a:rPr lang="en-US" sz="1800">
                <a:solidFill>
                  <a:srgbClr val="F3753F"/>
                </a:solidFill>
              </a:rPr>
              <a:t> file sum.h </a:t>
            </a:r>
            <a:r>
              <a:rPr lang="en-US" sz="1800">
                <a:solidFill>
                  <a:srgbClr val="7030A0"/>
                </a:solidFill>
              </a:rPr>
              <a:t>header guard macro name </a:t>
            </a:r>
            <a:r>
              <a:rPr lang="en-US" sz="1800">
                <a:solidFill>
                  <a:schemeClr val="accent6"/>
                </a:solidFill>
              </a:rPr>
              <a:t>is</a:t>
            </a:r>
            <a:r>
              <a:rPr lang="en-US" sz="1800">
                <a:solidFill>
                  <a:srgbClr val="F3753F"/>
                </a:solidFill>
              </a:rPr>
              <a:t> </a:t>
            </a:r>
            <a:r>
              <a:rPr lang="en-US" sz="1800">
                <a:solidFill>
                  <a:srgbClr val="FF0000"/>
                </a:solidFill>
              </a:rPr>
              <a:t>SUM_H</a:t>
            </a:r>
            <a:endParaRPr/>
          </a:p>
        </p:txBody>
      </p:sp>
      <p:sp>
        <p:nvSpPr>
          <p:cNvPr id="725" name="Google Shape;725;p32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726" name="Google Shape;726;p32"/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727" name="Google Shape;727;p32"/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func.c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z[MAX];</a:t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2"/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func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z[8];</a:t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2"/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32"/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How do you use "header guards" in your code?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#ifndef NAME_H 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first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#define NAME_H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	. .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      #endif		  	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last line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 the file</a:t>
            </a: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733" name="Google Shape;733;p32"/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734" name="Google Shape;734;p32"/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53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</p:txBody>
        </p:sp>
        <p:sp>
          <p:nvSpPr>
            <p:cNvPr id="735" name="Google Shape;735;p32"/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2"/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2"/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ex.i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2"/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(two lines)</a:t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2"/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header guards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(one line)</a:t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2"/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3"/>
          <p:cNvSpPr txBox="1"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Why header guards are needed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51" name="Google Shape;751;p33"/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"sum.h"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#include "bar.h"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375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file ex.c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8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x[MAX];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z = MIN;</a:t>
            </a:r>
            <a:endParaRPr/>
          </a:p>
        </p:txBody>
      </p:sp>
      <p:grpSp>
        <p:nvGrpSpPr>
          <p:cNvPr id="752" name="Google Shape;752;p33"/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753" name="Google Shape;753;p33"/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x[8];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1;</a:t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p33"/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56" name="Google Shape;756;p33"/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7" name="Google Shape;757;p33"/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sum.h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3"/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"sum.h"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</p:txBody>
        </p:sp>
        <p:sp>
          <p:nvSpPr>
            <p:cNvPr id="759" name="Google Shape;759;p33"/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file bar.h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3"/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#ifndef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BAR_H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#ifndef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SUM_H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strike="sng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MAX 8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strike="sngStrike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#define MIN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#endif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onsolas"/>
                  <a:ea typeface="Consolas"/>
                  <a:cs typeface="Consolas"/>
                  <a:sym typeface="Consolas"/>
                </a:rPr>
                <a:t>// file ex.c</a:t>
              </a:r>
              <a:endParaRPr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-US" sz="1800" b="1">
                  <a:solidFill>
                    <a:srgbClr val="669900"/>
                  </a:solidFill>
                  <a:latin typeface="Consolas"/>
                  <a:ea typeface="Consolas"/>
                  <a:cs typeface="Consolas"/>
                  <a:sym typeface="Consolas"/>
                </a:rPr>
                <a:t>main</a:t>
              </a:r>
              <a:r>
                <a:rPr lang="en-US" sz="1800">
                  <a:solidFill>
                    <a:srgbClr val="5A5A5A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-US" sz="18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void</a:t>
              </a: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x[MAX];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int z = MIN;</a:t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33"/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765" name="Google Shape;765;p33"/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already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	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#define MAX 8 is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not included</a:t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33"/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768" name="Google Shape;768;p33"/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3"/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SUM_H </a:t>
              </a:r>
              <a:r>
                <a:rPr lang="en-US" sz="18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is defined here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4"/>
          <p:cNvSpPr txBox="1"/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Problem: How do you place a </a:t>
            </a:r>
            <a:r>
              <a:rPr lang="en-US" sz="2000" b="1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non-printable character 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like a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literal?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following are not legal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in C as a </a:t>
            </a:r>
            <a:r>
              <a:rPr lang="en-US" sz="2000" b="1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newline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in a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source file represents 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a statement delimiter (white space) in C </a:t>
            </a:r>
            <a:endParaRPr/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1037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Solution: C has a special </a:t>
            </a:r>
            <a:r>
              <a:rPr lang="en-US" sz="20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line continuation character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34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Quick Look: Character and String Literals (more later)</a:t>
            </a:r>
            <a:endParaRPr/>
          </a:p>
        </p:txBody>
      </p:sp>
      <p:sp>
        <p:nvSpPr>
          <p:cNvPr id="776" name="Google Shape;776;p34"/>
          <p:cNvSpPr/>
          <p:nvPr/>
        </p:nvSpPr>
        <p:spPr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'a';  	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'a'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"Hello World!" is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a1[] = "xyz"; 	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 array initialized with contents of a </a:t>
            </a:r>
            <a:r>
              <a:rPr lang="en-US" sz="18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string literal</a:t>
            </a:r>
            <a:endParaRPr sz="1800" b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7" name="Google Shape;777;p34"/>
          <p:cNvSpPr txBox="1"/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Usually used to store characters – thus things like file names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3753F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char literals: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single (1) character </a:t>
            </a: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single quotes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'a'</a:t>
            </a:r>
            <a:endParaRPr sz="18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string literals: 0 or more characters inside a set of </a:t>
            </a:r>
            <a:r>
              <a:rPr lang="en-US" sz="20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double quotes</a:t>
            </a: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"string"</a:t>
            </a:r>
            <a:endParaRPr/>
          </a:p>
        </p:txBody>
      </p:sp>
      <p:sp>
        <p:nvSpPr>
          <p:cNvPr id="778" name="Google Shape;778;p34"/>
          <p:cNvSpPr/>
          <p:nvPr/>
        </p:nvSpPr>
        <p:spPr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char x = 'a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';	</a:t>
            </a:r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80" name="Google Shape;780;p34"/>
          <p:cNvSpPr/>
          <p:nvPr/>
        </p:nvSpPr>
        <p:spPr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printf("Hello World!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</a:t>
            </a:r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body" idx="1"/>
          </p:nvPr>
        </p:nvSpPr>
        <p:spPr>
          <a:xfrm>
            <a:off x="265502" y="611890"/>
            <a:ext cx="11660996" cy="595027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Line continuation char </a:t>
            </a:r>
            <a:r>
              <a:rPr lang="en-US" sz="2000">
                <a:solidFill>
                  <a:srgbClr val="FF0000"/>
                </a:solidFill>
              </a:rPr>
              <a:t>\</a:t>
            </a:r>
            <a:r>
              <a:rPr lang="en-US" sz="2000">
                <a:solidFill>
                  <a:schemeClr val="accent6"/>
                </a:solidFill>
              </a:rPr>
              <a:t> followed by a </a:t>
            </a:r>
            <a:r>
              <a:rPr lang="en-US" sz="2000">
                <a:solidFill>
                  <a:schemeClr val="accent1"/>
                </a:solidFill>
              </a:rPr>
              <a:t>newline</a:t>
            </a:r>
            <a:r>
              <a:rPr lang="en-US" sz="2000">
                <a:solidFill>
                  <a:schemeClr val="accent6"/>
                </a:solidFill>
              </a:rPr>
              <a:t> at the end of a </a:t>
            </a:r>
            <a:r>
              <a:rPr lang="en-US" sz="2000" b="1">
                <a:solidFill>
                  <a:schemeClr val="accent1"/>
                </a:solidFill>
              </a:rPr>
              <a:t>source line </a:t>
            </a:r>
            <a:r>
              <a:rPr lang="en-US" sz="2000">
                <a:solidFill>
                  <a:schemeClr val="accent1"/>
                </a:solidFill>
              </a:rPr>
              <a:t>(comment  be careful with these)</a:t>
            </a:r>
            <a:endParaRPr/>
          </a:p>
          <a:p>
            <a:pPr marL="468312" lvl="0" indent="-304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endParaRPr sz="2400" b="1">
              <a:solidFill>
                <a:schemeClr val="accent1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How do you put a single ' as a character literal or a single " inside a string literal?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You use an </a:t>
            </a:r>
            <a:r>
              <a:rPr lang="en-US" sz="1800" b="1">
                <a:solidFill>
                  <a:schemeClr val="accent6"/>
                </a:solidFill>
              </a:rPr>
              <a:t>escape character</a:t>
            </a: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\:</a:t>
            </a:r>
            <a:r>
              <a:rPr lang="en-US" sz="180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  <a:endParaRPr/>
          </a:p>
          <a:p>
            <a:pPr marL="811212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468312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endParaRPr sz="1800">
              <a:solidFill>
                <a:schemeClr val="accent6"/>
              </a:solidFill>
            </a:endParaRPr>
          </a:p>
          <a:p>
            <a:pPr marL="811212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Font typeface="Arial"/>
              <a:buNone/>
            </a:pPr>
            <a:endParaRPr sz="1600">
              <a:solidFill>
                <a:schemeClr val="accent6"/>
              </a:solidFill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788" name="Google Shape;788;p35"/>
          <p:cNvGraphicFramePr/>
          <p:nvPr/>
        </p:nvGraphicFramePr>
        <p:xfrm>
          <a:off x="640516" y="3901768"/>
          <a:ext cx="4167625" cy="149356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\\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\'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single quote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\"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quote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9" name="Google Shape;789;p35"/>
          <p:cNvSpPr/>
          <p:nvPr/>
        </p:nvSpPr>
        <p:spPr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line comment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rest of line comment</a:t>
            </a:r>
            <a:endParaRPr/>
          </a:p>
        </p:txBody>
      </p:sp>
      <p:sp>
        <p:nvSpPr>
          <p:cNvPr id="790" name="Google Shape;790;p35"/>
          <p:cNvSpPr/>
          <p:nvPr/>
        </p:nvSpPr>
        <p:spPr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x +\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5;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string: Hello \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World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a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'\''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35"/>
          <p:cNvSpPr/>
          <p:nvPr/>
        </p:nvSpPr>
        <p:spPr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b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'\\'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4" name="Google Shape;794;p35"/>
          <p:cNvSpPr/>
          <p:nvPr/>
        </p:nvSpPr>
        <p:spPr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d[]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\""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ab"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e[]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\\"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ab\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c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char: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char f[]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ab'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; // string: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"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tring"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syntax error ; expected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a[] = "a \"string\""; 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6"/>
          <p:cNvSpPr txBox="1"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There are three different uses for </a:t>
            </a:r>
            <a:r>
              <a:rPr lang="en-US">
                <a:solidFill>
                  <a:srgbClr val="FF0000"/>
                </a:solidFill>
              </a:rPr>
              <a:t>\ </a:t>
            </a:r>
            <a:r>
              <a:rPr lang="en-US"/>
              <a:t>in C - continued </a:t>
            </a:r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1"/>
          </p:nvPr>
        </p:nvSpPr>
        <p:spPr>
          <a:xfrm>
            <a:off x="854668" y="829725"/>
            <a:ext cx="9759146" cy="5285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 startAt="3"/>
            </a:pPr>
            <a:r>
              <a:rPr lang="en-US" sz="2000">
                <a:solidFill>
                  <a:srgbClr val="0070C0"/>
                </a:solidFill>
              </a:rPr>
              <a:t>Embed characters with a special meaning </a:t>
            </a:r>
            <a:r>
              <a:rPr lang="en-US" sz="2000">
                <a:solidFill>
                  <a:srgbClr val="00B050"/>
                </a:solidFill>
              </a:rPr>
              <a:t>inside</a:t>
            </a:r>
            <a:r>
              <a:rPr lang="en-US" sz="2000">
                <a:solidFill>
                  <a:srgbClr val="0070C0"/>
                </a:solidFill>
              </a:rPr>
              <a:t> a </a:t>
            </a:r>
            <a:r>
              <a:rPr lang="en-US" sz="2000">
                <a:solidFill>
                  <a:srgbClr val="00B050"/>
                </a:solidFill>
              </a:rPr>
              <a:t>(char or string) </a:t>
            </a:r>
            <a:r>
              <a:rPr lang="en-US" sz="2000" b="1">
                <a:solidFill>
                  <a:srgbClr val="7030A0"/>
                </a:solidFill>
              </a:rPr>
              <a:t>literal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using a </a:t>
            </a:r>
            <a:r>
              <a:rPr lang="en-US" sz="2000">
                <a:solidFill>
                  <a:schemeClr val="accent3"/>
                </a:solidFill>
              </a:rPr>
              <a:t>two-character sequence </a:t>
            </a:r>
            <a:r>
              <a:rPr lang="en-US" sz="2000">
                <a:solidFill>
                  <a:schemeClr val="accent6"/>
                </a:solidFill>
              </a:rPr>
              <a:t>starting with a </a:t>
            </a:r>
            <a:r>
              <a:rPr lang="en-US" sz="2000" b="1">
                <a:solidFill>
                  <a:srgbClr val="FF0000"/>
                </a:solidFill>
              </a:rPr>
              <a:t>\ </a:t>
            </a:r>
            <a:r>
              <a:rPr lang="en-US" sz="2000">
                <a:solidFill>
                  <a:schemeClr val="accent6"/>
                </a:solidFill>
              </a:rPr>
              <a:t>followed by a single character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This is typically used for characters that are "non-printable". Here are some examples: </a:t>
            </a:r>
            <a:endParaRPr/>
          </a:p>
          <a:p>
            <a:pPr marL="696912" lvl="1" indent="-215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endParaRPr sz="2000">
              <a:solidFill>
                <a:schemeClr val="accent6"/>
              </a:solidFill>
            </a:endParaRPr>
          </a:p>
        </p:txBody>
      </p:sp>
      <p:graphicFrame>
        <p:nvGraphicFramePr>
          <p:cNvPr id="805" name="Google Shape;805;p36"/>
          <p:cNvGraphicFramePr/>
          <p:nvPr/>
        </p:nvGraphicFramePr>
        <p:xfrm>
          <a:off x="3328351" y="2316480"/>
          <a:ext cx="4187625" cy="22251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01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char sequence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Helvetica Neue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2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newline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\r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carriage return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\t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tab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\b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backspace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 or "</a:t>
                      </a:r>
                      <a:r>
                        <a:rPr lang="en-US" sz="1800" b="1" i="0" u="none" strike="noStrike" cap="none">
                          <a:solidFill>
                            <a:srgbClr val="00B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\0</a:t>
                      </a: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char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6" name="Google Shape;806;p3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07" name="Google Shape;807;p36"/>
          <p:cNvSpPr/>
          <p:nvPr/>
        </p:nvSpPr>
        <p:spPr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36"/>
          <p:cNvSpPr/>
          <p:nvPr/>
        </p:nvSpPr>
        <p:spPr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printf(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World!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37" descr="Ascii Codes Explain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125" y="37800"/>
            <a:ext cx="6934690" cy="67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7"/>
          <p:cNvSpPr txBox="1"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Characters In C</a:t>
            </a:r>
            <a:endParaRPr/>
          </a:p>
        </p:txBody>
      </p:sp>
      <p:sp>
        <p:nvSpPr>
          <p:cNvPr id="816" name="Google Shape;816;p37"/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Chars are 0-127 (stored in 8 bits)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Many of the values are not "printable"</a:t>
            </a:r>
            <a:endParaRPr sz="2000">
              <a:solidFill>
                <a:srgbClr val="353B3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7" name="Google Shape;817;p3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18" name="Google Shape;818;p37"/>
          <p:cNvGrpSpPr/>
          <p:nvPr/>
        </p:nvGrpSpPr>
        <p:grpSpPr>
          <a:xfrm>
            <a:off x="1739492" y="2438724"/>
            <a:ext cx="3398367" cy="574966"/>
            <a:chOff x="1739492" y="2438724"/>
            <a:chExt cx="3398367" cy="574966"/>
          </a:xfrm>
        </p:grpSpPr>
        <p:sp>
          <p:nvSpPr>
            <p:cNvPr id="819" name="Google Shape;819;p37"/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\n in c encodes a linefeed</a:t>
              </a:r>
              <a:endParaRPr/>
            </a:p>
          </p:txBody>
        </p:sp>
        <p:cxnSp>
          <p:nvCxnSpPr>
            <p:cNvPr id="820" name="Google Shape;820;p37"/>
            <p:cNvCxnSpPr>
              <a:stCxn id="819" idx="3"/>
            </p:cNvCxnSpPr>
            <p:nvPr/>
          </p:nvCxnSpPr>
          <p:spPr>
            <a:xfrm rot="10800000" flipH="1">
              <a:off x="4540259" y="2438724"/>
              <a:ext cx="597600" cy="3903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821" name="Google Shape;821;p37"/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822" name="Google Shape;822;p37"/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\b in c encodes a backspace</a:t>
              </a:r>
              <a:endParaRPr/>
            </a:p>
          </p:txBody>
        </p:sp>
        <p:cxnSp>
          <p:nvCxnSpPr>
            <p:cNvPr id="823" name="Google Shape;823;p37"/>
            <p:cNvCxnSpPr/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4" name="Google Shape;824;p37"/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\t in c encodes a horizontal tab</a:t>
            </a:r>
            <a:endParaRPr/>
          </a:p>
        </p:txBody>
      </p:sp>
      <p:cxnSp>
        <p:nvCxnSpPr>
          <p:cNvPr id="825" name="Google Shape;825;p37"/>
          <p:cNvCxnSpPr>
            <a:stCxn id="824" idx="3"/>
          </p:cNvCxnSpPr>
          <p:nvPr/>
        </p:nvCxnSpPr>
        <p:spPr>
          <a:xfrm rot="10800000" flipH="1">
            <a:off x="4754479" y="2233055"/>
            <a:ext cx="359700" cy="189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26" name="Google Shape;826;p37"/>
          <p:cNvGrpSpPr/>
          <p:nvPr/>
        </p:nvGrpSpPr>
        <p:grpSpPr>
          <a:xfrm>
            <a:off x="2429154" y="393262"/>
            <a:ext cx="2708626" cy="484366"/>
            <a:chOff x="2429154" y="393262"/>
            <a:chExt cx="2708626" cy="484366"/>
          </a:xfrm>
        </p:grpSpPr>
        <p:sp>
          <p:nvSpPr>
            <p:cNvPr id="827" name="Google Shape;827;p37"/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\0 in c encodes a null</a:t>
              </a:r>
              <a:endParaRPr/>
            </a:p>
          </p:txBody>
        </p:sp>
        <p:cxnSp>
          <p:nvCxnSpPr>
            <p:cNvPr id="828" name="Google Shape;828;p37"/>
            <p:cNvCxnSpPr>
              <a:stCxn id="827" idx="3"/>
            </p:cNvCxnSpPr>
            <p:nvPr/>
          </p:nvCxnSpPr>
          <p:spPr>
            <a:xfrm rot="10800000" flipH="1">
              <a:off x="4781080" y="393262"/>
              <a:ext cx="356700" cy="2997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829" name="Google Shape;829;p37"/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Ascii column: decimal integers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Understanding Comments in C (Prep for PA2 and PA3)</a:t>
            </a:r>
            <a:endParaRPr/>
          </a:p>
        </p:txBody>
      </p:sp>
      <p:sp>
        <p:nvSpPr>
          <p:cNvPr id="835" name="Google Shape;835;p38"/>
          <p:cNvSpPr txBox="1">
            <a:spLocks noGrp="1"/>
          </p:cNvSpPr>
          <p:nvPr>
            <p:ph type="body" idx="1"/>
          </p:nvPr>
        </p:nvSpPr>
        <p:spPr>
          <a:xfrm>
            <a:off x="842830" y="726516"/>
            <a:ext cx="10760285" cy="17021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In PA2 (design) and PA3 (program in C), you are going to </a:t>
            </a:r>
            <a:r>
              <a:rPr lang="en-US" b="1"/>
              <a:t>write equivalent preprocessor code </a:t>
            </a:r>
            <a:r>
              <a:rPr lang="en-US"/>
              <a:t>to </a:t>
            </a:r>
            <a:r>
              <a:rPr lang="en-US" b="1"/>
              <a:t>replace each comment in an input file </a:t>
            </a:r>
            <a:r>
              <a:rPr lang="en-US"/>
              <a:t>with a </a:t>
            </a:r>
            <a:r>
              <a:rPr lang="en-US" b="1"/>
              <a:t>single space character (a blank space) </a:t>
            </a:r>
            <a:r>
              <a:rPr lang="en-US"/>
              <a:t>while writing the rest of the input to output unaltered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/>
              <a:t>: the preprocessor </a:t>
            </a:r>
            <a:r>
              <a:rPr lang="en-US" b="1"/>
              <a:t>does NOT perform </a:t>
            </a:r>
            <a:r>
              <a:rPr lang="en-US"/>
              <a:t>any </a:t>
            </a:r>
            <a:r>
              <a:rPr lang="en-US" b="1"/>
              <a:t>syntax checking</a:t>
            </a:r>
            <a:endParaRPr/>
          </a:p>
        </p:txBody>
      </p:sp>
      <p:sp>
        <p:nvSpPr>
          <p:cNvPr id="836" name="Google Shape;836;p38"/>
          <p:cNvSpPr/>
          <p:nvPr/>
        </p:nvSpPr>
        <p:spPr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this is /* one block comment 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this is // one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part of block comment not a line comment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yet more block comment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*/ 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text outside comment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line comment /* part of line comment not a block comment */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 line comment /* part of line comment not the start of a block comment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oops! text outside of comment, this is not a comment anymore */ </a:t>
            </a:r>
            <a:endParaRPr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1" name="Google Shape;841;p3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9"/>
          <p:cNvSpPr txBox="1"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Complexity for programming a preprocessor:</a:t>
            </a:r>
            <a:br>
              <a:rPr lang="en-US" sz="2800"/>
            </a:br>
            <a:r>
              <a:rPr lang="en-US" sz="2800"/>
              <a:t> Literals may contain what </a:t>
            </a:r>
            <a:r>
              <a:rPr lang="en-US" sz="2800">
                <a:solidFill>
                  <a:srgbClr val="2C895B"/>
                </a:solidFill>
              </a:rPr>
              <a:t>appears to be comments</a:t>
            </a:r>
            <a:r>
              <a:rPr lang="en-US" sz="2800"/>
              <a:t>, </a:t>
            </a:r>
            <a:r>
              <a:rPr lang="en-US" sz="2800">
                <a:solidFill>
                  <a:srgbClr val="7030A0"/>
                </a:solidFill>
              </a:rPr>
              <a:t>but are not</a:t>
            </a:r>
            <a:endParaRPr/>
          </a:p>
        </p:txBody>
      </p:sp>
      <p:sp>
        <p:nvSpPr>
          <p:cNvPr id="847" name="Google Shape;847;p39"/>
          <p:cNvSpPr/>
          <p:nvPr/>
        </p:nvSpPr>
        <p:spPr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char x = 'a';  		// 'a' is a character literal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printf("Hello World!");	// "Hello World!" is a string literal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39"/>
          <p:cNvSpPr/>
          <p:nvPr/>
        </p:nvSpPr>
        <p:spPr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"/* text */"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block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9" name="Google Shape;849;p39"/>
          <p:cNvSpPr/>
          <p:nvPr/>
        </p:nvSpPr>
        <p:spPr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'/* text */'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block comment             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39"/>
          <p:cNvSpPr/>
          <p:nvPr/>
        </p:nvSpPr>
        <p:spPr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"// text"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string literal whose contents looks like a line comment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p39"/>
          <p:cNvSpPr/>
          <p:nvPr/>
        </p:nvSpPr>
        <p:spPr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'// text'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not a comment but a character literal whose contents looks like a line comment 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2" name="Google Shape;852;p3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Overview of Grading - See Syllabus (Canvas) for More Details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2"/>
          </p:nvPr>
        </p:nvSpPr>
        <p:spPr>
          <a:xfrm>
            <a:off x="3060540" y="1895018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/>
              <a:t>120 pts total – Gradescope Quizzes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 grading circumstances </a:t>
            </a:r>
            <a:r>
              <a:rPr lang="en-US" sz="22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(e.g., extended absence, illness, other issues, etc.)</a:t>
            </a:r>
            <a:endParaRPr sz="2000">
              <a:solidFill>
                <a:srgbClr val="353B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PROMPTLY</a:t>
            </a:r>
            <a:r>
              <a:rPr lang="en-US" sz="20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Contact me directly (yic242@ucsd.edu)</a:t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3065626" y="746070"/>
            <a:ext cx="5043686" cy="10153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70 pts – Attending Lecture in person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3.5 points per section A lecture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Can’t get credit by going to section B</a:t>
            </a:r>
            <a:endParaRPr/>
          </a:p>
        </p:txBody>
      </p:sp>
      <p:sp>
        <p:nvSpPr>
          <p:cNvPr id="88" name="Google Shape;88;p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1000 pts total for graded assignments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3065626" y="316001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190 pts - Midterm – In Person</a:t>
            </a:r>
            <a:endParaRPr/>
          </a:p>
        </p:txBody>
      </p:sp>
      <p:sp>
        <p:nvSpPr>
          <p:cNvPr id="91" name="Google Shape;91;p4"/>
          <p:cNvSpPr txBox="1"/>
          <p:nvPr/>
        </p:nvSpPr>
        <p:spPr>
          <a:xfrm>
            <a:off x="3065626" y="3815582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380 pts - Final – In Person</a:t>
            </a:r>
            <a:endParaRPr sz="2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3060540" y="2543073"/>
            <a:ext cx="5043686" cy="52495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240 pts total – Programming Assignments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PA2/PA3 Design: Using a Finite State Machine </a:t>
            </a:r>
            <a:endParaRPr/>
          </a:p>
        </p:txBody>
      </p:sp>
      <p:sp>
        <p:nvSpPr>
          <p:cNvPr id="858" name="Google Shape;858;p40"/>
          <p:cNvSpPr txBox="1">
            <a:spLocks noGrp="1"/>
          </p:cNvSpPr>
          <p:nvPr>
            <p:ph type="body" idx="1"/>
          </p:nvPr>
        </p:nvSpPr>
        <p:spPr>
          <a:xfrm>
            <a:off x="439823" y="754861"/>
            <a:ext cx="11487955" cy="41160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Finite state machine </a:t>
            </a:r>
            <a:r>
              <a:rPr lang="en-US" sz="1800"/>
              <a:t>(or Finite State Automaton) is a way of representing (or </a:t>
            </a:r>
            <a:r>
              <a:rPr lang="en-US" sz="1800" i="1">
                <a:solidFill>
                  <a:srgbClr val="2C895B"/>
                </a:solidFill>
              </a:rPr>
              <a:t>detecting</a:t>
            </a:r>
            <a:r>
              <a:rPr lang="en-US" sz="1800"/>
              <a:t>) a </a:t>
            </a:r>
            <a:r>
              <a:rPr lang="en-US" sz="1800" i="1">
                <a:solidFill>
                  <a:srgbClr val="7030A0"/>
                </a:solidFill>
              </a:rPr>
              <a:t>language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Example: </a:t>
            </a:r>
            <a:r>
              <a:rPr lang="en-US" sz="1800"/>
              <a:t>set of string patterns (e.g., </a:t>
            </a:r>
            <a:r>
              <a:rPr lang="en-US" sz="1800" b="1" i="1">
                <a:solidFill>
                  <a:srgbClr val="F37440"/>
                </a:solidFill>
              </a:rPr>
              <a:t>HA</a:t>
            </a:r>
            <a:r>
              <a:rPr lang="en-US" sz="1800"/>
              <a:t>) </a:t>
            </a:r>
            <a:r>
              <a:rPr lang="en-US" sz="1800" i="1">
                <a:solidFill>
                  <a:srgbClr val="2C895B"/>
                </a:solidFill>
              </a:rPr>
              <a:t>accepted</a:t>
            </a:r>
            <a:r>
              <a:rPr lang="en-US" sz="1800"/>
              <a:t> or </a:t>
            </a:r>
            <a:r>
              <a:rPr lang="en-US" sz="1800" i="1">
                <a:solidFill>
                  <a:srgbClr val="FF0000"/>
                </a:solidFill>
              </a:rPr>
              <a:t>rejected</a:t>
            </a:r>
            <a:r>
              <a:rPr lang="en-US" sz="1800"/>
              <a:t> based on an </a:t>
            </a:r>
            <a:r>
              <a:rPr lang="en-US" sz="1800" b="1">
                <a:solidFill>
                  <a:srgbClr val="FF0000"/>
                </a:solidFill>
              </a:rPr>
              <a:t>input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sequence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Circle (States) </a:t>
            </a:r>
            <a:r>
              <a:rPr lang="en-US" sz="1800">
                <a:solidFill>
                  <a:schemeClr val="accent6"/>
                </a:solidFill>
              </a:rPr>
              <a:t>and </a:t>
            </a:r>
            <a:r>
              <a:rPr lang="en-US" sz="1800" b="1">
                <a:solidFill>
                  <a:schemeClr val="accent6"/>
                </a:solidFill>
              </a:rPr>
              <a:t>Arc</a:t>
            </a:r>
            <a:r>
              <a:rPr lang="en-US" sz="1800">
                <a:solidFill>
                  <a:schemeClr val="accent6"/>
                </a:solidFill>
              </a:rPr>
              <a:t> representation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 </a:t>
            </a:r>
            <a:r>
              <a:rPr lang="en-US" sz="1800" b="1">
                <a:solidFill>
                  <a:srgbClr val="F37440"/>
                </a:solidFill>
              </a:rPr>
              <a:t>circle</a:t>
            </a:r>
            <a:r>
              <a:rPr lang="en-US" sz="1800"/>
              <a:t> (</a:t>
            </a:r>
            <a:r>
              <a:rPr lang="en-US" sz="1800">
                <a:solidFill>
                  <a:srgbClr val="7030A0"/>
                </a:solidFill>
              </a:rPr>
              <a:t>state)</a:t>
            </a:r>
            <a:r>
              <a:rPr lang="en-US" sz="1800"/>
              <a:t> </a:t>
            </a:r>
            <a:r>
              <a:rPr lang="en-US" sz="1800" b="1">
                <a:solidFill>
                  <a:srgbClr val="FF0000"/>
                </a:solidFill>
              </a:rPr>
              <a:t>represents</a:t>
            </a:r>
            <a:r>
              <a:rPr lang="en-US" sz="1800"/>
              <a:t> </a:t>
            </a:r>
            <a:r>
              <a:rPr lang="en-US" sz="1800" b="1" i="1"/>
              <a:t>(remembers) </a:t>
            </a:r>
            <a:r>
              <a:rPr lang="en-US" sz="1800" b="1">
                <a:solidFill>
                  <a:srgbClr val="7030A0"/>
                </a:solidFill>
              </a:rPr>
              <a:t>what has already been seen </a:t>
            </a:r>
            <a:r>
              <a:rPr lang="en-US" sz="1800">
                <a:solidFill>
                  <a:schemeClr val="accent6"/>
                </a:solidFill>
              </a:rPr>
              <a:t>in the </a:t>
            </a:r>
            <a:r>
              <a:rPr lang="en-US" sz="1800" b="1">
                <a:solidFill>
                  <a:srgbClr val="0070C0"/>
                </a:solidFill>
              </a:rPr>
              <a:t>input stream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</a:t>
            </a:r>
            <a:r>
              <a:rPr lang="en-US" sz="1800" b="1">
                <a:solidFill>
                  <a:schemeClr val="accent5"/>
                </a:solidFill>
              </a:rPr>
              <a:t>arc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/>
              <a:t>represents a </a:t>
            </a:r>
            <a:r>
              <a:rPr lang="en-US" sz="1800" b="1">
                <a:solidFill>
                  <a:schemeClr val="accent5"/>
                </a:solidFill>
              </a:rPr>
              <a:t>transition</a:t>
            </a:r>
            <a:r>
              <a:rPr lang="en-US" sz="1800">
                <a:solidFill>
                  <a:schemeClr val="accent5"/>
                </a:solidFill>
              </a:rPr>
              <a:t> </a:t>
            </a:r>
            <a:r>
              <a:rPr lang="en-US" sz="1800">
                <a:solidFill>
                  <a:srgbClr val="00B050"/>
                </a:solidFill>
              </a:rPr>
              <a:t>from one state to the next state </a:t>
            </a:r>
            <a:r>
              <a:rPr lang="en-US" sz="1800">
                <a:solidFill>
                  <a:schemeClr val="accent1"/>
                </a:solidFill>
              </a:rPr>
              <a:t>for a specified input and may specify an </a:t>
            </a:r>
            <a:r>
              <a:rPr lang="en-US" sz="1800" b="1">
                <a:solidFill>
                  <a:srgbClr val="2C895B"/>
                </a:solidFill>
              </a:rPr>
              <a:t>optional output </a:t>
            </a:r>
            <a:r>
              <a:rPr lang="en-US" sz="1800">
                <a:solidFill>
                  <a:schemeClr val="accent1"/>
                </a:solidFill>
              </a:rPr>
              <a:t>(or </a:t>
            </a:r>
            <a:r>
              <a:rPr lang="en-US" sz="1800" b="1">
                <a:solidFill>
                  <a:srgbClr val="2C895B"/>
                </a:solidFill>
              </a:rPr>
              <a:t>operation to be performed</a:t>
            </a:r>
            <a:r>
              <a:rPr lang="en-US" sz="1800">
                <a:solidFill>
                  <a:schemeClr val="accent1"/>
                </a:solidFill>
              </a:rPr>
              <a:t>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>
                <a:solidFill>
                  <a:schemeClr val="dk2"/>
                </a:solidFill>
              </a:rPr>
              <a:t>next state </a:t>
            </a:r>
            <a:r>
              <a:rPr lang="en-US" sz="1800">
                <a:solidFill>
                  <a:schemeClr val="dk2"/>
                </a:solidFill>
              </a:rPr>
              <a:t>can be the </a:t>
            </a:r>
            <a:r>
              <a:rPr lang="en-US" sz="1800" b="1">
                <a:solidFill>
                  <a:schemeClr val="dk2"/>
                </a:solidFill>
              </a:rPr>
              <a:t>same state </a:t>
            </a:r>
            <a:r>
              <a:rPr lang="en-US" sz="1800">
                <a:solidFill>
                  <a:schemeClr val="dk2"/>
                </a:solidFill>
              </a:rPr>
              <a:t>or a </a:t>
            </a:r>
            <a:r>
              <a:rPr lang="en-US" sz="1800" b="1">
                <a:solidFill>
                  <a:schemeClr val="dk2"/>
                </a:solidFill>
              </a:rPr>
              <a:t>different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At any point in time, </a:t>
            </a:r>
            <a:r>
              <a:rPr lang="en-US" sz="1800" b="1">
                <a:solidFill>
                  <a:srgbClr val="0070C0"/>
                </a:solidFill>
              </a:rPr>
              <a:t>one of the states</a:t>
            </a:r>
            <a:r>
              <a:rPr lang="en-US" sz="1800" b="1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 u="sng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chemeClr val="accent6"/>
                </a:solidFill>
              </a:rPr>
              <a:t>of the machine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Current state </a:t>
            </a:r>
            <a:r>
              <a:rPr lang="en-US" sz="1800">
                <a:solidFill>
                  <a:srgbClr val="7030A0"/>
                </a:solidFill>
              </a:rPr>
              <a:t>"remembers" </a:t>
            </a:r>
            <a:r>
              <a:rPr lang="en-US" sz="1800">
                <a:solidFill>
                  <a:srgbClr val="0070C0"/>
                </a:solidFill>
              </a:rPr>
              <a:t>the </a:t>
            </a:r>
            <a:r>
              <a:rPr lang="en-US" sz="1800" b="1">
                <a:solidFill>
                  <a:srgbClr val="0070C0"/>
                </a:solidFill>
              </a:rPr>
              <a:t>input sequence seen so far </a:t>
            </a:r>
            <a:r>
              <a:rPr lang="en-US" sz="1800">
                <a:solidFill>
                  <a:schemeClr val="accent6"/>
                </a:solidFill>
              </a:rPr>
              <a:t>by the machine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Whenever a </a:t>
            </a:r>
            <a:r>
              <a:rPr lang="en-US" sz="1800" b="1">
                <a:solidFill>
                  <a:schemeClr val="accent5"/>
                </a:solidFill>
              </a:rPr>
              <a:t>state is entered</a:t>
            </a:r>
            <a:r>
              <a:rPr lang="en-US" sz="1800">
                <a:solidFill>
                  <a:schemeClr val="accent6"/>
                </a:solidFill>
              </a:rPr>
              <a:t>, it </a:t>
            </a:r>
            <a:r>
              <a:rPr lang="en-US" sz="1800" b="1" i="1">
                <a:solidFill>
                  <a:schemeClr val="accent6"/>
                </a:solidFill>
              </a:rPr>
              <a:t>"reads" </a:t>
            </a:r>
            <a:r>
              <a:rPr lang="en-US" sz="1800">
                <a:solidFill>
                  <a:schemeClr val="accent6"/>
                </a:solidFill>
              </a:rPr>
              <a:t>to get the next input (except the </a:t>
            </a:r>
            <a:r>
              <a:rPr lang="en-US" sz="1800" b="1" i="1">
                <a:solidFill>
                  <a:schemeClr val="accent1"/>
                </a:solidFill>
              </a:rPr>
              <a:t>end</a:t>
            </a:r>
            <a:r>
              <a:rPr lang="en-US" sz="1800">
                <a:solidFill>
                  <a:schemeClr val="accent6"/>
                </a:solidFill>
              </a:rPr>
              <a:t> state – next slide)</a:t>
            </a:r>
            <a:endParaRPr/>
          </a:p>
        </p:txBody>
      </p:sp>
      <p:sp>
        <p:nvSpPr>
          <p:cNvPr id="859" name="Google Shape;859;p4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60" name="Google Shape;860;p40"/>
          <p:cNvGrpSpPr/>
          <p:nvPr/>
        </p:nvGrpSpPr>
        <p:grpSpPr>
          <a:xfrm>
            <a:off x="2808722" y="4970055"/>
            <a:ext cx="6269697" cy="1790093"/>
            <a:chOff x="2829156" y="5215656"/>
            <a:chExt cx="6269697" cy="1790093"/>
          </a:xfrm>
        </p:grpSpPr>
        <p:grpSp>
          <p:nvGrpSpPr>
            <p:cNvPr id="861" name="Google Shape;861;p40"/>
            <p:cNvGrpSpPr/>
            <p:nvPr/>
          </p:nvGrpSpPr>
          <p:grpSpPr>
            <a:xfrm>
              <a:off x="2829156" y="5215656"/>
              <a:ext cx="6269697" cy="1790093"/>
              <a:chOff x="1637214" y="4863870"/>
              <a:chExt cx="6269697" cy="1790093"/>
            </a:xfrm>
          </p:grpSpPr>
          <p:sp>
            <p:nvSpPr>
              <p:cNvPr id="862" name="Google Shape;862;p40"/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grpSp>
            <p:nvGrpSpPr>
              <p:cNvPr id="863" name="Google Shape;863;p40"/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864" name="Google Shape;864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/>
                </a:p>
              </p:txBody>
            </p:sp>
            <p:cxnSp>
              <p:nvCxnSpPr>
                <p:cNvPr id="865" name="Google Shape;865;p40"/>
                <p:cNvCxnSpPr>
                  <a:stCxn id="862" idx="6"/>
                  <a:endCxn id="864" idx="2"/>
                </p:cNvCxnSpPr>
                <p:nvPr/>
              </p:nvCxnSpPr>
              <p:spPr>
                <a:xfrm>
                  <a:off x="3402948" y="3567678"/>
                  <a:ext cx="22023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866" name="Google Shape;866;p40"/>
              <p:cNvGrpSpPr/>
              <p:nvPr/>
            </p:nvGrpSpPr>
            <p:grpSpPr>
              <a:xfrm>
                <a:off x="5330276" y="5560181"/>
                <a:ext cx="2576635" cy="791935"/>
                <a:chOff x="3820535" y="3171710"/>
                <a:chExt cx="2576635" cy="791935"/>
              </a:xfrm>
            </p:grpSpPr>
            <p:sp>
              <p:nvSpPr>
                <p:cNvPr id="867" name="Google Shape;867;p40"/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005A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6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/>
                </a:p>
              </p:txBody>
            </p:sp>
            <p:cxnSp>
              <p:nvCxnSpPr>
                <p:cNvPr id="868" name="Google Shape;868;p40"/>
                <p:cNvCxnSpPr>
                  <a:endCxn id="867" idx="2"/>
                </p:cNvCxnSpPr>
                <p:nvPr/>
              </p:nvCxnSpPr>
              <p:spPr>
                <a:xfrm>
                  <a:off x="3820535" y="3567678"/>
                  <a:ext cx="178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869" name="Google Shape;869;p40"/>
              <p:cNvSpPr/>
              <p:nvPr/>
            </p:nvSpPr>
            <p:spPr>
              <a:xfrm rot="4319954" flipH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40"/>
              <p:cNvSpPr/>
              <p:nvPr/>
            </p:nvSpPr>
            <p:spPr>
              <a:xfrm rot="5400000" flipH="1">
                <a:off x="4029429" y="3015831"/>
                <a:ext cx="1592110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40"/>
              <p:cNvSpPr txBox="1"/>
              <p:nvPr/>
            </p:nvSpPr>
            <p:spPr>
              <a:xfrm>
                <a:off x="1683813" y="6271314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2" name="Google Shape;872;p40"/>
              <p:cNvSpPr txBox="1"/>
              <p:nvPr/>
            </p:nvSpPr>
            <p:spPr>
              <a:xfrm>
                <a:off x="4709602" y="6284631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  <p:sp>
            <p:nvSpPr>
              <p:cNvPr id="873" name="Google Shape;873;p40"/>
              <p:cNvSpPr txBox="1"/>
              <p:nvPr/>
            </p:nvSpPr>
            <p:spPr>
              <a:xfrm>
                <a:off x="7170547" y="6283840"/>
                <a:ext cx="723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State</a:t>
                </a:r>
                <a:endParaRPr/>
              </a:p>
            </p:txBody>
          </p:sp>
        </p:grpSp>
        <p:sp>
          <p:nvSpPr>
            <p:cNvPr id="874" name="Google Shape;874;p40"/>
            <p:cNvSpPr txBox="1"/>
            <p:nvPr/>
          </p:nvSpPr>
          <p:spPr>
            <a:xfrm>
              <a:off x="8349271" y="534544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5" name="Google Shape;875;p40"/>
            <p:cNvSpPr txBox="1"/>
            <p:nvPr/>
          </p:nvSpPr>
          <p:spPr>
            <a:xfrm>
              <a:off x="4300243" y="5957263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6" name="Google Shape;876;p40"/>
            <p:cNvSpPr txBox="1"/>
            <p:nvPr/>
          </p:nvSpPr>
          <p:spPr>
            <a:xfrm>
              <a:off x="5953887" y="539737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  <p:sp>
          <p:nvSpPr>
            <p:cNvPr id="877" name="Google Shape;877;p40"/>
            <p:cNvSpPr txBox="1"/>
            <p:nvPr/>
          </p:nvSpPr>
          <p:spPr>
            <a:xfrm>
              <a:off x="7294465" y="5969248"/>
              <a:ext cx="5309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Arc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1"/>
          <p:cNvSpPr txBox="1"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Machine States and Transitions</a:t>
            </a:r>
            <a:endParaRPr/>
          </a:p>
        </p:txBody>
      </p:sp>
      <p:sp>
        <p:nvSpPr>
          <p:cNvPr id="883" name="Google Shape;883;p41"/>
          <p:cNvSpPr txBox="1">
            <a:spLocks noGrp="1"/>
          </p:cNvSpPr>
          <p:nvPr>
            <p:ph type="body" idx="1"/>
          </p:nvPr>
        </p:nvSpPr>
        <p:spPr>
          <a:xfrm>
            <a:off x="801623" y="595021"/>
            <a:ext cx="11126155" cy="44415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Two Special states</a:t>
            </a:r>
            <a:endParaRPr sz="2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1603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000"/>
              <a:buNone/>
            </a:pPr>
            <a:endParaRPr sz="10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start</a:t>
            </a:r>
            <a:r>
              <a:rPr lang="en-US" sz="2000"/>
              <a:t> state (machine starts "powers up" in this state) </a:t>
            </a:r>
            <a:r>
              <a:rPr lang="en-US" sz="2000" b="1">
                <a:solidFill>
                  <a:srgbClr val="FF0000"/>
                </a:solidFill>
              </a:rPr>
              <a:t>required</a:t>
            </a:r>
            <a:endParaRPr sz="2000" b="1"/>
          </a:p>
          <a:p>
            <a:pPr marL="228600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            </a:t>
            </a:r>
            <a:r>
              <a:rPr lang="en-US" sz="2000" b="1">
                <a:solidFill>
                  <a:srgbClr val="2C895B"/>
                </a:solidFill>
              </a:rPr>
              <a:t>end</a:t>
            </a:r>
            <a:r>
              <a:rPr lang="en-US" sz="2000"/>
              <a:t> state (done or final state) </a:t>
            </a:r>
            <a:r>
              <a:rPr lang="en-US" sz="2000" b="1">
                <a:solidFill>
                  <a:srgbClr val="FF0000"/>
                </a:solidFill>
              </a:rPr>
              <a:t>not required </a:t>
            </a:r>
            <a:r>
              <a:rPr lang="en-US" sz="2000">
                <a:solidFill>
                  <a:srgbClr val="FF0000"/>
                </a:solidFill>
              </a:rPr>
              <a:t>–</a:t>
            </a:r>
            <a:r>
              <a:rPr lang="en-US" sz="2000">
                <a:solidFill>
                  <a:schemeClr val="accent6"/>
                </a:solidFill>
              </a:rPr>
              <a:t> if not present </a:t>
            </a:r>
            <a:r>
              <a:rPr lang="en-US" sz="2000">
                <a:solidFill>
                  <a:srgbClr val="FF0000"/>
                </a:solidFill>
              </a:rPr>
              <a:t>DFA </a:t>
            </a:r>
            <a:r>
              <a:rPr lang="en-US" sz="2000">
                <a:solidFill>
                  <a:srgbClr val="7030A0"/>
                </a:solidFill>
              </a:rPr>
              <a:t>runs forever</a:t>
            </a:r>
            <a:endParaRPr/>
          </a:p>
          <a:p>
            <a:pPr marL="577850" lvl="1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900"/>
              <a:buNone/>
            </a:pPr>
            <a:endParaRPr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Each </a:t>
            </a:r>
            <a:r>
              <a:rPr lang="en-US" sz="1800" b="1">
                <a:solidFill>
                  <a:srgbClr val="7030A0"/>
                </a:solidFill>
              </a:rPr>
              <a:t>arc</a:t>
            </a:r>
            <a:r>
              <a:rPr lang="en-US" sz="1800">
                <a:solidFill>
                  <a:schemeClr val="dk2"/>
                </a:solidFill>
              </a:rPr>
              <a:t> has a </a:t>
            </a:r>
            <a:r>
              <a:rPr lang="en-US" sz="1800">
                <a:solidFill>
                  <a:schemeClr val="accent5"/>
                </a:solidFill>
              </a:rPr>
              <a:t>label(s)</a:t>
            </a:r>
            <a:r>
              <a:rPr lang="en-US" sz="1800">
                <a:solidFill>
                  <a:schemeClr val="dk2"/>
                </a:solidFill>
              </a:rPr>
              <a:t> that uses the </a:t>
            </a:r>
            <a:r>
              <a:rPr lang="en-US" sz="1800" b="1">
                <a:solidFill>
                  <a:srgbClr val="7030A0"/>
                </a:solidFill>
              </a:rPr>
              <a:t>notation</a:t>
            </a:r>
            <a:r>
              <a:rPr lang="en-US" sz="1800">
                <a:solidFill>
                  <a:srgbClr val="7030A0"/>
                </a:solidFill>
              </a:rPr>
              <a:t>:   </a:t>
            </a:r>
            <a:r>
              <a:rPr lang="en-US" sz="1800" b="1">
                <a:solidFill>
                  <a:schemeClr val="accent1"/>
                </a:solidFill>
              </a:rPr>
              <a:t>input1, …, input n </a:t>
            </a:r>
            <a:r>
              <a:rPr lang="en-US" sz="1800" b="1">
                <a:solidFill>
                  <a:schemeClr val="dk2"/>
                </a:solidFill>
              </a:rPr>
              <a:t>/ </a:t>
            </a:r>
            <a:r>
              <a:rPr lang="en-US" sz="1800" b="1">
                <a:solidFill>
                  <a:srgbClr val="F3753F"/>
                </a:solidFill>
              </a:rPr>
              <a:t>output or action taken</a:t>
            </a:r>
            <a:endParaRPr sz="18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When the </a:t>
            </a:r>
            <a:r>
              <a:rPr lang="en-US" sz="1800" b="1">
                <a:solidFill>
                  <a:srgbClr val="00B050"/>
                </a:solidFill>
              </a:rPr>
              <a:t>input to the machine </a:t>
            </a:r>
            <a:r>
              <a:rPr lang="en-US" sz="1800" b="1">
                <a:solidFill>
                  <a:srgbClr val="7030A0"/>
                </a:solidFill>
              </a:rPr>
              <a:t>matches one of the </a:t>
            </a:r>
            <a:r>
              <a:rPr lang="en-US" sz="1800" b="1">
                <a:solidFill>
                  <a:schemeClr val="accent1"/>
                </a:solidFill>
              </a:rPr>
              <a:t>input labels</a:t>
            </a:r>
            <a:r>
              <a:rPr lang="en-US" sz="1800">
                <a:solidFill>
                  <a:schemeClr val="accent1"/>
                </a:solidFill>
              </a:rPr>
              <a:t>, </a:t>
            </a:r>
            <a:r>
              <a:rPr lang="en-US" sz="1800">
                <a:solidFill>
                  <a:schemeClr val="accent6"/>
                </a:solidFill>
              </a:rPr>
              <a:t>it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 b="1">
                <a:solidFill>
                  <a:srgbClr val="FF0000"/>
                </a:solidFill>
              </a:rPr>
              <a:t>selects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that </a:t>
            </a:r>
            <a:r>
              <a:rPr lang="en-US" sz="1800" b="1">
                <a:solidFill>
                  <a:srgbClr val="7030A0"/>
                </a:solidFill>
              </a:rPr>
              <a:t>arc to be taken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</a:t>
            </a:r>
            <a:r>
              <a:rPr lang="en-US" sz="1800" b="1">
                <a:solidFill>
                  <a:srgbClr val="7030A0"/>
                </a:solidFill>
              </a:rPr>
              <a:t>arc taken </a:t>
            </a:r>
            <a:r>
              <a:rPr lang="en-US" sz="1800">
                <a:solidFill>
                  <a:schemeClr val="accent6"/>
                </a:solidFill>
              </a:rPr>
              <a:t>also specifies the</a:t>
            </a:r>
            <a:r>
              <a:rPr lang="en-US" sz="1800">
                <a:solidFill>
                  <a:srgbClr val="F37440"/>
                </a:solidFill>
              </a:rPr>
              <a:t> output produced </a:t>
            </a:r>
            <a:r>
              <a:rPr lang="en-US" sz="1800">
                <a:solidFill>
                  <a:schemeClr val="accent6"/>
                </a:solidFill>
              </a:rPr>
              <a:t>or</a:t>
            </a:r>
            <a:r>
              <a:rPr lang="en-US" sz="1800">
                <a:solidFill>
                  <a:srgbClr val="F37440"/>
                </a:solidFill>
              </a:rPr>
              <a:t> action taken </a:t>
            </a:r>
            <a:endParaRPr sz="1800">
              <a:solidFill>
                <a:schemeClr val="dk2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it is </a:t>
            </a:r>
            <a:r>
              <a:rPr lang="en-US" sz="1800" b="1">
                <a:solidFill>
                  <a:schemeClr val="dk2"/>
                </a:solidFill>
              </a:rPr>
              <a:t>ok to have no output, </a:t>
            </a:r>
            <a:r>
              <a:rPr lang="en-US" sz="1800">
                <a:solidFill>
                  <a:schemeClr val="dk2"/>
                </a:solidFill>
              </a:rPr>
              <a:t>or </a:t>
            </a:r>
            <a:r>
              <a:rPr lang="en-US" sz="1800" b="1">
                <a:solidFill>
                  <a:schemeClr val="dk2"/>
                </a:solidFill>
              </a:rPr>
              <a:t>no operation </a:t>
            </a:r>
            <a:r>
              <a:rPr lang="en-US" sz="1800">
                <a:solidFill>
                  <a:schemeClr val="dk2"/>
                </a:solidFill>
              </a:rPr>
              <a:t>associated with an arc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Example: FSA machine below </a:t>
            </a:r>
            <a:r>
              <a:rPr lang="en-US" sz="1800">
                <a:solidFill>
                  <a:schemeClr val="dk2"/>
                </a:solidFill>
              </a:rPr>
              <a:t>recognizes the sequence </a:t>
            </a:r>
            <a:r>
              <a:rPr lang="en-US" sz="1800" b="1">
                <a:solidFill>
                  <a:schemeClr val="dk2"/>
                </a:solidFill>
              </a:rPr>
              <a:t>HA</a:t>
            </a:r>
            <a:r>
              <a:rPr lang="en-US" sz="1800">
                <a:solidFill>
                  <a:schemeClr val="dk2"/>
                </a:solidFill>
              </a:rPr>
              <a:t> on an input stream, then stops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Question:</a:t>
            </a:r>
            <a:r>
              <a:rPr lang="en-US" sz="1800">
                <a:solidFill>
                  <a:schemeClr val="dk2"/>
                </a:solidFill>
              </a:rPr>
              <a:t> what is missing here? – </a:t>
            </a:r>
            <a:r>
              <a:rPr lang="en-US" sz="1800">
                <a:solidFill>
                  <a:srgbClr val="C00000"/>
                </a:solidFill>
              </a:rPr>
              <a:t>What do we do for inputs NOT specified?</a:t>
            </a:r>
            <a:r>
              <a:rPr lang="en-US" sz="18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</p:txBody>
      </p:sp>
      <p:grpSp>
        <p:nvGrpSpPr>
          <p:cNvPr id="884" name="Google Shape;884;p41"/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885" name="Google Shape;885;p41"/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886" name="Google Shape;886;p41"/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887" name="Google Shape;887;p41"/>
            <p:cNvCxnSpPr>
              <a:stCxn id="888" idx="6"/>
            </p:cNvCxnSpPr>
            <p:nvPr/>
          </p:nvCxnSpPr>
          <p:spPr>
            <a:xfrm>
              <a:off x="8646001" y="3927047"/>
              <a:ext cx="1532100" cy="11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89" name="Google Shape;889;p41"/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890" name="Google Shape;890;p41"/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891" name="Google Shape;891;p41"/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F3753F"/>
                  </a:solidFill>
                  <a:latin typeface="Arial"/>
                  <a:ea typeface="Arial"/>
                  <a:cs typeface="Arial"/>
                  <a:sym typeface="Arial"/>
                </a:rPr>
                <a:t>/ yes</a:t>
              </a:r>
              <a:endParaRPr/>
            </a:p>
          </p:txBody>
        </p:sp>
        <p:cxnSp>
          <p:nvCxnSpPr>
            <p:cNvPr id="892" name="Google Shape;892;p41"/>
            <p:cNvCxnSpPr>
              <a:stCxn id="885" idx="6"/>
              <a:endCxn id="890" idx="2"/>
            </p:cNvCxnSpPr>
            <p:nvPr/>
          </p:nvCxnSpPr>
          <p:spPr>
            <a:xfrm>
              <a:off x="9076777" y="5122504"/>
              <a:ext cx="140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</p:grpSp>
      <p:grpSp>
        <p:nvGrpSpPr>
          <p:cNvPr id="893" name="Google Shape;893;p41"/>
          <p:cNvGrpSpPr/>
          <p:nvPr/>
        </p:nvGrpSpPr>
        <p:grpSpPr>
          <a:xfrm>
            <a:off x="1477705" y="1076219"/>
            <a:ext cx="791934" cy="1644813"/>
            <a:chOff x="1603496" y="3623423"/>
            <a:chExt cx="791934" cy="1644813"/>
          </a:xfrm>
        </p:grpSpPr>
        <p:sp>
          <p:nvSpPr>
            <p:cNvPr id="894" name="Google Shape;894;p41"/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</p:grpSp>
      <p:sp>
        <p:nvSpPr>
          <p:cNvPr id="888" name="Google Shape;888;p41"/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896" name="Google Shape;896;p4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897" name="Google Shape;897;p41"/>
          <p:cNvGrpSpPr/>
          <p:nvPr/>
        </p:nvGrpSpPr>
        <p:grpSpPr>
          <a:xfrm>
            <a:off x="2742820" y="5302647"/>
            <a:ext cx="8277283" cy="707866"/>
            <a:chOff x="4935215" y="2053620"/>
            <a:chExt cx="8277283" cy="707866"/>
          </a:xfrm>
        </p:grpSpPr>
        <p:sp>
          <p:nvSpPr>
            <p:cNvPr id="898" name="Google Shape;898;p41"/>
            <p:cNvSpPr txBox="1"/>
            <p:nvPr/>
          </p:nvSpPr>
          <p:spPr>
            <a:xfrm>
              <a:off x="4935215" y="2131722"/>
              <a:ext cx="1595309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input</a:t>
              </a:r>
              <a:endParaRPr/>
            </a:p>
          </p:txBody>
        </p:sp>
        <p:cxnSp>
          <p:nvCxnSpPr>
            <p:cNvPr id="899" name="Google Shape;899;p41"/>
            <p:cNvCxnSpPr>
              <a:stCxn id="898" idx="3"/>
            </p:cNvCxnSpPr>
            <p:nvPr/>
          </p:nvCxnSpPr>
          <p:spPr>
            <a:xfrm>
              <a:off x="6530524" y="2316388"/>
              <a:ext cx="350100" cy="3915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00" name="Google Shape;900;p41"/>
            <p:cNvSpPr txBox="1"/>
            <p:nvPr/>
          </p:nvSpPr>
          <p:spPr>
            <a:xfrm>
              <a:off x="8706136" y="2053620"/>
              <a:ext cx="4506362" cy="369332"/>
            </a:xfrm>
            <a:prstGeom prst="rect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Either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this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 </a:t>
              </a:r>
              <a:r>
                <a:rPr lang="en-US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perform this action</a:t>
              </a:r>
              <a:endParaRPr/>
            </a:p>
          </p:txBody>
        </p:sp>
        <p:cxnSp>
          <p:nvCxnSpPr>
            <p:cNvPr id="901" name="Google Shape;901;p41"/>
            <p:cNvCxnSpPr>
              <a:stCxn id="900" idx="1"/>
            </p:cNvCxnSpPr>
            <p:nvPr/>
          </p:nvCxnSpPr>
          <p:spPr>
            <a:xfrm flipH="1">
              <a:off x="7672636" y="2238286"/>
              <a:ext cx="1033500" cy="523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2"/>
          <p:cNvSpPr txBox="1">
            <a:spLocks noGrp="1"/>
          </p:cNvSpPr>
          <p:nvPr>
            <p:ph type="title"/>
          </p:nvPr>
        </p:nvSpPr>
        <p:spPr>
          <a:xfrm>
            <a:off x="558907" y="212153"/>
            <a:ext cx="10515600" cy="532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Arc labeling</a:t>
            </a:r>
            <a:endParaRPr/>
          </a:p>
        </p:txBody>
      </p:sp>
      <p:sp>
        <p:nvSpPr>
          <p:cNvPr id="907" name="Google Shape;907;p42"/>
          <p:cNvSpPr txBox="1">
            <a:spLocks noGrp="1"/>
          </p:cNvSpPr>
          <p:nvPr>
            <p:ph type="body" idx="1"/>
          </p:nvPr>
        </p:nvSpPr>
        <p:spPr>
          <a:xfrm>
            <a:off x="1125628" y="682952"/>
            <a:ext cx="9792495" cy="422118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output</a:t>
            </a:r>
            <a:r>
              <a:rPr lang="en-US" sz="1800"/>
              <a:t>(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) indicates </a:t>
            </a:r>
            <a:r>
              <a:rPr lang="en-US" sz="1800">
                <a:solidFill>
                  <a:srgbClr val="2C895B"/>
                </a:solidFill>
              </a:rPr>
              <a:t>c</a:t>
            </a:r>
            <a:r>
              <a:rPr lang="en-US" sz="1800"/>
              <a:t> is to be output (printed for example)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An action of </a:t>
            </a:r>
            <a:r>
              <a:rPr lang="en-US" sz="1800">
                <a:solidFill>
                  <a:srgbClr val="FF0000"/>
                </a:solidFill>
              </a:rPr>
              <a:t>–</a:t>
            </a:r>
            <a:r>
              <a:rPr lang="en-US" sz="1800"/>
              <a:t> means no action (or output)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/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The labels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 and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 have special meanings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</a:t>
            </a:r>
            <a:r>
              <a:rPr lang="en-US" sz="1800">
                <a:solidFill>
                  <a:srgbClr val="FF0000"/>
                </a:solidFill>
              </a:rPr>
              <a:t>input</a:t>
            </a:r>
            <a:r>
              <a:rPr lang="en-US" sz="1800"/>
              <a:t> of </a:t>
            </a:r>
            <a:r>
              <a:rPr lang="en-US" sz="1800" b="1">
                <a:solidFill>
                  <a:schemeClr val="accent1"/>
                </a:solidFill>
              </a:rPr>
              <a:t>other</a:t>
            </a:r>
            <a:r>
              <a:rPr lang="en-US" sz="1800"/>
              <a:t>, this represents all other character inputs that are not specified by other arcs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</a:t>
            </a:r>
            <a:r>
              <a:rPr lang="en-US" sz="1800" b="1" i="1"/>
              <a:t>to output the actual input character</a:t>
            </a:r>
            <a:r>
              <a:rPr lang="en-US" sz="1800"/>
              <a:t>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other / output(other)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When an </a:t>
            </a:r>
            <a:r>
              <a:rPr lang="en-US" sz="1800" b="1"/>
              <a:t>arch is labeled </a:t>
            </a:r>
            <a:r>
              <a:rPr lang="en-US" sz="1800"/>
              <a:t>with an input of </a:t>
            </a:r>
            <a:r>
              <a:rPr lang="en-US" sz="1800" b="1">
                <a:solidFill>
                  <a:schemeClr val="accent1"/>
                </a:solidFill>
              </a:rPr>
              <a:t>all</a:t>
            </a:r>
            <a:r>
              <a:rPr lang="en-US" sz="1800"/>
              <a:t>,  then this arc is taken for all inputs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this </a:t>
            </a:r>
            <a:r>
              <a:rPr lang="en-US" sz="1800" b="1"/>
              <a:t>must be the only arc out of the state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 b="1"/>
              <a:t>Question</a:t>
            </a:r>
            <a:r>
              <a:rPr lang="en-US" sz="1800"/>
              <a:t>: Is the </a:t>
            </a:r>
            <a:r>
              <a:rPr lang="en-US" sz="1800">
                <a:solidFill>
                  <a:srgbClr val="2C895B"/>
                </a:solidFill>
              </a:rPr>
              <a:t>all</a:t>
            </a:r>
            <a:r>
              <a:rPr lang="en-US" sz="1800"/>
              <a:t> label really needed?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If you need to output the actual input character, you will label the arch as: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all / output(all)</a:t>
            </a:r>
            <a:br>
              <a:rPr lang="en-US" sz="1800"/>
            </a:br>
            <a:endParaRPr sz="1800"/>
          </a:p>
        </p:txBody>
      </p:sp>
      <p:sp>
        <p:nvSpPr>
          <p:cNvPr id="908" name="Google Shape;908;p4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09" name="Google Shape;909;p42"/>
          <p:cNvGrpSpPr/>
          <p:nvPr/>
        </p:nvGrpSpPr>
        <p:grpSpPr>
          <a:xfrm>
            <a:off x="3013946" y="4868201"/>
            <a:ext cx="5605521" cy="1693964"/>
            <a:chOff x="3098422" y="5054945"/>
            <a:chExt cx="5605521" cy="1693964"/>
          </a:xfrm>
        </p:grpSpPr>
        <p:grpSp>
          <p:nvGrpSpPr>
            <p:cNvPr id="910" name="Google Shape;910;p42"/>
            <p:cNvGrpSpPr/>
            <p:nvPr/>
          </p:nvGrpSpPr>
          <p:grpSpPr>
            <a:xfrm>
              <a:off x="4153277" y="5885058"/>
              <a:ext cx="2349043" cy="863851"/>
              <a:chOff x="8621077" y="3523353"/>
              <a:chExt cx="2349043" cy="863851"/>
            </a:xfrm>
          </p:grpSpPr>
          <p:sp>
            <p:nvSpPr>
              <p:cNvPr id="911" name="Google Shape;911;p42"/>
              <p:cNvSpPr/>
              <p:nvPr/>
            </p:nvSpPr>
            <p:spPr>
              <a:xfrm>
                <a:off x="10178185" y="3595269"/>
                <a:ext cx="791935" cy="791935"/>
              </a:xfrm>
              <a:prstGeom prst="ellipse">
                <a:avLst/>
              </a:prstGeom>
              <a:solidFill>
                <a:srgbClr val="F3753F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12" name="Google Shape;912;p42"/>
              <p:cNvSpPr txBox="1"/>
              <p:nvPr/>
            </p:nvSpPr>
            <p:spPr>
              <a:xfrm>
                <a:off x="8621077" y="3523353"/>
                <a:ext cx="15055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output(H)</a:t>
                </a:r>
                <a:endParaRPr/>
              </a:p>
            </p:txBody>
          </p:sp>
          <p:cxnSp>
            <p:nvCxnSpPr>
              <p:cNvPr id="913" name="Google Shape;913;p42"/>
              <p:cNvCxnSpPr>
                <a:stCxn id="914" idx="6"/>
              </p:cNvCxnSpPr>
              <p:nvPr/>
            </p:nvCxnSpPr>
            <p:spPr>
              <a:xfrm>
                <a:off x="8646001" y="3927047"/>
                <a:ext cx="1532100" cy="11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grpSp>
          <p:nvGrpSpPr>
            <p:cNvPr id="915" name="Google Shape;915;p42"/>
            <p:cNvGrpSpPr/>
            <p:nvPr/>
          </p:nvGrpSpPr>
          <p:grpSpPr>
            <a:xfrm>
              <a:off x="6425828" y="5885058"/>
              <a:ext cx="2278115" cy="863851"/>
              <a:chOff x="9000285" y="4654620"/>
              <a:chExt cx="2278115" cy="863851"/>
            </a:xfrm>
          </p:grpSpPr>
          <p:sp>
            <p:nvSpPr>
              <p:cNvPr id="916" name="Google Shape;916;p42"/>
              <p:cNvSpPr/>
              <p:nvPr/>
            </p:nvSpPr>
            <p:spPr>
              <a:xfrm>
                <a:off x="10486465" y="4726536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  <p:sp>
            <p:nvSpPr>
              <p:cNvPr id="917" name="Google Shape;917;p42"/>
              <p:cNvSpPr txBox="1"/>
              <p:nvPr/>
            </p:nvSpPr>
            <p:spPr>
              <a:xfrm>
                <a:off x="9000285" y="4654620"/>
                <a:ext cx="163378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all </a:t>
                </a:r>
                <a:r>
                  <a:rPr lang="en-US" sz="1800">
                    <a:solidFill>
                      <a:srgbClr val="F3753F"/>
                    </a:solidFill>
                    <a:latin typeface="Arial"/>
                    <a:ea typeface="Arial"/>
                    <a:cs typeface="Arial"/>
                    <a:sym typeface="Arial"/>
                  </a:rPr>
                  <a:t>/ output(all)</a:t>
                </a:r>
                <a:endParaRPr/>
              </a:p>
            </p:txBody>
          </p:sp>
          <p:cxnSp>
            <p:nvCxnSpPr>
              <p:cNvPr id="918" name="Google Shape;918;p42"/>
              <p:cNvCxnSpPr>
                <a:stCxn id="911" idx="6"/>
                <a:endCxn id="916" idx="2"/>
              </p:cNvCxnSpPr>
              <p:nvPr/>
            </p:nvCxnSpPr>
            <p:spPr>
              <a:xfrm>
                <a:off x="9076777" y="5122504"/>
                <a:ext cx="1409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lg" len="lg"/>
              </a:ln>
            </p:spPr>
          </p:cxnSp>
        </p:grpSp>
        <p:sp>
          <p:nvSpPr>
            <p:cNvPr id="914" name="Google Shape;914;p42"/>
            <p:cNvSpPr/>
            <p:nvPr/>
          </p:nvSpPr>
          <p:spPr>
            <a:xfrm>
              <a:off x="3386266" y="5892784"/>
              <a:ext cx="791935" cy="791935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 flipH="1">
              <a:off x="3623577" y="5475044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2"/>
            <p:cNvSpPr txBox="1"/>
            <p:nvPr/>
          </p:nvSpPr>
          <p:spPr>
            <a:xfrm>
              <a:off x="3098422" y="5054945"/>
              <a:ext cx="2223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3"/>
          <p:cNvSpPr txBox="1"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Designing a Deterministic Finite State Automaton </a:t>
            </a:r>
            <a:endParaRPr/>
          </a:p>
        </p:txBody>
      </p:sp>
      <p:sp>
        <p:nvSpPr>
          <p:cNvPr id="926" name="Google Shape;926;p43"/>
          <p:cNvSpPr txBox="1">
            <a:spLocks noGrp="1"/>
          </p:cNvSpPr>
          <p:nvPr>
            <p:ph type="body" idx="1"/>
          </p:nvPr>
        </p:nvSpPr>
        <p:spPr>
          <a:xfrm>
            <a:off x="721649" y="632840"/>
            <a:ext cx="10748702" cy="373068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Deterministic Finite State Automaton (or deterministic finite state machine)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For any </a:t>
            </a:r>
            <a:r>
              <a:rPr lang="en-US" sz="1800" b="1">
                <a:solidFill>
                  <a:schemeClr val="accent1"/>
                </a:solidFill>
              </a:rPr>
              <a:t>given state</a:t>
            </a:r>
            <a:r>
              <a:rPr lang="en-US" sz="1800">
                <a:solidFill>
                  <a:schemeClr val="accent1"/>
                </a:solidFill>
              </a:rPr>
              <a:t>, then for </a:t>
            </a:r>
            <a:r>
              <a:rPr lang="en-US" sz="1800" b="1">
                <a:solidFill>
                  <a:schemeClr val="accent1"/>
                </a:solidFill>
              </a:rPr>
              <a:t>all possible inputs</a:t>
            </a:r>
            <a:r>
              <a:rPr lang="en-US" sz="1800">
                <a:solidFill>
                  <a:schemeClr val="dk2"/>
                </a:solidFill>
              </a:rPr>
              <a:t>, </a:t>
            </a:r>
            <a:r>
              <a:rPr lang="en-US" sz="1800">
                <a:solidFill>
                  <a:schemeClr val="accent3"/>
                </a:solidFill>
              </a:rPr>
              <a:t>there is always </a:t>
            </a:r>
            <a:r>
              <a:rPr lang="en-US" sz="1800" b="1">
                <a:solidFill>
                  <a:srgbClr val="00B050"/>
                </a:solidFill>
              </a:rPr>
              <a:t>one next state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Step 1: </a:t>
            </a:r>
            <a:r>
              <a:rPr lang="en-US" sz="1800">
                <a:solidFill>
                  <a:schemeClr val="accent1"/>
                </a:solidFill>
              </a:rPr>
              <a:t>Define the states (using the recognizer example from the previous slide)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 i="1">
                <a:solidFill>
                  <a:srgbClr val="0070C0"/>
                </a:solidFill>
              </a:rPr>
              <a:t>Start (initial or power up) state: </a:t>
            </a:r>
            <a:r>
              <a:rPr lang="en-US" sz="1800">
                <a:solidFill>
                  <a:srgbClr val="0070C0"/>
                </a:solidFill>
              </a:rPr>
              <a:t>input has not seen an H (or no input so far)</a:t>
            </a:r>
            <a:endParaRPr sz="1800" b="1" i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440"/>
              </a:buClr>
              <a:buSzPts val="1800"/>
              <a:buChar char="•"/>
            </a:pPr>
            <a:r>
              <a:rPr lang="en-US" sz="1800" b="1" i="1">
                <a:solidFill>
                  <a:srgbClr val="F37440"/>
                </a:solidFill>
              </a:rPr>
              <a:t>H state</a:t>
            </a:r>
            <a:r>
              <a:rPr lang="en-US" sz="1800">
                <a:solidFill>
                  <a:srgbClr val="F37440"/>
                </a:solidFill>
              </a:rPr>
              <a:t>: input has seen at least one H (or more than one H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 b="1" i="1">
                <a:solidFill>
                  <a:srgbClr val="2C895B"/>
                </a:solidFill>
              </a:rPr>
              <a:t>end state</a:t>
            </a:r>
            <a:r>
              <a:rPr lang="en-US" sz="1800">
                <a:solidFill>
                  <a:srgbClr val="2C895B"/>
                </a:solidFill>
              </a:rPr>
              <a:t>: input has seen an H immediately followed by an 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Step 2: Define the arcs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arcs </a:t>
            </a:r>
            <a:r>
              <a:rPr lang="en-US" sz="180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>
                <a:solidFill>
                  <a:schemeClr val="accent1"/>
                </a:solidFill>
              </a:rPr>
              <a:t>(an arc can be taken on more than on input)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Specify </a:t>
            </a:r>
            <a:r>
              <a:rPr lang="en-US" sz="1800">
                <a:solidFill>
                  <a:srgbClr val="7030A0"/>
                </a:solidFill>
              </a:rPr>
              <a:t>output or action (if any)</a:t>
            </a:r>
            <a:r>
              <a:rPr lang="en-US" sz="1800">
                <a:solidFill>
                  <a:srgbClr val="2C895B"/>
                </a:solidFill>
              </a:rPr>
              <a:t> on each arc</a:t>
            </a:r>
            <a:endParaRPr sz="18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Check</a:t>
            </a:r>
            <a:r>
              <a:rPr lang="en-US" sz="1800">
                <a:solidFill>
                  <a:schemeClr val="dk2"/>
                </a:solidFill>
              </a:rPr>
              <a:t>: each </a:t>
            </a:r>
            <a:r>
              <a:rPr lang="en-US" sz="1800">
                <a:solidFill>
                  <a:srgbClr val="2C895B"/>
                </a:solidFill>
              </a:rPr>
              <a:t>state transition (arc) is </a:t>
            </a:r>
            <a:r>
              <a:rPr lang="en-US" sz="1800" i="1">
                <a:solidFill>
                  <a:srgbClr val="0070C0"/>
                </a:solidFill>
              </a:rPr>
              <a:t>unambiguous</a:t>
            </a:r>
            <a:r>
              <a:rPr lang="en-US" sz="1800">
                <a:solidFill>
                  <a:srgbClr val="0070C0"/>
                </a:solidFill>
              </a:rPr>
              <a:t> (unique – a specific input selects just one arc)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2C895B"/>
              </a:solidFill>
            </a:endParaRPr>
          </a:p>
        </p:txBody>
      </p:sp>
      <p:grpSp>
        <p:nvGrpSpPr>
          <p:cNvPr id="927" name="Google Shape;927;p43"/>
          <p:cNvGrpSpPr/>
          <p:nvPr/>
        </p:nvGrpSpPr>
        <p:grpSpPr>
          <a:xfrm>
            <a:off x="2680425" y="4034555"/>
            <a:ext cx="6831149" cy="2979903"/>
            <a:chOff x="179022" y="3983471"/>
            <a:chExt cx="6831149" cy="2979903"/>
          </a:xfrm>
        </p:grpSpPr>
        <p:grpSp>
          <p:nvGrpSpPr>
            <p:cNvPr id="928" name="Google Shape;928;p43"/>
            <p:cNvGrpSpPr/>
            <p:nvPr/>
          </p:nvGrpSpPr>
          <p:grpSpPr>
            <a:xfrm>
              <a:off x="572341" y="5372418"/>
              <a:ext cx="6437830" cy="818595"/>
              <a:chOff x="572341" y="5372418"/>
              <a:chExt cx="6437830" cy="818595"/>
            </a:xfrm>
          </p:grpSpPr>
          <p:sp>
            <p:nvSpPr>
              <p:cNvPr id="929" name="Google Shape;929;p43"/>
              <p:cNvSpPr/>
              <p:nvPr/>
            </p:nvSpPr>
            <p:spPr>
              <a:xfrm>
                <a:off x="572341" y="5399078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3508363" y="5380243"/>
                <a:ext cx="791935" cy="800506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6218236" y="5372418"/>
                <a:ext cx="791935" cy="791935"/>
              </a:xfrm>
              <a:prstGeom prst="ellipse">
                <a:avLst/>
              </a:prstGeom>
              <a:solidFill>
                <a:srgbClr val="2C895B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end</a:t>
                </a:r>
                <a:endParaRPr/>
              </a:p>
            </p:txBody>
          </p:sp>
        </p:grpSp>
        <p:grpSp>
          <p:nvGrpSpPr>
            <p:cNvPr id="932" name="Google Shape;932;p43"/>
            <p:cNvGrpSpPr/>
            <p:nvPr/>
          </p:nvGrpSpPr>
          <p:grpSpPr>
            <a:xfrm>
              <a:off x="179022" y="3983471"/>
              <a:ext cx="6039176" cy="2979903"/>
              <a:chOff x="179022" y="3983471"/>
              <a:chExt cx="6039176" cy="2979903"/>
            </a:xfrm>
          </p:grpSpPr>
          <p:sp>
            <p:nvSpPr>
              <p:cNvPr id="933" name="Google Shape;933;p43"/>
              <p:cNvSpPr/>
              <p:nvPr/>
            </p:nvSpPr>
            <p:spPr>
              <a:xfrm rot="-322486" flipH="1">
                <a:off x="3575284" y="4963307"/>
                <a:ext cx="546177" cy="871543"/>
              </a:xfrm>
              <a:prstGeom prst="arc">
                <a:avLst>
                  <a:gd name="adj1" fmla="val 9725475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43"/>
              <p:cNvSpPr txBox="1"/>
              <p:nvPr/>
            </p:nvSpPr>
            <p:spPr>
              <a:xfrm>
                <a:off x="3313423" y="4538824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sp>
            <p:nvSpPr>
              <p:cNvPr id="935" name="Google Shape;935;p43"/>
              <p:cNvSpPr txBox="1"/>
              <p:nvPr/>
            </p:nvSpPr>
            <p:spPr>
              <a:xfrm>
                <a:off x="1380749" y="6020387"/>
                <a:ext cx="126509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 rot="9244047">
                <a:off x="1104188" y="4553321"/>
                <a:ext cx="3029849" cy="1840202"/>
              </a:xfrm>
              <a:prstGeom prst="arc">
                <a:avLst>
                  <a:gd name="adj1" fmla="val 13973372"/>
                  <a:gd name="adj2" fmla="val 119052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43"/>
              <p:cNvSpPr txBox="1"/>
              <p:nvPr/>
            </p:nvSpPr>
            <p:spPr>
              <a:xfrm>
                <a:off x="1748717" y="5380243"/>
                <a:ext cx="100540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H / no</a:t>
                </a:r>
                <a:endParaRPr/>
              </a:p>
            </p:txBody>
          </p:sp>
          <p:cxnSp>
            <p:nvCxnSpPr>
              <p:cNvPr id="938" name="Google Shape;938;p43"/>
              <p:cNvCxnSpPr>
                <a:stCxn id="929" idx="6"/>
              </p:cNvCxnSpPr>
              <p:nvPr/>
            </p:nvCxnSpPr>
            <p:spPr>
              <a:xfrm rot="10800000" flipH="1">
                <a:off x="1364276" y="5777646"/>
                <a:ext cx="2157900" cy="17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39" name="Google Shape;939;p43"/>
              <p:cNvSpPr txBox="1"/>
              <p:nvPr/>
            </p:nvSpPr>
            <p:spPr>
              <a:xfrm>
                <a:off x="4924505" y="5305097"/>
                <a:ext cx="1107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A / yes</a:t>
                </a:r>
                <a:endParaRPr/>
              </a:p>
            </p:txBody>
          </p:sp>
          <p:cxnSp>
            <p:nvCxnSpPr>
              <p:cNvPr id="940" name="Google Shape;940;p43"/>
              <p:cNvCxnSpPr>
                <a:stCxn id="930" idx="6"/>
                <a:endCxn id="931" idx="2"/>
              </p:cNvCxnSpPr>
              <p:nvPr/>
            </p:nvCxnSpPr>
            <p:spPr>
              <a:xfrm rot="10800000" flipH="1">
                <a:off x="4300298" y="5768496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941" name="Google Shape;941;p43"/>
              <p:cNvSpPr/>
              <p:nvPr/>
            </p:nvSpPr>
            <p:spPr>
              <a:xfrm flipH="1">
                <a:off x="704177" y="4976538"/>
                <a:ext cx="484835" cy="699906"/>
              </a:xfrm>
              <a:prstGeom prst="arc">
                <a:avLst>
                  <a:gd name="adj1" fmla="val 8236763"/>
                  <a:gd name="adj2" fmla="val 702298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p43"/>
              <p:cNvSpPr txBox="1"/>
              <p:nvPr/>
            </p:nvSpPr>
            <p:spPr>
              <a:xfrm>
                <a:off x="179022" y="4556439"/>
                <a:ext cx="14847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no</a:t>
                </a:r>
                <a:endParaRPr/>
              </a:p>
            </p:txBody>
          </p:sp>
        </p:grpSp>
      </p:grpSp>
      <p:sp>
        <p:nvSpPr>
          <p:cNvPr id="943" name="Google Shape;943;p4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4"/>
          <p:cNvSpPr txBox="1">
            <a:spLocks noGrp="1"/>
          </p:cNvSpPr>
          <p:nvPr>
            <p:ph type="title"/>
          </p:nvPr>
        </p:nvSpPr>
        <p:spPr>
          <a:xfrm>
            <a:off x="461476" y="165302"/>
            <a:ext cx="10515600" cy="58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</a:t>
            </a:r>
            <a:endParaRPr/>
          </a:p>
        </p:txBody>
      </p:sp>
      <p:sp>
        <p:nvSpPr>
          <p:cNvPr id="949" name="Google Shape;949;p44"/>
          <p:cNvSpPr txBox="1">
            <a:spLocks noGrp="1"/>
          </p:cNvSpPr>
          <p:nvPr>
            <p:ph type="body" idx="2"/>
          </p:nvPr>
        </p:nvSpPr>
        <p:spPr>
          <a:xfrm>
            <a:off x="461476" y="1287781"/>
            <a:ext cx="11466302" cy="47756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The state machine on the previous slide </a:t>
            </a:r>
            <a:r>
              <a:rPr lang="en-US" sz="2400">
                <a:solidFill>
                  <a:schemeClr val="accent5"/>
                </a:solidFill>
              </a:rPr>
              <a:t>would stop after seeing the first HA,</a:t>
            </a:r>
            <a:r>
              <a:rPr lang="en-US" sz="2400">
                <a:solidFill>
                  <a:schemeClr val="dk2"/>
                </a:solidFill>
              </a:rPr>
              <a:t> and </a:t>
            </a:r>
            <a:r>
              <a:rPr lang="en-US" sz="2400">
                <a:solidFill>
                  <a:schemeClr val="accent1"/>
                </a:solidFill>
              </a:rPr>
              <a:t>does not take any more input</a:t>
            </a:r>
            <a:r>
              <a:rPr lang="en-US" sz="2400">
                <a:solidFill>
                  <a:schemeClr val="dk2"/>
                </a:solidFill>
              </a:rPr>
              <a:t>, </a:t>
            </a:r>
            <a:r>
              <a:rPr lang="en-US" sz="2400">
                <a:solidFill>
                  <a:srgbClr val="F37440"/>
                </a:solidFill>
              </a:rPr>
              <a:t>missing later occurrences of HA </a:t>
            </a:r>
            <a:r>
              <a:rPr lang="en-US" sz="2400">
                <a:solidFill>
                  <a:schemeClr val="dk2"/>
                </a:solidFill>
              </a:rPr>
              <a:t>in the input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Say you want to </a:t>
            </a:r>
            <a:r>
              <a:rPr lang="en-US" sz="240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>
                <a:solidFill>
                  <a:schemeClr val="accent1"/>
                </a:solidFill>
              </a:rPr>
              <a:t>to find and count all HA's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from </a:t>
            </a:r>
            <a:r>
              <a:rPr lang="en-US" sz="2400">
                <a:solidFill>
                  <a:srgbClr val="0070C0"/>
                </a:solidFill>
              </a:rPr>
              <a:t>the top (top of file)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>
                <a:solidFill>
                  <a:schemeClr val="accent6"/>
                </a:solidFill>
              </a:rPr>
              <a:t>to the </a:t>
            </a:r>
            <a:r>
              <a:rPr lang="en-US" sz="2400">
                <a:solidFill>
                  <a:srgbClr val="0070C0"/>
                </a:solidFill>
              </a:rPr>
              <a:t>bottom (end of file)</a:t>
            </a:r>
            <a:endParaRPr/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577850" lvl="1" indent="-714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 b="1">
                <a:solidFill>
                  <a:srgbClr val="0070C0"/>
                </a:solidFill>
              </a:rPr>
              <a:t>Action: </a:t>
            </a:r>
            <a:r>
              <a:rPr lang="en-US" sz="2400" i="1">
                <a:solidFill>
                  <a:srgbClr val="FF0000"/>
                </a:solidFill>
              </a:rPr>
              <a:t>Alter</a:t>
            </a:r>
            <a:r>
              <a:rPr lang="en-US" sz="2400">
                <a:solidFill>
                  <a:srgbClr val="2C895B"/>
                </a:solidFill>
              </a:rPr>
              <a:t> the machine to process input from the file in sequential order </a:t>
            </a:r>
            <a:r>
              <a:rPr lang="en-US" sz="2400">
                <a:solidFill>
                  <a:srgbClr val="FF0000"/>
                </a:solidFill>
              </a:rPr>
              <a:t>until the end of the file </a:t>
            </a:r>
            <a:r>
              <a:rPr lang="en-US" sz="2400"/>
              <a:t>(EOF) </a:t>
            </a:r>
            <a:r>
              <a:rPr lang="en-US" sz="2400">
                <a:solidFill>
                  <a:srgbClr val="FF0000"/>
                </a:solidFill>
              </a:rPr>
              <a:t>is reached </a:t>
            </a:r>
            <a:endParaRPr sz="2400"/>
          </a:p>
        </p:txBody>
      </p:sp>
      <p:sp>
        <p:nvSpPr>
          <p:cNvPr id="950" name="Google Shape;950;p4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51" name="Google Shape;951;p44"/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952" name="Google Shape;952;p44"/>
            <p:cNvSpPr/>
            <p:nvPr/>
          </p:nvSpPr>
          <p:spPr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rgbClr val="F2F2F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This is a text file with a lot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of H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A 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in it.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and a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everywhere.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53B3E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There is also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HAHA HA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4"/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TOF</a:t>
              </a:r>
              <a:endParaRPr/>
            </a:p>
          </p:txBody>
        </p:sp>
        <p:sp>
          <p:nvSpPr>
            <p:cNvPr id="954" name="Google Shape;954;p44"/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EOF</a:t>
              </a:r>
              <a:endParaRPr/>
            </a:p>
          </p:txBody>
        </p:sp>
        <p:cxnSp>
          <p:nvCxnSpPr>
            <p:cNvPr id="955" name="Google Shape;955;p44"/>
            <p:cNvCxnSpPr/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DFA counting the instances of a pattern - 2</a:t>
            </a:r>
            <a:endParaRPr/>
          </a:p>
        </p:txBody>
      </p:sp>
      <p:sp>
        <p:nvSpPr>
          <p:cNvPr id="961" name="Google Shape;961;p45"/>
          <p:cNvSpPr txBox="1">
            <a:spLocks noGrp="1"/>
          </p:cNvSpPr>
          <p:nvPr>
            <p:ph type="body" idx="1"/>
          </p:nvPr>
        </p:nvSpPr>
        <p:spPr>
          <a:xfrm>
            <a:off x="707344" y="826057"/>
            <a:ext cx="10777311" cy="22788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We will adjust the DFA to </a:t>
            </a:r>
            <a:r>
              <a:rPr lang="en-US" sz="2000">
                <a:solidFill>
                  <a:srgbClr val="0070C0"/>
                </a:solidFill>
              </a:rPr>
              <a:t>act on continuous input</a:t>
            </a:r>
            <a:r>
              <a:rPr lang="en-US" sz="2000">
                <a:solidFill>
                  <a:schemeClr val="dk2"/>
                </a:solidFill>
              </a:rPr>
              <a:t> (multiple instances of the pattern)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And to count the number of HA patterns</a:t>
            </a:r>
            <a:endParaRPr/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 i="1">
                <a:solidFill>
                  <a:schemeClr val="dk2"/>
                </a:solidFill>
              </a:rPr>
              <a:t>"</a:t>
            </a:r>
            <a:r>
              <a:rPr lang="en-US" sz="2000" i="1">
                <a:solidFill>
                  <a:srgbClr val="2C895B"/>
                </a:solidFill>
              </a:rPr>
              <a:t>redirect" </a:t>
            </a:r>
            <a:r>
              <a:rPr lang="en-US" sz="2000">
                <a:solidFill>
                  <a:srgbClr val="2C895B"/>
                </a:solidFill>
              </a:rPr>
              <a:t>the arc(s) </a:t>
            </a:r>
            <a:r>
              <a:rPr lang="en-US" sz="2000">
                <a:solidFill>
                  <a:schemeClr val="accent6"/>
                </a:solidFill>
              </a:rPr>
              <a:t>that </a:t>
            </a:r>
            <a:r>
              <a:rPr lang="en-US" sz="2000" b="1">
                <a:solidFill>
                  <a:schemeClr val="accent6"/>
                </a:solidFill>
              </a:rPr>
              <a:t>pointed</a:t>
            </a:r>
            <a:r>
              <a:rPr lang="en-US" sz="2000">
                <a:solidFill>
                  <a:schemeClr val="accent6"/>
                </a:solidFill>
              </a:rPr>
              <a:t> at the </a:t>
            </a:r>
            <a:r>
              <a:rPr lang="en-US" sz="2000" b="1">
                <a:solidFill>
                  <a:srgbClr val="2C895B"/>
                </a:solidFill>
              </a:rPr>
              <a:t>end state </a:t>
            </a:r>
            <a:r>
              <a:rPr lang="en-US" sz="2000">
                <a:solidFill>
                  <a:schemeClr val="accent6"/>
                </a:solidFill>
              </a:rPr>
              <a:t>to point to the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start state</a:t>
            </a:r>
            <a:endParaRPr sz="2000" b="1">
              <a:solidFill>
                <a:schemeClr val="accent6"/>
              </a:solidFill>
            </a:endParaRPr>
          </a:p>
          <a:p>
            <a:pPr marL="468312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</a:rPr>
              <a:t>Convert output to counting actions</a:t>
            </a:r>
            <a:endParaRPr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rgbClr val="0070C0"/>
                </a:solidFill>
              </a:rPr>
              <a:t>Add arcs </a:t>
            </a:r>
            <a:r>
              <a:rPr lang="en-US" sz="2000">
                <a:solidFill>
                  <a:schemeClr val="dk2"/>
                </a:solidFill>
              </a:rPr>
              <a:t>from </a:t>
            </a:r>
            <a:r>
              <a:rPr lang="en-US" sz="2000">
                <a:solidFill>
                  <a:srgbClr val="0070C0"/>
                </a:solidFill>
              </a:rPr>
              <a:t>each state </a:t>
            </a:r>
            <a:r>
              <a:rPr lang="en-US" sz="2000">
                <a:solidFill>
                  <a:schemeClr val="dk2"/>
                </a:solidFill>
              </a:rPr>
              <a:t>when EOF on input is detected </a:t>
            </a:r>
            <a:r>
              <a:rPr lang="en-US" sz="2000">
                <a:solidFill>
                  <a:srgbClr val="0070C0"/>
                </a:solidFill>
              </a:rPr>
              <a:t>to the eof state</a:t>
            </a:r>
            <a:endParaRPr/>
          </a:p>
        </p:txBody>
      </p:sp>
      <p:sp>
        <p:nvSpPr>
          <p:cNvPr id="962" name="Google Shape;962;p4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963" name="Google Shape;963;p45"/>
          <p:cNvGrpSpPr/>
          <p:nvPr/>
        </p:nvGrpSpPr>
        <p:grpSpPr>
          <a:xfrm>
            <a:off x="5176117" y="3772038"/>
            <a:ext cx="1492510" cy="962155"/>
            <a:chOff x="8715111" y="2392236"/>
            <a:chExt cx="1492510" cy="962155"/>
          </a:xfrm>
        </p:grpSpPr>
        <p:sp>
          <p:nvSpPr>
            <p:cNvPr id="964" name="Google Shape;964;p45"/>
            <p:cNvSpPr/>
            <p:nvPr/>
          </p:nvSpPr>
          <p:spPr>
            <a:xfrm rot="-322486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 txBox="1"/>
            <p:nvPr/>
          </p:nvSpPr>
          <p:spPr>
            <a:xfrm>
              <a:off x="8715111" y="2392236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</p:grpSp>
      <p:grpSp>
        <p:nvGrpSpPr>
          <p:cNvPr id="966" name="Google Shape;966;p45"/>
          <p:cNvGrpSpPr/>
          <p:nvPr/>
        </p:nvGrpSpPr>
        <p:grpSpPr>
          <a:xfrm>
            <a:off x="3361903" y="2859150"/>
            <a:ext cx="3529516" cy="2979903"/>
            <a:chOff x="7196392" y="1339638"/>
            <a:chExt cx="3529516" cy="2979903"/>
          </a:xfrm>
        </p:grpSpPr>
        <p:sp>
          <p:nvSpPr>
            <p:cNvPr id="967" name="Google Shape;967;p45"/>
            <p:cNvSpPr txBox="1"/>
            <p:nvPr/>
          </p:nvSpPr>
          <p:spPr>
            <a:xfrm>
              <a:off x="7933346" y="3404656"/>
              <a:ext cx="9092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</a:t>
              </a: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9" name="Google Shape;969;p45"/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970" name="Google Shape;970;p45"/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971" name="Google Shape;971;p45"/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sp>
          <p:nvSpPr>
            <p:cNvPr id="972" name="Google Shape;972;p45"/>
            <p:cNvSpPr txBox="1"/>
            <p:nvPr/>
          </p:nvSpPr>
          <p:spPr>
            <a:xfrm>
              <a:off x="3570466" y="2769788"/>
              <a:ext cx="7649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H / -</a:t>
              </a:r>
              <a:endParaRPr/>
            </a:p>
          </p:txBody>
        </p:sp>
        <p:cxnSp>
          <p:nvCxnSpPr>
            <p:cNvPr id="973" name="Google Shape;973;p45"/>
            <p:cNvCxnSpPr>
              <a:stCxn id="969" idx="6"/>
            </p:cNvCxnSpPr>
            <p:nvPr/>
          </p:nvCxnSpPr>
          <p:spPr>
            <a:xfrm rot="10800000" flipH="1">
              <a:off x="3186025" y="3167191"/>
              <a:ext cx="2157900" cy="17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74" name="Google Shape;974;p45"/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975" name="Google Shape;975;p45"/>
            <p:cNvSpPr/>
            <p:nvPr/>
          </p:nvSpPr>
          <p:spPr>
            <a:xfrm flipH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 txBox="1"/>
            <p:nvPr/>
          </p:nvSpPr>
          <p:spPr>
            <a:xfrm>
              <a:off x="9207821" y="1148190"/>
              <a:ext cx="124425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other / -</a:t>
              </a:r>
              <a:endParaRPr/>
            </a:p>
          </p:txBody>
        </p:sp>
      </p:grpSp>
      <p:sp>
        <p:nvSpPr>
          <p:cNvPr id="977" name="Google Shape;977;p45"/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45"/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(count = count + 1)</a:t>
            </a:r>
            <a:endParaRPr/>
          </a:p>
        </p:txBody>
      </p:sp>
      <p:grpSp>
        <p:nvGrpSpPr>
          <p:cNvPr id="979" name="Google Shape;979;p45"/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980" name="Google Shape;980;p45"/>
            <p:cNvGrpSpPr/>
            <p:nvPr/>
          </p:nvGrpSpPr>
          <p:grpSpPr>
            <a:xfrm>
              <a:off x="6776503" y="4191626"/>
              <a:ext cx="1949243" cy="464549"/>
              <a:chOff x="4822137" y="4750129"/>
              <a:chExt cx="1949243" cy="464549"/>
            </a:xfrm>
          </p:grpSpPr>
          <p:sp>
            <p:nvSpPr>
              <p:cNvPr id="981" name="Google Shape;981;p45"/>
              <p:cNvSpPr txBox="1"/>
              <p:nvPr/>
            </p:nvSpPr>
            <p:spPr>
              <a:xfrm>
                <a:off x="4822137" y="4750129"/>
                <a:ext cx="189507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EOF / Output (count) </a:t>
                </a:r>
                <a:endParaRPr/>
              </a:p>
            </p:txBody>
          </p:sp>
          <p:cxnSp>
            <p:nvCxnSpPr>
              <p:cNvPr id="982" name="Google Shape;982;p45"/>
              <p:cNvCxnSpPr>
                <a:stCxn id="971" idx="6"/>
              </p:cNvCxnSpPr>
              <p:nvPr/>
            </p:nvCxnSpPr>
            <p:spPr>
              <a:xfrm rot="10800000" flipH="1">
                <a:off x="4853480" y="5202678"/>
                <a:ext cx="1917900" cy="12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983" name="Google Shape;983;p45"/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45"/>
            <p:cNvSpPr txBox="1"/>
            <p:nvPr/>
          </p:nvSpPr>
          <p:spPr>
            <a:xfrm>
              <a:off x="5474435" y="3195097"/>
              <a:ext cx="23903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 Output (count)</a:t>
              </a:r>
              <a:endParaRPr/>
            </a:p>
          </p:txBody>
        </p:sp>
      </p:grpSp>
      <p:cxnSp>
        <p:nvCxnSpPr>
          <p:cNvPr id="986" name="Google Shape;986;p45"/>
          <p:cNvCxnSpPr/>
          <p:nvPr/>
        </p:nvCxnSpPr>
        <p:spPr>
          <a:xfrm rot="10800000" flipH="1">
            <a:off x="908234" y="4725477"/>
            <a:ext cx="2158004" cy="1743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7" name="Google Shape;987;p45"/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 count = 0</a:t>
            </a:r>
            <a:endParaRPr/>
          </a:p>
        </p:txBody>
      </p:sp>
      <p:sp>
        <p:nvSpPr>
          <p:cNvPr id="988" name="Google Shape;988;p45"/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power up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-1</a:t>
            </a:r>
            <a:endParaRPr/>
          </a:p>
        </p:txBody>
      </p:sp>
      <p:sp>
        <p:nvSpPr>
          <p:cNvPr id="994" name="Google Shape;994;p46"/>
          <p:cNvSpPr/>
          <p:nvPr/>
        </p:nvSpPr>
        <p:spPr>
          <a:xfrm>
            <a:off x="2463720" y="2797119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995" name="Google Shape;995;p46"/>
          <p:cNvSpPr/>
          <p:nvPr/>
        </p:nvSpPr>
        <p:spPr>
          <a:xfrm>
            <a:off x="4749363" y="2788045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96" name="Google Shape;996;p46"/>
          <p:cNvSpPr/>
          <p:nvPr/>
        </p:nvSpPr>
        <p:spPr>
          <a:xfrm>
            <a:off x="7027258" y="2802172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997" name="Google Shape;997;p46"/>
          <p:cNvSpPr txBox="1"/>
          <p:nvPr/>
        </p:nvSpPr>
        <p:spPr>
          <a:xfrm>
            <a:off x="2940892" y="6197304"/>
            <a:ext cx="56269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</p:txBody>
      </p:sp>
      <p:cxnSp>
        <p:nvCxnSpPr>
          <p:cNvPr id="998" name="Google Shape;998;p46"/>
          <p:cNvCxnSpPr/>
          <p:nvPr/>
        </p:nvCxnSpPr>
        <p:spPr>
          <a:xfrm>
            <a:off x="1938280" y="3193087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99" name="Google Shape;999;p46"/>
          <p:cNvSpPr txBox="1"/>
          <p:nvPr/>
        </p:nvSpPr>
        <p:spPr>
          <a:xfrm>
            <a:off x="3550856" y="2816581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00" name="Google Shape;1000;p46"/>
          <p:cNvCxnSpPr>
            <a:endCxn id="995" idx="2"/>
          </p:cNvCxnSpPr>
          <p:nvPr/>
        </p:nvCxnSpPr>
        <p:spPr>
          <a:xfrm>
            <a:off x="3263463" y="3184013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1" name="Google Shape;1001;p46"/>
          <p:cNvCxnSpPr/>
          <p:nvPr/>
        </p:nvCxnSpPr>
        <p:spPr>
          <a:xfrm>
            <a:off x="5549046" y="3193972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2" name="Google Shape;1002;p46"/>
          <p:cNvSpPr/>
          <p:nvPr/>
        </p:nvSpPr>
        <p:spPr>
          <a:xfrm>
            <a:off x="9301384" y="2836407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03" name="Google Shape;1003;p46"/>
          <p:cNvCxnSpPr/>
          <p:nvPr/>
        </p:nvCxnSpPr>
        <p:spPr>
          <a:xfrm>
            <a:off x="7815424" y="3193086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4" name="Google Shape;1004;p46"/>
          <p:cNvSpPr txBox="1"/>
          <p:nvPr/>
        </p:nvSpPr>
        <p:spPr>
          <a:xfrm>
            <a:off x="5726608" y="3131340"/>
            <a:ext cx="5870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4475371" y="1767018"/>
            <a:ext cx="12247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grpSp>
        <p:nvGrpSpPr>
          <p:cNvPr id="1006" name="Google Shape;1006;p46"/>
          <p:cNvGrpSpPr/>
          <p:nvPr/>
        </p:nvGrpSpPr>
        <p:grpSpPr>
          <a:xfrm flipH="1">
            <a:off x="5386495" y="2853167"/>
            <a:ext cx="4201160" cy="1591492"/>
            <a:chOff x="3901757" y="-360224"/>
            <a:chExt cx="3173105" cy="1591492"/>
          </a:xfrm>
        </p:grpSpPr>
        <p:sp>
          <p:nvSpPr>
            <p:cNvPr id="1007" name="Google Shape;1007;p46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 txBox="1"/>
            <p:nvPr/>
          </p:nvSpPr>
          <p:spPr>
            <a:xfrm>
              <a:off x="4083934" y="892714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09" name="Google Shape;1009;p46"/>
          <p:cNvGrpSpPr/>
          <p:nvPr/>
        </p:nvGrpSpPr>
        <p:grpSpPr>
          <a:xfrm>
            <a:off x="851472" y="2093373"/>
            <a:ext cx="2004540" cy="1099713"/>
            <a:chOff x="290909" y="1321565"/>
            <a:chExt cx="2004540" cy="1099713"/>
          </a:xfrm>
        </p:grpSpPr>
        <p:sp>
          <p:nvSpPr>
            <p:cNvPr id="1010" name="Google Shape;1010;p46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 txBox="1"/>
            <p:nvPr/>
          </p:nvSpPr>
          <p:spPr>
            <a:xfrm>
              <a:off x="290909" y="1321565"/>
              <a:ext cx="17636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12" name="Google Shape;1012;p46"/>
          <p:cNvSpPr/>
          <p:nvPr/>
        </p:nvSpPr>
        <p:spPr>
          <a:xfrm flipH="1">
            <a:off x="3130698" y="1755539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3" name="Google Shape;1013;p46"/>
          <p:cNvGrpSpPr/>
          <p:nvPr/>
        </p:nvGrpSpPr>
        <p:grpSpPr>
          <a:xfrm>
            <a:off x="3042735" y="2560321"/>
            <a:ext cx="2158450" cy="1617398"/>
            <a:chOff x="2280233" y="1924786"/>
            <a:chExt cx="2158450" cy="1617398"/>
          </a:xfrm>
        </p:grpSpPr>
        <p:sp>
          <p:nvSpPr>
            <p:cNvPr id="1014" name="Google Shape;1014;p46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 txBox="1"/>
            <p:nvPr/>
          </p:nvSpPr>
          <p:spPr>
            <a:xfrm>
              <a:off x="2689187" y="3080519"/>
              <a:ext cx="15392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16" name="Google Shape;1016;p46"/>
          <p:cNvSpPr/>
          <p:nvPr/>
        </p:nvSpPr>
        <p:spPr>
          <a:xfrm rot="10800000">
            <a:off x="2900024" y="2586273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6"/>
          <p:cNvSpPr txBox="1"/>
          <p:nvPr/>
        </p:nvSpPr>
        <p:spPr>
          <a:xfrm>
            <a:off x="3853144" y="4685317"/>
            <a:ext cx="175400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018" name="Google Shape;1018;p46"/>
          <p:cNvSpPr txBox="1"/>
          <p:nvPr/>
        </p:nvSpPr>
        <p:spPr>
          <a:xfrm>
            <a:off x="7898813" y="263935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output(O)</a:t>
            </a:r>
            <a:endParaRPr/>
          </a:p>
        </p:txBody>
      </p:sp>
      <p:sp>
        <p:nvSpPr>
          <p:cNvPr id="1019" name="Google Shape;1019;p46"/>
          <p:cNvSpPr/>
          <p:nvPr/>
        </p:nvSpPr>
        <p:spPr>
          <a:xfrm>
            <a:off x="2992597" y="1408296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46"/>
          <p:cNvSpPr txBox="1"/>
          <p:nvPr/>
        </p:nvSpPr>
        <p:spPr>
          <a:xfrm>
            <a:off x="6891109" y="1444687"/>
            <a:ext cx="9284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21" name="Google Shape;1021;p46"/>
          <p:cNvSpPr/>
          <p:nvPr/>
        </p:nvSpPr>
        <p:spPr>
          <a:xfrm rot="-322486" flipH="1">
            <a:off x="4766288" y="2332213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46"/>
          <p:cNvSpPr txBox="1"/>
          <p:nvPr/>
        </p:nvSpPr>
        <p:spPr>
          <a:xfrm>
            <a:off x="3646733" y="2380942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23" name="Google Shape;1023;p4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24" name="Google Shape;1024;p46"/>
          <p:cNvSpPr/>
          <p:nvPr/>
        </p:nvSpPr>
        <p:spPr>
          <a:xfrm rot="-192492" flipH="1">
            <a:off x="5415479" y="2786538"/>
            <a:ext cx="1769890" cy="657670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46"/>
          <p:cNvSpPr txBox="1"/>
          <p:nvPr/>
        </p:nvSpPr>
        <p:spPr>
          <a:xfrm>
            <a:off x="5642728" y="234604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- 2</a:t>
            </a:r>
            <a:endParaRPr/>
          </a:p>
        </p:txBody>
      </p:sp>
      <p:sp>
        <p:nvSpPr>
          <p:cNvPr id="1031" name="Google Shape;1031;p47"/>
          <p:cNvSpPr txBox="1"/>
          <p:nvPr/>
        </p:nvSpPr>
        <p:spPr>
          <a:xfrm>
            <a:off x="3678575" y="6229015"/>
            <a:ext cx="4804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SAM with DAD</a:t>
            </a:r>
            <a:endParaRPr/>
          </a:p>
        </p:txBody>
      </p:sp>
      <p:sp>
        <p:nvSpPr>
          <p:cNvPr id="1032" name="Google Shape;1032;p47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33" name="Google Shape;1033;p47"/>
          <p:cNvSpPr/>
          <p:nvPr/>
        </p:nvSpPr>
        <p:spPr>
          <a:xfrm>
            <a:off x="2457577" y="2972116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4743220" y="2963042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7021115" y="2977169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36" name="Google Shape;1036;p47"/>
          <p:cNvCxnSpPr/>
          <p:nvPr/>
        </p:nvCxnSpPr>
        <p:spPr>
          <a:xfrm>
            <a:off x="1932137" y="3368084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7" name="Google Shape;1037;p47"/>
          <p:cNvSpPr txBox="1"/>
          <p:nvPr/>
        </p:nvSpPr>
        <p:spPr>
          <a:xfrm>
            <a:off x="3305267" y="2981530"/>
            <a:ext cx="83227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038" name="Google Shape;1038;p47"/>
          <p:cNvCxnSpPr>
            <a:endCxn id="1034" idx="2"/>
          </p:cNvCxnSpPr>
          <p:nvPr/>
        </p:nvCxnSpPr>
        <p:spPr>
          <a:xfrm>
            <a:off x="3257320" y="3359010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9" name="Google Shape;1039;p47"/>
          <p:cNvCxnSpPr/>
          <p:nvPr/>
        </p:nvCxnSpPr>
        <p:spPr>
          <a:xfrm>
            <a:off x="5542903" y="3368969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0" name="Google Shape;1040;p47"/>
          <p:cNvSpPr/>
          <p:nvPr/>
        </p:nvSpPr>
        <p:spPr>
          <a:xfrm>
            <a:off x="9295241" y="3011404"/>
            <a:ext cx="791935" cy="791935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cxnSp>
        <p:nvCxnSpPr>
          <p:cNvPr id="1041" name="Google Shape;1041;p47"/>
          <p:cNvCxnSpPr/>
          <p:nvPr/>
        </p:nvCxnSpPr>
        <p:spPr>
          <a:xfrm>
            <a:off x="7809281" y="3368083"/>
            <a:ext cx="1485960" cy="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2" name="Google Shape;1042;p47"/>
          <p:cNvSpPr txBox="1"/>
          <p:nvPr/>
        </p:nvSpPr>
        <p:spPr>
          <a:xfrm>
            <a:off x="5827918" y="3335478"/>
            <a:ext cx="5516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</a:t>
            </a:r>
            <a:endParaRPr/>
          </a:p>
        </p:txBody>
      </p:sp>
      <p:sp>
        <p:nvSpPr>
          <p:cNvPr id="1043" name="Google Shape;1043;p47"/>
          <p:cNvSpPr txBox="1"/>
          <p:nvPr/>
        </p:nvSpPr>
        <p:spPr>
          <a:xfrm>
            <a:off x="6466048" y="174341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grpSp>
        <p:nvGrpSpPr>
          <p:cNvPr id="1044" name="Google Shape;1044;p47"/>
          <p:cNvGrpSpPr/>
          <p:nvPr/>
        </p:nvGrpSpPr>
        <p:grpSpPr>
          <a:xfrm flipH="1">
            <a:off x="5380352" y="3028164"/>
            <a:ext cx="4201160" cy="1597966"/>
            <a:chOff x="3901757" y="-360224"/>
            <a:chExt cx="3173105" cy="1597966"/>
          </a:xfrm>
        </p:grpSpPr>
        <p:sp>
          <p:nvSpPr>
            <p:cNvPr id="1045" name="Google Shape;1045;p47"/>
            <p:cNvSpPr/>
            <p:nvPr/>
          </p:nvSpPr>
          <p:spPr>
            <a:xfrm rot="10800000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 txBox="1"/>
            <p:nvPr/>
          </p:nvSpPr>
          <p:spPr>
            <a:xfrm>
              <a:off x="4130512" y="899188"/>
              <a:ext cx="12267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EOF / output(S)</a:t>
              </a:r>
              <a:endParaRPr/>
            </a:p>
          </p:txBody>
        </p:sp>
      </p:grpSp>
      <p:grpSp>
        <p:nvGrpSpPr>
          <p:cNvPr id="1047" name="Google Shape;1047;p47"/>
          <p:cNvGrpSpPr/>
          <p:nvPr/>
        </p:nvGrpSpPr>
        <p:grpSpPr>
          <a:xfrm>
            <a:off x="614965" y="2220134"/>
            <a:ext cx="2234904" cy="1147949"/>
            <a:chOff x="60545" y="1273329"/>
            <a:chExt cx="2234904" cy="1147949"/>
          </a:xfrm>
        </p:grpSpPr>
        <p:sp>
          <p:nvSpPr>
            <p:cNvPr id="1048" name="Google Shape;1048;p47"/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 txBox="1"/>
            <p:nvPr/>
          </p:nvSpPr>
          <p:spPr>
            <a:xfrm>
              <a:off x="60545" y="1273329"/>
              <a:ext cx="20024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output(other)</a:t>
              </a:r>
              <a:endParaRPr/>
            </a:p>
          </p:txBody>
        </p:sp>
      </p:grpSp>
      <p:sp>
        <p:nvSpPr>
          <p:cNvPr id="1050" name="Google Shape;1050;p47"/>
          <p:cNvSpPr/>
          <p:nvPr/>
        </p:nvSpPr>
        <p:spPr>
          <a:xfrm flipH="1">
            <a:off x="3124554" y="2028836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1" name="Google Shape;1051;p47"/>
          <p:cNvGrpSpPr/>
          <p:nvPr/>
        </p:nvGrpSpPr>
        <p:grpSpPr>
          <a:xfrm>
            <a:off x="3036592" y="2735318"/>
            <a:ext cx="2158450" cy="1662731"/>
            <a:chOff x="2280233" y="1924786"/>
            <a:chExt cx="2158450" cy="1662731"/>
          </a:xfrm>
        </p:grpSpPr>
        <p:sp>
          <p:nvSpPr>
            <p:cNvPr id="1052" name="Google Shape;1052;p47"/>
            <p:cNvSpPr/>
            <p:nvPr/>
          </p:nvSpPr>
          <p:spPr>
            <a:xfrm rot="-5770265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noFill/>
            <a:ln w="349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lg" len="lg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47"/>
            <p:cNvSpPr txBox="1"/>
            <p:nvPr/>
          </p:nvSpPr>
          <p:spPr>
            <a:xfrm>
              <a:off x="2434623" y="3064297"/>
              <a:ext cx="175400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other / output(S),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          output(other)</a:t>
              </a:r>
              <a:endParaRPr/>
            </a:p>
          </p:txBody>
        </p:sp>
      </p:grpSp>
      <p:sp>
        <p:nvSpPr>
          <p:cNvPr id="1054" name="Google Shape;1054;p47"/>
          <p:cNvSpPr/>
          <p:nvPr/>
        </p:nvSpPr>
        <p:spPr>
          <a:xfrm rot="10800000">
            <a:off x="2893881" y="2761270"/>
            <a:ext cx="4591594" cy="2157260"/>
          </a:xfrm>
          <a:prstGeom prst="arc">
            <a:avLst>
              <a:gd name="adj1" fmla="val 10707120"/>
              <a:gd name="adj2" fmla="val 88985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47"/>
          <p:cNvSpPr txBox="1"/>
          <p:nvPr/>
        </p:nvSpPr>
        <p:spPr>
          <a:xfrm>
            <a:off x="4129891" y="4904827"/>
            <a:ext cx="170431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056" name="Google Shape;1056;p47"/>
          <p:cNvSpPr txBox="1"/>
          <p:nvPr/>
        </p:nvSpPr>
        <p:spPr>
          <a:xfrm>
            <a:off x="7588977" y="2717827"/>
            <a:ext cx="14879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output(A)</a:t>
            </a:r>
            <a:endParaRPr/>
          </a:p>
        </p:txBody>
      </p:sp>
      <p:sp>
        <p:nvSpPr>
          <p:cNvPr id="1057" name="Google Shape;1057;p47"/>
          <p:cNvSpPr/>
          <p:nvPr/>
        </p:nvSpPr>
        <p:spPr>
          <a:xfrm>
            <a:off x="2986454" y="1527409"/>
            <a:ext cx="6942176" cy="2872456"/>
          </a:xfrm>
          <a:prstGeom prst="arc">
            <a:avLst>
              <a:gd name="adj1" fmla="val 10805266"/>
              <a:gd name="adj2" fmla="val 7954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47"/>
          <p:cNvSpPr txBox="1"/>
          <p:nvPr/>
        </p:nvSpPr>
        <p:spPr>
          <a:xfrm>
            <a:off x="6080675" y="1214484"/>
            <a:ext cx="84830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EOF / -</a:t>
            </a:r>
            <a:endParaRPr/>
          </a:p>
        </p:txBody>
      </p:sp>
      <p:sp>
        <p:nvSpPr>
          <p:cNvPr id="1059" name="Google Shape;1059;p47"/>
          <p:cNvSpPr/>
          <p:nvPr/>
        </p:nvSpPr>
        <p:spPr>
          <a:xfrm rot="-322486" flipH="1">
            <a:off x="4760145" y="2507210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47"/>
          <p:cNvSpPr txBox="1"/>
          <p:nvPr/>
        </p:nvSpPr>
        <p:spPr>
          <a:xfrm>
            <a:off x="3560026" y="2558791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061" name="Google Shape;1061;p47"/>
          <p:cNvSpPr/>
          <p:nvPr/>
        </p:nvSpPr>
        <p:spPr>
          <a:xfrm rot="-192492" flipH="1">
            <a:off x="5350719" y="3012299"/>
            <a:ext cx="1769890" cy="656111"/>
          </a:xfrm>
          <a:prstGeom prst="arc">
            <a:avLst>
              <a:gd name="adj1" fmla="val 11094185"/>
              <a:gd name="adj2" fmla="val 20970492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47"/>
          <p:cNvSpPr txBox="1"/>
          <p:nvPr/>
        </p:nvSpPr>
        <p:spPr>
          <a:xfrm>
            <a:off x="5661009" y="2558119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8"/>
          <p:cNvSpPr txBox="1">
            <a:spLocks noGrp="1"/>
          </p:cNvSpPr>
          <p:nvPr>
            <p:ph type="body" idx="1"/>
          </p:nvPr>
        </p:nvSpPr>
        <p:spPr>
          <a:xfrm>
            <a:off x="219660" y="600129"/>
            <a:ext cx="7079812" cy="54111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To merge two DFA's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 </a:t>
            </a:r>
            <a:r>
              <a:rPr lang="en-US" sz="1800" b="1">
                <a:solidFill>
                  <a:schemeClr val="accent6"/>
                </a:solidFill>
              </a:rPr>
              <a:t>combine common states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make sure all the arcs out of the combined states represent the arcs in the two DFA's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</a:pPr>
            <a:r>
              <a:rPr lang="en-US" sz="1800" b="1">
                <a:solidFill>
                  <a:schemeClr val="accent6"/>
                </a:solidFill>
              </a:rPr>
              <a:t>Example: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The prior two DFAs both have the same initial state sequence (</a:t>
            </a:r>
            <a:r>
              <a:rPr lang="en-US" sz="1800" b="1">
                <a:solidFill>
                  <a:schemeClr val="accent6"/>
                </a:solidFill>
              </a:rPr>
              <a:t>start</a:t>
            </a:r>
            <a:r>
              <a:rPr lang="en-US" sz="1800">
                <a:solidFill>
                  <a:schemeClr val="accent6"/>
                </a:solidFill>
              </a:rPr>
              <a:t> and </a:t>
            </a:r>
            <a:r>
              <a:rPr lang="en-US" sz="1800" b="1">
                <a:solidFill>
                  <a:schemeClr val="accent6"/>
                </a:solidFill>
              </a:rPr>
              <a:t>S</a:t>
            </a:r>
            <a:r>
              <a:rPr lang="en-US" sz="1800">
                <a:solidFill>
                  <a:schemeClr val="accent6"/>
                </a:solidFill>
              </a:rPr>
              <a:t>) which will be in the merged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Next add all the unique arcs out of state S from both the separate DFAs and adjust the labels if necessary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Add the remaining states and arcs </a:t>
            </a:r>
            <a:r>
              <a:rPr lang="en-US" sz="1800">
                <a:solidFill>
                  <a:schemeClr val="accent6"/>
                </a:solidFill>
              </a:rPr>
              <a:t>that are unique to each DFA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We are going to </a:t>
            </a:r>
            <a:r>
              <a:rPr lang="en-US" sz="1800" b="1">
                <a:solidFill>
                  <a:schemeClr val="accent6"/>
                </a:solidFill>
              </a:rPr>
              <a:t>simplify the combination </a:t>
            </a:r>
            <a:r>
              <a:rPr lang="en-US" sz="1800">
                <a:solidFill>
                  <a:schemeClr val="accent6"/>
                </a:solidFill>
              </a:rPr>
              <a:t>process by assuming the </a:t>
            </a:r>
            <a:r>
              <a:rPr lang="en-US" sz="1800" b="1">
                <a:solidFill>
                  <a:schemeClr val="accent6"/>
                </a:solidFill>
              </a:rPr>
              <a:t>input is infinite in length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So, both EOF processing and the end state is not shown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You will use this same assumption in PA2</a:t>
            </a:r>
            <a:endParaRPr/>
          </a:p>
          <a:p>
            <a:pPr marL="234950" lvl="0" indent="-1206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52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DFA's: Step one design each sequence - 3</a:t>
            </a:r>
            <a:endParaRPr/>
          </a:p>
        </p:txBody>
      </p:sp>
      <p:sp>
        <p:nvSpPr>
          <p:cNvPr id="1069" name="Google Shape;1069;p48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070" name="Google Shape;1070;p48"/>
          <p:cNvGrpSpPr/>
          <p:nvPr/>
        </p:nvGrpSpPr>
        <p:grpSpPr>
          <a:xfrm>
            <a:off x="7356304" y="2463358"/>
            <a:ext cx="2846096" cy="1681260"/>
            <a:chOff x="3835665" y="2897586"/>
            <a:chExt cx="2846096" cy="1681260"/>
          </a:xfrm>
        </p:grpSpPr>
        <p:grpSp>
          <p:nvGrpSpPr>
            <p:cNvPr id="1071" name="Google Shape;1071;p48"/>
            <p:cNvGrpSpPr/>
            <p:nvPr/>
          </p:nvGrpSpPr>
          <p:grpSpPr>
            <a:xfrm>
              <a:off x="3835665" y="2897586"/>
              <a:ext cx="2846096" cy="1087418"/>
              <a:chOff x="2463268" y="3399417"/>
              <a:chExt cx="3966889" cy="1613351"/>
            </a:xfrm>
          </p:grpSpPr>
          <p:sp>
            <p:nvSpPr>
              <p:cNvPr id="1072" name="Google Shape;1072;p48"/>
              <p:cNvSpPr/>
              <p:nvPr/>
            </p:nvSpPr>
            <p:spPr>
              <a:xfrm>
                <a:off x="3352579" y="4220833"/>
                <a:ext cx="791935" cy="79193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5638222" y="4211759"/>
                <a:ext cx="791935" cy="791935"/>
              </a:xfrm>
              <a:prstGeom prst="ellipse">
                <a:avLst/>
              </a:prstGeom>
              <a:solidFill>
                <a:srgbClr val="F37440"/>
              </a:solidFill>
              <a:ln w="12700" cap="flat" cmpd="sng">
                <a:solidFill>
                  <a:srgbClr val="005A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cxnSp>
            <p:nvCxnSpPr>
              <p:cNvPr id="1074" name="Google Shape;1074;p48"/>
              <p:cNvCxnSpPr/>
              <p:nvPr/>
            </p:nvCxnSpPr>
            <p:spPr>
              <a:xfrm>
                <a:off x="2827139" y="4616801"/>
                <a:ext cx="514990" cy="1941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75" name="Google Shape;1075;p48"/>
              <p:cNvSpPr txBox="1"/>
              <p:nvPr/>
            </p:nvSpPr>
            <p:spPr>
              <a:xfrm>
                <a:off x="4439716" y="4240295"/>
                <a:ext cx="668492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- </a:t>
                </a:r>
                <a:endParaRPr/>
              </a:p>
            </p:txBody>
          </p:sp>
          <p:cxnSp>
            <p:nvCxnSpPr>
              <p:cNvPr id="1076" name="Google Shape;1076;p48"/>
              <p:cNvCxnSpPr>
                <a:endCxn id="1073" idx="2"/>
              </p:cNvCxnSpPr>
              <p:nvPr/>
            </p:nvCxnSpPr>
            <p:spPr>
              <a:xfrm>
                <a:off x="4152322" y="4607727"/>
                <a:ext cx="1485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grpSp>
            <p:nvGrpSpPr>
              <p:cNvPr id="1077" name="Google Shape;1077;p48"/>
              <p:cNvGrpSpPr/>
              <p:nvPr/>
            </p:nvGrpSpPr>
            <p:grpSpPr>
              <a:xfrm>
                <a:off x="2463268" y="3399417"/>
                <a:ext cx="1986709" cy="1217383"/>
                <a:chOff x="1013846" y="1203895"/>
                <a:chExt cx="1986709" cy="1217383"/>
              </a:xfrm>
            </p:grpSpPr>
            <p:sp>
              <p:nvSpPr>
                <p:cNvPr id="1078" name="Google Shape;1078;p48"/>
                <p:cNvSpPr/>
                <p:nvPr/>
              </p:nvSpPr>
              <p:spPr>
                <a:xfrm flipH="1">
                  <a:off x="1722317" y="1629343"/>
                  <a:ext cx="573132" cy="791935"/>
                </a:xfrm>
                <a:prstGeom prst="arc">
                  <a:avLst>
                    <a:gd name="adj1" fmla="val 10064307"/>
                    <a:gd name="adj2" fmla="val 3624714"/>
                  </a:avLst>
                </a:prstGeom>
                <a:noFill/>
                <a:ln w="34925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stealth" w="lg" len="lg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48"/>
                <p:cNvSpPr txBox="1"/>
                <p:nvPr/>
              </p:nvSpPr>
              <p:spPr>
                <a:xfrm>
                  <a:off x="1013846" y="1203895"/>
                  <a:ext cx="1986709" cy="38813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rgbClr val="0070C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other / output(other)</a:t>
                  </a:r>
                  <a:endParaRPr/>
                </a:p>
              </p:txBody>
            </p:sp>
          </p:grpSp>
          <p:sp>
            <p:nvSpPr>
              <p:cNvPr id="1080" name="Google Shape;1080;p48"/>
              <p:cNvSpPr/>
              <p:nvPr/>
            </p:nvSpPr>
            <p:spPr>
              <a:xfrm rot="-322486" flipH="1">
                <a:off x="5655444" y="3762642"/>
                <a:ext cx="411483" cy="871544"/>
              </a:xfrm>
              <a:prstGeom prst="arc">
                <a:avLst>
                  <a:gd name="adj1" fmla="val 9725475"/>
                  <a:gd name="adj2" fmla="val 1954416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48"/>
              <p:cNvSpPr txBox="1"/>
              <p:nvPr/>
            </p:nvSpPr>
            <p:spPr>
              <a:xfrm>
                <a:off x="4493759" y="3415939"/>
                <a:ext cx="1356646" cy="388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S / output(S)</a:t>
                </a:r>
                <a:endParaRPr/>
              </a:p>
            </p:txBody>
          </p:sp>
        </p:grpSp>
        <p:grpSp>
          <p:nvGrpSpPr>
            <p:cNvPr id="1082" name="Google Shape;1082;p48"/>
            <p:cNvGrpSpPr/>
            <p:nvPr/>
          </p:nvGrpSpPr>
          <p:grpSpPr>
            <a:xfrm>
              <a:off x="4822388" y="3092398"/>
              <a:ext cx="1752079" cy="1486448"/>
              <a:chOff x="2673158" y="1924786"/>
              <a:chExt cx="1752079" cy="1486448"/>
            </a:xfrm>
          </p:grpSpPr>
          <p:sp>
            <p:nvSpPr>
              <p:cNvPr id="1083" name="Google Shape;1083;p48"/>
              <p:cNvSpPr/>
              <p:nvPr/>
            </p:nvSpPr>
            <p:spPr>
              <a:xfrm rot="-5770265">
                <a:off x="3079472" y="1650694"/>
                <a:ext cx="939451" cy="1660714"/>
              </a:xfrm>
              <a:prstGeom prst="arc">
                <a:avLst>
                  <a:gd name="adj1" fmla="val 7347159"/>
                  <a:gd name="adj2" fmla="val 15446979"/>
                </a:avLst>
              </a:prstGeom>
              <a:noFill/>
              <a:ln w="34925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stealth" w="lg" len="lg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48"/>
              <p:cNvSpPr txBox="1"/>
              <p:nvPr/>
            </p:nvSpPr>
            <p:spPr>
              <a:xfrm>
                <a:off x="2735426" y="2980347"/>
                <a:ext cx="1412566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other / output(S),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50">
                    <a:solidFill>
                      <a:srgbClr val="0070C0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output(other)</a:t>
                </a:r>
                <a:endParaRPr/>
              </a:p>
            </p:txBody>
          </p:sp>
        </p:grpSp>
      </p:grpSp>
      <p:grpSp>
        <p:nvGrpSpPr>
          <p:cNvPr id="1085" name="Google Shape;1085;p48"/>
          <p:cNvGrpSpPr/>
          <p:nvPr/>
        </p:nvGrpSpPr>
        <p:grpSpPr>
          <a:xfrm>
            <a:off x="10119191" y="2373625"/>
            <a:ext cx="1506183" cy="2110750"/>
            <a:chOff x="5707106" y="1756730"/>
            <a:chExt cx="2203283" cy="3087662"/>
          </a:xfrm>
        </p:grpSpPr>
        <p:sp>
          <p:nvSpPr>
            <p:cNvPr id="1086" name="Google Shape;1086;p48"/>
            <p:cNvSpPr/>
            <p:nvPr/>
          </p:nvSpPr>
          <p:spPr>
            <a:xfrm>
              <a:off x="7118454" y="1756730"/>
              <a:ext cx="791935" cy="791935"/>
            </a:xfrm>
            <a:prstGeom prst="ellipse">
              <a:avLst/>
            </a:prstGeom>
            <a:solidFill>
              <a:srgbClr val="7030A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cxnSp>
          <p:nvCxnSpPr>
            <p:cNvPr id="1087" name="Google Shape;1087;p48"/>
            <p:cNvCxnSpPr>
              <a:stCxn id="1073" idx="7"/>
            </p:cNvCxnSpPr>
            <p:nvPr/>
          </p:nvCxnSpPr>
          <p:spPr>
            <a:xfrm rot="10800000" flipH="1">
              <a:off x="5707106" y="2326581"/>
              <a:ext cx="1478100" cy="476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88" name="Google Shape;1088;p48"/>
            <p:cNvSpPr txBox="1"/>
            <p:nvPr/>
          </p:nvSpPr>
          <p:spPr>
            <a:xfrm>
              <a:off x="5886673" y="2214542"/>
              <a:ext cx="710977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O / -</a:t>
              </a: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7098074" y="4052457"/>
              <a:ext cx="791935" cy="791935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090" name="Google Shape;1090;p48"/>
            <p:cNvCxnSpPr>
              <a:stCxn id="1073" idx="5"/>
              <a:endCxn id="1089" idx="1"/>
            </p:cNvCxnSpPr>
            <p:nvPr/>
          </p:nvCxnSpPr>
          <p:spPr>
            <a:xfrm>
              <a:off x="5707106" y="3355403"/>
              <a:ext cx="1506900" cy="8130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91" name="Google Shape;1091;p48"/>
            <p:cNvSpPr txBox="1"/>
            <p:nvPr/>
          </p:nvSpPr>
          <p:spPr>
            <a:xfrm>
              <a:off x="6135252" y="3288449"/>
              <a:ext cx="736116" cy="405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A / - </a:t>
              </a:r>
              <a:endParaRPr/>
            </a:p>
          </p:txBody>
        </p:sp>
      </p:grpSp>
      <p:sp>
        <p:nvSpPr>
          <p:cNvPr id="1092" name="Google Shape;1092;p48"/>
          <p:cNvSpPr/>
          <p:nvPr/>
        </p:nvSpPr>
        <p:spPr>
          <a:xfrm rot="-1545319" flipH="1">
            <a:off x="9975765" y="2474710"/>
            <a:ext cx="1365001" cy="871543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8"/>
          <p:cNvSpPr/>
          <p:nvPr/>
        </p:nvSpPr>
        <p:spPr>
          <a:xfrm rot="-9070278">
            <a:off x="9951770" y="3211080"/>
            <a:ext cx="1365001" cy="1000840"/>
          </a:xfrm>
          <a:prstGeom prst="arc">
            <a:avLst>
              <a:gd name="adj1" fmla="val 11906958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8"/>
          <p:cNvSpPr txBox="1"/>
          <p:nvPr/>
        </p:nvSpPr>
        <p:spPr>
          <a:xfrm>
            <a:off x="9794184" y="4250854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  <p:sp>
        <p:nvSpPr>
          <p:cNvPr id="1095" name="Google Shape;1095;p48"/>
          <p:cNvSpPr txBox="1"/>
          <p:nvPr/>
        </p:nvSpPr>
        <p:spPr>
          <a:xfrm>
            <a:off x="9817861" y="2006845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49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Merging DFA's – 3 (Finished)</a:t>
            </a:r>
            <a:endParaRPr/>
          </a:p>
        </p:txBody>
      </p:sp>
      <p:sp>
        <p:nvSpPr>
          <p:cNvPr id="1101" name="Google Shape;1101;p49"/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02" name="Google Shape;1102;p49"/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1103" name="Google Shape;1103;p49"/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1104" name="Google Shape;1104;p49"/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cxnSp>
        <p:nvCxnSpPr>
          <p:cNvPr id="1105" name="Google Shape;1105;p49"/>
          <p:cNvCxnSpPr/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6" name="Google Shape;1106;p49"/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- </a:t>
            </a:r>
            <a:endParaRPr/>
          </a:p>
        </p:txBody>
      </p:sp>
      <p:cxnSp>
        <p:nvCxnSpPr>
          <p:cNvPr id="1107" name="Google Shape;1107;p49"/>
          <p:cNvCxnSpPr>
            <a:endCxn id="1103" idx="2"/>
          </p:cNvCxnSpPr>
          <p:nvPr/>
        </p:nvCxnSpPr>
        <p:spPr>
          <a:xfrm>
            <a:off x="4235135" y="3624945"/>
            <a:ext cx="1485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8" name="Google Shape;1108;p49"/>
          <p:cNvCxnSpPr>
            <a:stCxn id="1103" idx="7"/>
          </p:cNvCxnSpPr>
          <p:nvPr/>
        </p:nvCxnSpPr>
        <p:spPr>
          <a:xfrm rot="10800000" flipH="1">
            <a:off x="6396994" y="2822653"/>
            <a:ext cx="1459800" cy="52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9" name="Google Shape;1109;p49"/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 / -</a:t>
            </a:r>
            <a:endParaRPr/>
          </a:p>
        </p:txBody>
      </p:sp>
      <p:sp>
        <p:nvSpPr>
          <p:cNvPr id="1110" name="Google Shape;1110;p49"/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49"/>
          <p:cNvSpPr/>
          <p:nvPr/>
        </p:nvSpPr>
        <p:spPr>
          <a:xfrm rot="-423582" flipH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49"/>
          <p:cNvSpPr/>
          <p:nvPr/>
        </p:nvSpPr>
        <p:spPr>
          <a:xfrm rot="-5770265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49"/>
          <p:cNvSpPr/>
          <p:nvPr/>
        </p:nvSpPr>
        <p:spPr>
          <a:xfrm rot="-269595" flipH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49"/>
          <p:cNvSpPr/>
          <p:nvPr/>
        </p:nvSpPr>
        <p:spPr>
          <a:xfrm rot="-322486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49"/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16" name="Google Shape;1116;p49"/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7" name="Google Shape;1117;p49"/>
          <p:cNvCxnSpPr>
            <a:stCxn id="1103" idx="5"/>
          </p:cNvCxnSpPr>
          <p:nvPr/>
        </p:nvCxnSpPr>
        <p:spPr>
          <a:xfrm>
            <a:off x="6396994" y="3904936"/>
            <a:ext cx="1459800" cy="128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8" name="Google Shape;1118;p49"/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/ - </a:t>
            </a:r>
            <a:endParaRPr/>
          </a:p>
        </p:txBody>
      </p:sp>
      <p:sp>
        <p:nvSpPr>
          <p:cNvPr id="1119" name="Google Shape;1119;p49"/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2C8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49"/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This DFA replaces SOL with a @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and This DFA replaces SAM with DAD</a:t>
            </a:r>
            <a:endParaRPr/>
          </a:p>
        </p:txBody>
      </p:sp>
      <p:sp>
        <p:nvSpPr>
          <p:cNvPr id="1121" name="Google Shape;1121;p49"/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L / output(@)</a:t>
            </a:r>
            <a:endParaRPr/>
          </a:p>
        </p:txBody>
      </p:sp>
      <p:sp>
        <p:nvSpPr>
          <p:cNvPr id="1122" name="Google Shape;1122;p49"/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</a:t>
            </a:r>
            <a:endParaRPr/>
          </a:p>
        </p:txBody>
      </p:sp>
      <p:sp>
        <p:nvSpPr>
          <p:cNvPr id="1123" name="Google Shape;1123;p49"/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output(other)</a:t>
            </a:r>
            <a:endParaRPr/>
          </a:p>
        </p:txBody>
      </p:sp>
      <p:sp>
        <p:nvSpPr>
          <p:cNvPr id="1124" name="Google Shape;1124;p49"/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M / output(D),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      output(D)</a:t>
            </a:r>
            <a:endParaRPr/>
          </a:p>
        </p:txBody>
      </p:sp>
      <p:sp>
        <p:nvSpPr>
          <p:cNvPr id="1125" name="Google Shape;1125;p49"/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output(A),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output(other)</a:t>
            </a:r>
            <a:endParaRPr/>
          </a:p>
        </p:txBody>
      </p:sp>
      <p:sp>
        <p:nvSpPr>
          <p:cNvPr id="1126" name="Google Shape;1126;p49"/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7" name="Google Shape;1127;p49"/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other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output(other)</a:t>
            </a:r>
            <a:endParaRPr/>
          </a:p>
        </p:txBody>
      </p:sp>
      <p:sp>
        <p:nvSpPr>
          <p:cNvPr id="1128" name="Google Shape;1128;p49"/>
          <p:cNvSpPr/>
          <p:nvPr/>
        </p:nvSpPr>
        <p:spPr>
          <a:xfrm rot="9803886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9"/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9"/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output(O)</a:t>
            </a:r>
            <a:endParaRPr/>
          </a:p>
        </p:txBody>
      </p:sp>
      <p:sp>
        <p:nvSpPr>
          <p:cNvPr id="1131" name="Google Shape;1131;p49"/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 / output(S),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output(A)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CSE30 Spring 2024 </a:t>
            </a:r>
            <a:r>
              <a:rPr lang="en-US">
                <a:solidFill>
                  <a:srgbClr val="FF0000"/>
                </a:solidFill>
              </a:rPr>
              <a:t>Section A Specific 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2"/>
          </p:nvPr>
        </p:nvSpPr>
        <p:spPr>
          <a:xfrm>
            <a:off x="1477805" y="599401"/>
            <a:ext cx="9055124" cy="60849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>
                <a:solidFill>
                  <a:schemeClr val="accent1"/>
                </a:solidFill>
              </a:rPr>
              <a:t>Section B (Muller)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What is the </a:t>
            </a:r>
            <a:r>
              <a:rPr lang="en-US" sz="2000" b="1">
                <a:solidFill>
                  <a:srgbClr val="FF0000"/>
                </a:solidFill>
              </a:rPr>
              <a:t>same</a:t>
            </a:r>
            <a:r>
              <a:rPr lang="en-US" sz="2000" b="1">
                <a:solidFill>
                  <a:schemeClr val="accent1"/>
                </a:solidFill>
              </a:rPr>
              <a:t> in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study topics </a:t>
            </a:r>
            <a:r>
              <a:rPr lang="en-US" sz="2000">
                <a:solidFill>
                  <a:schemeClr val="accent6"/>
                </a:solidFill>
              </a:rPr>
              <a:t>(roughly in-sync by the end of each week)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quizzes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Programming Assignments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What is </a:t>
            </a:r>
            <a:r>
              <a:rPr lang="en-US" sz="2000" b="1">
                <a:solidFill>
                  <a:srgbClr val="FF0000"/>
                </a:solidFill>
              </a:rPr>
              <a:t>different</a:t>
            </a:r>
            <a:r>
              <a:rPr lang="en-US" sz="2000" b="1">
                <a:solidFill>
                  <a:srgbClr val="0070C0"/>
                </a:solidFill>
              </a:rPr>
              <a:t> between the two sections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lecture materials </a:t>
            </a:r>
            <a:endParaRPr sz="20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midterm questions (from Sect A lecture)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final questions (from Sect A lecture)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In-person lecture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strongly encouraged </a:t>
            </a:r>
            <a:r>
              <a:rPr lang="en-US" sz="2000">
                <a:solidFill>
                  <a:srgbClr val="2C895B"/>
                </a:solidFill>
              </a:rPr>
              <a:t>(attendance points)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Lectures are podcast recorded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Discussion section attendance </a:t>
            </a:r>
            <a:r>
              <a:rPr lang="en-US" sz="2000">
                <a:solidFill>
                  <a:srgbClr val="2C895B"/>
                </a:solidFill>
              </a:rPr>
              <a:t>is </a:t>
            </a:r>
            <a:r>
              <a:rPr lang="en-US" sz="2000" b="1">
                <a:solidFill>
                  <a:srgbClr val="2C895B"/>
                </a:solidFill>
              </a:rPr>
              <a:t>optional</a:t>
            </a:r>
            <a:r>
              <a:rPr lang="en-US" sz="2000">
                <a:solidFill>
                  <a:srgbClr val="2C895B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</a:rPr>
              <a:t>but strongly encouraged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You may attend either discussion section and still be enrolled in Sect A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Section A sections are podcast recorded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See the syllabus for grading details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" name="Google Shape;1136;p50"/>
          <p:cNvGraphicFramePr/>
          <p:nvPr/>
        </p:nvGraphicFramePr>
        <p:xfrm>
          <a:off x="430213" y="956657"/>
          <a:ext cx="11509250" cy="5941615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Character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16-bit unicode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  // 8 bits (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varies by hardware</a:t>
                      </a:r>
                      <a:r>
                        <a:rPr lang="en-US" sz="2000" b="1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integers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byte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8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16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 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signed) char  </a:t>
                      </a:r>
                      <a:r>
                        <a:rPr lang="en-US" sz="18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see row above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short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int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(unsigned,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long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Floating Point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32 bits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64 bits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 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unspecified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Logical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boolean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&lt;stdbool.h&gt;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conditional tests that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evaluate to 0 are false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 for all other values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9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Constants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final int MAX = 1000;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two alternatives to do this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#define MAX 1000  // C preprocessor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 int MAX = 1000;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37" name="Google Shape;1137;p5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Data types: C Versus Java</a:t>
            </a:r>
            <a:endParaRPr/>
          </a:p>
        </p:txBody>
      </p:sp>
      <p:sp>
        <p:nvSpPr>
          <p:cNvPr id="1138" name="Google Shape;1138;p5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1"/>
          <p:cNvSpPr txBox="1"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Caution: Char type can be either signed or unsigned</a:t>
            </a:r>
            <a:endParaRPr/>
          </a:p>
        </p:txBody>
      </p:sp>
      <p:sp>
        <p:nvSpPr>
          <p:cNvPr id="1144" name="Google Shape;1144;p51"/>
          <p:cNvSpPr txBox="1">
            <a:spLocks noGrp="1"/>
          </p:cNvSpPr>
          <p:nvPr>
            <p:ph type="body" idx="1"/>
          </p:nvPr>
        </p:nvSpPr>
        <p:spPr>
          <a:xfrm>
            <a:off x="6096000" y="2611860"/>
            <a:ext cx="5397062" cy="4041701"/>
          </a:xfrm>
          <a:prstGeom prst="rect">
            <a:avLst/>
          </a:prstGeom>
          <a:solidFill>
            <a:srgbClr val="FFF3DA"/>
          </a:solidFill>
          <a:ln w="317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variable c is being cast promoted to an int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So, what is printed?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Depends on the hardware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arm (pi-cluster)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unsigned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255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On Intel 64-bit (ieng6)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char default is signed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>
                <a:solidFill>
                  <a:srgbClr val="353B3E"/>
                </a:solidFill>
              </a:rPr>
              <a:t>	-1</a:t>
            </a:r>
            <a:endParaRPr/>
          </a:p>
        </p:txBody>
      </p:sp>
      <p:sp>
        <p:nvSpPr>
          <p:cNvPr id="1145" name="Google Shape;1145;p51"/>
          <p:cNvSpPr txBox="1">
            <a:spLocks noGrp="1"/>
          </p:cNvSpPr>
          <p:nvPr>
            <p:ph type="body" idx="2"/>
          </p:nvPr>
        </p:nvSpPr>
        <p:spPr>
          <a:xfrm>
            <a:off x="894847" y="950988"/>
            <a:ext cx="10190480" cy="12751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unsigned</a:t>
            </a:r>
            <a:r>
              <a:rPr lang="en-US">
                <a:solidFill>
                  <a:srgbClr val="0070C0"/>
                </a:solidFill>
              </a:rPr>
              <a:t> char: </a:t>
            </a:r>
            <a:r>
              <a:rPr lang="en-US"/>
              <a:t>8 bits positive values only 0 to 255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37440"/>
              </a:buClr>
              <a:buSzPts val="2100"/>
              <a:buChar char="•"/>
            </a:pPr>
            <a:r>
              <a:rPr lang="en-US" b="1">
                <a:solidFill>
                  <a:srgbClr val="F37440"/>
                </a:solidFill>
              </a:rPr>
              <a:t>signed</a:t>
            </a:r>
            <a:r>
              <a:rPr lang="en-US">
                <a:solidFill>
                  <a:srgbClr val="F37440"/>
                </a:solidFill>
              </a:rPr>
              <a:t> char: </a:t>
            </a:r>
            <a:r>
              <a:rPr lang="en-US"/>
              <a:t>8 bits negative &amp; positive values (-128 to +127)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100"/>
              <a:buChar char="•"/>
            </a:pPr>
            <a:r>
              <a:rPr lang="en-US">
                <a:solidFill>
                  <a:srgbClr val="00B050"/>
                </a:solidFill>
              </a:rPr>
              <a:t>char</a:t>
            </a:r>
            <a:r>
              <a:rPr lang="en-US"/>
              <a:t> (with no modifier): 8-bit (</a:t>
            </a:r>
            <a:r>
              <a:rPr lang="en-US">
                <a:solidFill>
                  <a:srgbClr val="FF0000"/>
                </a:solidFill>
              </a:rPr>
              <a:t>signed or unsigned: implementation dependent</a:t>
            </a:r>
            <a:r>
              <a:rPr lang="en-US"/>
              <a:t>)</a:t>
            </a:r>
            <a:endParaRPr/>
          </a:p>
        </p:txBody>
      </p:sp>
      <p:sp>
        <p:nvSpPr>
          <p:cNvPr id="1146" name="Google Shape;1146;p51"/>
          <p:cNvSpPr/>
          <p:nvPr/>
        </p:nvSpPr>
        <p:spPr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char c = 255;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printf("%d\n",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(int)c</a:t>
            </a: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   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47" name="Google Shape;1147;p5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52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Fixed size types in C (later addition to C)</a:t>
            </a:r>
            <a:endParaRPr/>
          </a:p>
        </p:txBody>
      </p:sp>
      <p:sp>
        <p:nvSpPr>
          <p:cNvPr id="1153" name="Google Shape;1153;p52"/>
          <p:cNvSpPr txBox="1">
            <a:spLocks noGrp="1"/>
          </p:cNvSpPr>
          <p:nvPr>
            <p:ph type="body" idx="1"/>
          </p:nvPr>
        </p:nvSpPr>
        <p:spPr>
          <a:xfrm>
            <a:off x="492406" y="770524"/>
            <a:ext cx="11435372" cy="549711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Sometimes programs need to be </a:t>
            </a:r>
            <a:r>
              <a:rPr lang="en-US" sz="240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>
                <a:solidFill>
                  <a:srgbClr val="353B3E"/>
                </a:solidFill>
              </a:rPr>
              <a:t>or for </a:t>
            </a:r>
            <a:r>
              <a:rPr lang="en-US" sz="2400">
                <a:solidFill>
                  <a:srgbClr val="0070C0"/>
                </a:solidFill>
              </a:rPr>
              <a:t>a particular size of storage</a:t>
            </a:r>
            <a:r>
              <a:rPr lang="en-US" sz="2400"/>
              <a:t>, </a:t>
            </a:r>
            <a:r>
              <a:rPr lang="en-US" sz="2400">
                <a:solidFill>
                  <a:srgbClr val="0070C0"/>
                </a:solidFill>
              </a:rPr>
              <a:t>regardless of what machine the program runs 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In the file </a:t>
            </a:r>
            <a:r>
              <a:rPr lang="en-US" sz="24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&lt;stdint.h&gt; </a:t>
            </a:r>
            <a:r>
              <a:rPr lang="en-US" sz="2400">
                <a:solidFill>
                  <a:srgbClr val="353B3E"/>
                </a:solidFill>
              </a:rPr>
              <a:t>the following </a:t>
            </a:r>
            <a:r>
              <a:rPr lang="en-US" sz="2400">
                <a:solidFill>
                  <a:srgbClr val="0070C0"/>
                </a:solidFill>
              </a:rPr>
              <a:t>fixed size types </a:t>
            </a:r>
            <a:r>
              <a:rPr lang="en-US" sz="2400">
                <a:solidFill>
                  <a:srgbClr val="353B3E"/>
                </a:solidFill>
              </a:rPr>
              <a:t>are defined for use in these situations:</a:t>
            </a:r>
            <a:endParaRPr/>
          </a:p>
        </p:txBody>
      </p:sp>
      <p:sp>
        <p:nvSpPr>
          <p:cNvPr id="1154" name="Google Shape;1154;p5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aphicFrame>
        <p:nvGraphicFramePr>
          <p:cNvPr id="1155" name="Google Shape;1155;p52"/>
          <p:cNvGraphicFramePr/>
          <p:nvPr/>
        </p:nvGraphicFramePr>
        <p:xfrm>
          <a:off x="2699725" y="26037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{06E3E913-128D-4CB3-86E9-6DBE603C5090}</a:tableStyleId>
              </a:tblPr>
              <a:tblGrid>
                <a:gridCol w="19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1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Unsigned Data types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Exact Size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uint8_t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 bits (1 byte)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uint16_t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 bits (2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uint32_t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 bits (4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uint64_t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 bits (8 bytes)</a:t>
                      </a:r>
                      <a:endParaRPr/>
                    </a:p>
                  </a:txBody>
                  <a:tcPr marL="91450" marR="914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vs Java: Expression Type Promotions, Demotions, Casts</a:t>
            </a: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body" idx="1"/>
          </p:nvPr>
        </p:nvSpPr>
        <p:spPr>
          <a:xfrm>
            <a:off x="264960" y="629360"/>
            <a:ext cx="11812859" cy="271432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Java: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</a:t>
            </a:r>
            <a:r>
              <a:rPr lang="en-US" sz="2400">
                <a:solidFill>
                  <a:srgbClr val="353B3E"/>
                </a:solidFill>
              </a:rPr>
              <a:t>are</a:t>
            </a:r>
            <a:r>
              <a:rPr lang="en-US" sz="2400"/>
              <a:t> </a:t>
            </a:r>
            <a:r>
              <a:rPr lang="en-US" sz="2400" u="sng">
                <a:solidFill>
                  <a:schemeClr val="accent1"/>
                </a:solidFill>
              </a:rPr>
              <a:t>not</a:t>
            </a:r>
            <a:r>
              <a:rPr lang="en-US" sz="2400">
                <a:solidFill>
                  <a:schemeClr val="accent1"/>
                </a:solidFill>
              </a:rPr>
              <a:t> automatic</a:t>
            </a:r>
            <a:br>
              <a:rPr lang="en-US" sz="2400"/>
            </a:br>
            <a:r>
              <a:rPr lang="en-US" sz="2400"/>
              <a:t>C: </a:t>
            </a:r>
            <a:r>
              <a:rPr lang="en-US" sz="2400">
                <a:solidFill>
                  <a:schemeClr val="accent1"/>
                </a:solidFill>
              </a:rPr>
              <a:t>demotions</a:t>
            </a:r>
            <a:r>
              <a:rPr lang="en-US" sz="2400"/>
              <a:t> are </a:t>
            </a:r>
            <a:r>
              <a:rPr lang="en-US" sz="2400">
                <a:solidFill>
                  <a:schemeClr val="accent1"/>
                </a:solidFill>
              </a:rPr>
              <a:t>automatic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</a:pPr>
            <a:r>
              <a:rPr lang="en-US" b="1">
                <a:solidFill>
                  <a:srgbClr val="0070C0"/>
                </a:solidFill>
              </a:rPr>
              <a:t>Cast</a:t>
            </a:r>
            <a:r>
              <a:rPr lang="en-US"/>
              <a:t>: </a:t>
            </a:r>
            <a:r>
              <a:rPr lang="en-US">
                <a:solidFill>
                  <a:srgbClr val="353B3E"/>
                </a:solidFill>
              </a:rPr>
              <a:t>a unary operator</a:t>
            </a:r>
            <a:r>
              <a:rPr lang="en-US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variable_type) </a:t>
            </a:r>
            <a:r>
              <a:rPr lang="en-US" b="1">
                <a:solidFill>
                  <a:srgbClr val="0070C0"/>
                </a:solidFill>
              </a:rPr>
              <a:t>explicitly converts the type </a:t>
            </a:r>
            <a:r>
              <a:rPr lang="en-US">
                <a:solidFill>
                  <a:srgbClr val="353B3E"/>
                </a:solidFill>
              </a:rPr>
              <a:t>the value of an expression to </a:t>
            </a:r>
            <a:r>
              <a:rPr lang="en-US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variable_type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>
                <a:solidFill>
                  <a:srgbClr val="353B3E"/>
                </a:solidFill>
              </a:rPr>
              <a:t>To explicitly get the floating-point equivalent of the </a:t>
            </a:r>
            <a:r>
              <a:rPr lang="en-US" b="1" i="1">
                <a:solidFill>
                  <a:srgbClr val="F37440"/>
                </a:solidFill>
              </a:rPr>
              <a:t>integer variable </a:t>
            </a:r>
            <a:r>
              <a:rPr lang="en-US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b="1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353B3E"/>
                </a:solidFill>
              </a:rPr>
              <a:t>you would use a cast and write </a:t>
            </a:r>
            <a:r>
              <a:rPr lang="en-US" sz="2000" b="1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(float)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53"/>
          <p:cNvSpPr txBox="1"/>
          <p:nvPr/>
        </p:nvSpPr>
        <p:spPr>
          <a:xfrm>
            <a:off x="2450388" y="3514319"/>
            <a:ext cx="8186854" cy="3170099"/>
          </a:xfrm>
          <a:prstGeom prst="rect">
            <a:avLst/>
          </a:prstGeom>
          <a:solidFill>
            <a:srgbClr val="FFF3DA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char c;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c;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promotion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OK in Java and C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i;      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Implicit demotion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/* Java: Compile time error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/* C: OK; truncation */ 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 =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(char)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i;  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Explicit demotion using a </a:t>
            </a:r>
            <a:r>
              <a:rPr lang="en-US" sz="20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cast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/* Java: OK; truncation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       /* C: OK; truncation */</a:t>
            </a:r>
            <a:endParaRPr/>
          </a:p>
        </p:txBody>
      </p:sp>
      <p:sp>
        <p:nvSpPr>
          <p:cNvPr id="1163" name="Google Shape;1163;p5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54"/>
          <p:cNvSpPr txBox="1"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Java versus C: Mostly Similar Syntax</a:t>
            </a:r>
            <a:endParaRPr/>
          </a:p>
        </p:txBody>
      </p:sp>
      <p:sp>
        <p:nvSpPr>
          <p:cNvPr id="1169" name="Google Shape;1169;p54"/>
          <p:cNvSpPr/>
          <p:nvPr/>
        </p:nvSpPr>
        <p:spPr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x = 42 + (7 * -5);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double pi = 3.14159;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char c = 'Q';</a:t>
            </a:r>
            <a:endParaRPr sz="2200" i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0" name="Google Shape;1170;p54"/>
          <p:cNvSpPr/>
          <p:nvPr/>
        </p:nvSpPr>
        <p:spPr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(int i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= 0; i &lt; end; i++) { </a:t>
            </a:r>
            <a:r>
              <a:rPr lang="en-US" sz="2200" i="1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variable i is a loop guard</a:t>
            </a:r>
            <a:endParaRPr sz="22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(i % 2 == 0) {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    x += i;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171" name="Google Shape;1171;p54"/>
          <p:cNvSpPr/>
          <p:nvPr/>
        </p:nvSpPr>
        <p:spPr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i;  </a:t>
            </a:r>
            <a:r>
              <a:rPr lang="en-US" sz="24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initial value is undefined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if (i)    </a:t>
            </a:r>
            <a:r>
              <a:rPr lang="en-US" sz="24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is the same as (i != 0) */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statement2;</a:t>
            </a:r>
            <a:endParaRPr/>
          </a:p>
        </p:txBody>
      </p:sp>
      <p:sp>
        <p:nvSpPr>
          <p:cNvPr id="1172" name="Google Shape;1172;p54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173" name="Google Shape;1173;p54"/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1174" name="Google Shape;1174;p54"/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Depends on what value of i,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is i zero or non-zero </a:t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5"/>
          <p:cNvSpPr txBox="1"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Conditional Statements </a:t>
            </a:r>
            <a:r>
              <a:rPr lang="en-US" sz="2400"/>
              <a:t>(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if, while, do...while, for</a:t>
            </a:r>
            <a:r>
              <a:rPr lang="en-US" sz="2400"/>
              <a:t>)</a:t>
            </a:r>
            <a:endParaRPr/>
          </a:p>
        </p:txBody>
      </p:sp>
      <p:sp>
        <p:nvSpPr>
          <p:cNvPr id="1181" name="Google Shape;1181;p55"/>
          <p:cNvSpPr txBox="1">
            <a:spLocks noGrp="1"/>
          </p:cNvSpPr>
          <p:nvPr>
            <p:ph type="body" idx="1"/>
          </p:nvPr>
        </p:nvSpPr>
        <p:spPr>
          <a:xfrm>
            <a:off x="819184" y="809565"/>
            <a:ext cx="11108594" cy="56618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 b="1">
                <a:solidFill>
                  <a:srgbClr val="0070C0"/>
                </a:solidFill>
              </a:rPr>
              <a:t>C conditional test expressions</a:t>
            </a:r>
            <a:r>
              <a:rPr lang="en-US" sz="2200">
                <a:solidFill>
                  <a:srgbClr val="353B3E"/>
                </a:solidFill>
              </a:rPr>
              <a:t>: </a:t>
            </a:r>
            <a:r>
              <a:rPr lang="en-US" sz="2200" b="1">
                <a:solidFill>
                  <a:srgbClr val="FF0000"/>
                </a:solidFill>
              </a:rPr>
              <a:t>0 (NULL) is FALSE</a:t>
            </a:r>
            <a:r>
              <a:rPr lang="en-US" sz="2200" b="1"/>
              <a:t>,  </a:t>
            </a:r>
            <a:r>
              <a:rPr lang="en-US" sz="2200" b="1" u="sng">
                <a:solidFill>
                  <a:srgbClr val="00B050"/>
                </a:solidFill>
              </a:rPr>
              <a:t>any</a:t>
            </a:r>
            <a:r>
              <a:rPr lang="en-US" sz="2200" b="1">
                <a:solidFill>
                  <a:srgbClr val="00B050"/>
                </a:solidFill>
              </a:rPr>
              <a:t> non-0 value is TRUE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>
                <a:solidFill>
                  <a:srgbClr val="FF0000"/>
                </a:solidFill>
              </a:rPr>
              <a:t>C comparison operators ( ==, !=, &gt;, etc.) </a:t>
            </a:r>
            <a:r>
              <a:rPr lang="en-US" sz="2200" b="1">
                <a:solidFill>
                  <a:srgbClr val="0070C0"/>
                </a:solidFill>
              </a:rPr>
              <a:t>evaluate to either 0 (false) or 1 (true)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Legal in Java and in C:</a:t>
            </a:r>
            <a:endParaRPr/>
          </a:p>
          <a:p>
            <a:pPr marL="577850" lvl="1" indent="-96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/>
          </a:p>
          <a:p>
            <a:pPr marL="577850" lvl="1" indent="-460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800"/>
              <a:buNone/>
            </a:pPr>
            <a:endParaRPr sz="2800"/>
          </a:p>
          <a:p>
            <a:pPr marL="914400" lvl="2" indent="-428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3000"/>
              <a:buNone/>
            </a:pPr>
            <a:endParaRPr sz="3000"/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Illegal in Java</a:t>
            </a:r>
            <a:r>
              <a:rPr lang="en-US" sz="2400"/>
              <a:t>, </a:t>
            </a:r>
            <a:r>
              <a:rPr lang="en-US" sz="2400">
                <a:solidFill>
                  <a:srgbClr val="00B050"/>
                </a:solidFill>
              </a:rPr>
              <a:t>but </a:t>
            </a:r>
            <a:r>
              <a:rPr lang="en-US" sz="2400" b="1">
                <a:solidFill>
                  <a:srgbClr val="00B050"/>
                </a:solidFill>
              </a:rPr>
              <a:t>legal</a:t>
            </a:r>
            <a:r>
              <a:rPr lang="en-US" sz="2400">
                <a:solidFill>
                  <a:srgbClr val="00B050"/>
                </a:solidFill>
              </a:rPr>
              <a:t> in C (often a typo!):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200"/>
              <a:buNone/>
            </a:pPr>
            <a:endParaRPr sz="3200"/>
          </a:p>
        </p:txBody>
      </p:sp>
      <p:sp>
        <p:nvSpPr>
          <p:cNvPr id="1182" name="Google Shape;1182;p55"/>
          <p:cNvSpPr txBox="1"/>
          <p:nvPr/>
        </p:nvSpPr>
        <p:spPr>
          <a:xfrm>
            <a:off x="2534852" y="2494875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1183" name="Google Shape;1183;p55"/>
          <p:cNvSpPr txBox="1"/>
          <p:nvPr/>
        </p:nvSpPr>
        <p:spPr>
          <a:xfrm>
            <a:off x="2621756" y="4681928"/>
            <a:ext cx="2733768" cy="163121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 = 0;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(i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5)</a:t>
            </a:r>
            <a:b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184" name="Google Shape;1184;p55"/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1185" name="Google Shape;1185;p55"/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operators evaluate to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the value that is assigned, so….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6" name="Google Shape;1186;p55"/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55"/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188" name="Google Shape;1188;p55"/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Which statement is executed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after the if statement test?</a:t>
              </a:r>
              <a:endParaRPr/>
            </a:p>
          </p:txBody>
        </p:sp>
        <p:sp>
          <p:nvSpPr>
            <p:cNvPr id="1189" name="Google Shape;1189;p55"/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0" name="Google Shape;1190;p55"/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>
            <a:spLocks noGrp="1"/>
          </p:cNvSpPr>
          <p:nvPr>
            <p:ph type="body" idx="1"/>
          </p:nvPr>
        </p:nvSpPr>
        <p:spPr>
          <a:xfrm>
            <a:off x="306636" y="1360258"/>
            <a:ext cx="11578728" cy="445455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In evaluation of </a:t>
            </a:r>
            <a:r>
              <a:rPr lang="en-US" sz="2400">
                <a:solidFill>
                  <a:srgbClr val="2C895B"/>
                </a:solidFill>
              </a:rPr>
              <a:t>conditional guard expressions, </a:t>
            </a:r>
            <a:r>
              <a:rPr lang="en-US" sz="2400">
                <a:solidFill>
                  <a:schemeClr val="dk2"/>
                </a:solidFill>
              </a:rPr>
              <a:t>C uses what is called </a:t>
            </a:r>
            <a:r>
              <a:rPr lang="en-US" sz="2400" b="1">
                <a:solidFill>
                  <a:srgbClr val="C00000"/>
                </a:solidFill>
              </a:rPr>
              <a:t>short circu</a:t>
            </a:r>
            <a:r>
              <a:rPr lang="en-US" sz="2400">
                <a:solidFill>
                  <a:srgbClr val="C00000"/>
                </a:solidFill>
              </a:rPr>
              <a:t>it </a:t>
            </a:r>
            <a:r>
              <a:rPr lang="en-US" sz="2400">
                <a:solidFill>
                  <a:schemeClr val="dk2"/>
                </a:solidFill>
              </a:rPr>
              <a:t>or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minimal</a:t>
            </a:r>
            <a:r>
              <a:rPr lang="en-US" sz="2400">
                <a:solidFill>
                  <a:srgbClr val="C00000"/>
                </a:solidFill>
              </a:rPr>
              <a:t> evaluation</a:t>
            </a:r>
            <a:endParaRPr/>
          </a:p>
          <a:p>
            <a:pPr marL="234950" lvl="0" indent="-63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3600"/>
              <a:buNone/>
            </a:pPr>
            <a:endParaRPr sz="36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 b="1">
                <a:solidFill>
                  <a:schemeClr val="dk2"/>
                </a:solidFill>
              </a:rPr>
              <a:t>Each</a:t>
            </a:r>
            <a:r>
              <a:rPr lang="en-US" sz="2400">
                <a:solidFill>
                  <a:srgbClr val="F37440"/>
                </a:solidFill>
              </a:rPr>
              <a:t> expression argument </a:t>
            </a:r>
            <a:r>
              <a:rPr lang="en-US" sz="2400">
                <a:solidFill>
                  <a:schemeClr val="dk2"/>
                </a:solidFill>
              </a:rPr>
              <a:t>is </a:t>
            </a:r>
            <a:r>
              <a:rPr lang="en-US" sz="2400">
                <a:solidFill>
                  <a:srgbClr val="2C895B"/>
                </a:solidFill>
              </a:rPr>
              <a:t>evaluated </a:t>
            </a:r>
            <a:r>
              <a:rPr lang="en-US" sz="2400" b="1">
                <a:solidFill>
                  <a:srgbClr val="2C895B"/>
                </a:solidFill>
              </a:rPr>
              <a:t>in sequence </a:t>
            </a:r>
            <a:r>
              <a:rPr lang="en-US" sz="2400">
                <a:solidFill>
                  <a:srgbClr val="2C895B"/>
                </a:solidFill>
              </a:rPr>
              <a:t>from </a:t>
            </a:r>
            <a:r>
              <a:rPr lang="en-US" sz="2400">
                <a:solidFill>
                  <a:schemeClr val="accent1"/>
                </a:solidFill>
              </a:rPr>
              <a:t>left to right </a:t>
            </a:r>
            <a:r>
              <a:rPr lang="en-US" sz="2400">
                <a:solidFill>
                  <a:schemeClr val="dk2"/>
                </a:solidFill>
              </a:rPr>
              <a:t>including any </a:t>
            </a:r>
            <a:r>
              <a:rPr lang="en-US" sz="2400">
                <a:solidFill>
                  <a:srgbClr val="FF0000"/>
                </a:solidFill>
              </a:rPr>
              <a:t>side effects  </a:t>
            </a:r>
            <a:r>
              <a:rPr lang="en-US" sz="2400">
                <a:solidFill>
                  <a:schemeClr val="dk2"/>
                </a:solidFill>
              </a:rPr>
              <a:t>(modified using parenthesis), </a:t>
            </a:r>
            <a:r>
              <a:rPr lang="en-US" sz="2400" b="1">
                <a:solidFill>
                  <a:srgbClr val="0070C0"/>
                </a:solidFill>
              </a:rPr>
              <a:t>before</a:t>
            </a:r>
            <a:r>
              <a:rPr lang="en-US" sz="2400">
                <a:solidFill>
                  <a:schemeClr val="dk2"/>
                </a:solidFill>
              </a:rPr>
              <a:t> (optionally) </a:t>
            </a:r>
            <a:r>
              <a:rPr lang="en-US" sz="2400">
                <a:solidFill>
                  <a:srgbClr val="2C895B"/>
                </a:solidFill>
              </a:rPr>
              <a:t>evaluating the next expression argument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after </a:t>
            </a:r>
            <a:r>
              <a:rPr lang="en-US" sz="2400">
                <a:solidFill>
                  <a:srgbClr val="2C895B"/>
                </a:solidFill>
              </a:rPr>
              <a:t>evaluating an argument</a:t>
            </a:r>
            <a:r>
              <a:rPr lang="en-US" sz="2400">
                <a:solidFill>
                  <a:schemeClr val="dk2"/>
                </a:solidFill>
              </a:rPr>
              <a:t>, the </a:t>
            </a:r>
            <a:r>
              <a:rPr lang="en-US" sz="240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>
                <a:solidFill>
                  <a:schemeClr val="dk2"/>
                </a:solidFill>
              </a:rPr>
              <a:t>, then the </a:t>
            </a:r>
            <a:r>
              <a:rPr lang="en-US" sz="240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>
                <a:solidFill>
                  <a:srgbClr val="7030A0"/>
                </a:solidFill>
              </a:rPr>
              <a:t>(for performance)  </a:t>
            </a:r>
            <a:endParaRPr/>
          </a:p>
          <a:p>
            <a:pPr marL="23495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None/>
            </a:pPr>
            <a:endParaRPr/>
          </a:p>
        </p:txBody>
      </p:sp>
      <p:sp>
        <p:nvSpPr>
          <p:cNvPr id="1196" name="Google Shape;1196;p5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197" name="Google Shape;1197;p5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198" name="Google Shape;1198;p56"/>
          <p:cNvSpPr/>
          <p:nvPr/>
        </p:nvSpPr>
        <p:spPr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rgbClr val="F2F2F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((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5) </a:t>
            </a:r>
            <a:r>
              <a:rPr lang="en-US" sz="2200">
                <a:solidFill>
                  <a:srgbClr val="F374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3))  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2200" b="1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if x == 5</a:t>
            </a:r>
            <a:r>
              <a:rPr lang="en-US" sz="22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then </a:t>
            </a:r>
            <a:r>
              <a:rPr lang="en-US" sz="22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y &gt; 3 is not evaluated</a:t>
            </a:r>
            <a:endParaRPr/>
          </a:p>
        </p:txBody>
      </p:sp>
      <p:sp>
        <p:nvSpPr>
          <p:cNvPr id="1199" name="Google Shape;1199;p56"/>
          <p:cNvSpPr/>
          <p:nvPr/>
        </p:nvSpPr>
        <p:spPr>
          <a:xfrm>
            <a:off x="1874521" y="2862723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56"/>
          <p:cNvSpPr/>
          <p:nvPr/>
        </p:nvSpPr>
        <p:spPr>
          <a:xfrm>
            <a:off x="3603671" y="2831848"/>
            <a:ext cx="322530" cy="317784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Program Flow – Short Circuit or Minimal Evaluation</a:t>
            </a:r>
            <a:endParaRPr/>
          </a:p>
        </p:txBody>
      </p:sp>
      <p:sp>
        <p:nvSpPr>
          <p:cNvPr id="1206" name="Google Shape;1206;p5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07" name="Google Shape;1207;p57"/>
          <p:cNvSpPr/>
          <p:nvPr/>
        </p:nvSpPr>
        <p:spPr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lang="en-US" sz="22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(a != 0)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a is 0, </a:t>
            </a:r>
            <a:r>
              <a:rPr lang="en-US" sz="2200" i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func(b)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is not called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22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do_something();</a:t>
            </a:r>
            <a:endParaRPr/>
          </a:p>
        </p:txBody>
      </p:sp>
      <p:sp>
        <p:nvSpPr>
          <p:cNvPr id="1208" name="Google Shape;1208;p57"/>
          <p:cNvSpPr/>
          <p:nvPr/>
        </p:nvSpPr>
        <p:spPr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if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evaluates to non zero (true)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then (b == 3) is not tested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(x &gt; 0)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&amp;&amp;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(c == 'Q')</a:t>
            </a:r>
            <a:r>
              <a:rPr lang="en-US" sz="22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|| (b == 3)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{  // c short circuit </a:t>
            </a:r>
            <a:endParaRPr sz="2200" i="1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x = x / 2;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if (x == 0) {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	 return 0; 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Font typeface="Consolas"/>
              <a:buNone/>
            </a:pPr>
            <a:r>
              <a:rPr lang="en-US" sz="22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58"/>
          <p:cNvSpPr txBox="1"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Be Careful with the comma 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/>
              <a:t> sequence operator</a:t>
            </a:r>
            <a:endParaRPr/>
          </a:p>
        </p:txBody>
      </p:sp>
      <p:sp>
        <p:nvSpPr>
          <p:cNvPr id="1215" name="Google Shape;1215;p58"/>
          <p:cNvSpPr txBox="1">
            <a:spLocks noGrp="1"/>
          </p:cNvSpPr>
          <p:nvPr>
            <p:ph type="body" idx="1"/>
          </p:nvPr>
        </p:nvSpPr>
        <p:spPr>
          <a:xfrm>
            <a:off x="1346560" y="1624298"/>
            <a:ext cx="9498879" cy="394876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Sequence Operator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 i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expr1</a:t>
            </a:r>
            <a:r>
              <a:rPr lang="en-US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4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expr2</a:t>
            </a:r>
            <a:endParaRPr/>
          </a:p>
          <a:p>
            <a:pPr marL="225425" lvl="0" indent="-22542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Evaluates </a:t>
            </a:r>
            <a:r>
              <a:rPr lang="en-US" sz="2400" i="1">
                <a:solidFill>
                  <a:srgbClr val="0070C0"/>
                </a:solidFill>
              </a:rPr>
              <a:t>expr1</a:t>
            </a:r>
            <a:r>
              <a:rPr lang="en-US" sz="2400">
                <a:solidFill>
                  <a:srgbClr val="353B3E"/>
                </a:solidFill>
              </a:rPr>
              <a:t> first and then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r>
              <a:rPr lang="en-US" sz="2400" i="1">
                <a:solidFill>
                  <a:srgbClr val="353B3E"/>
                </a:solidFill>
              </a:rPr>
              <a:t> </a:t>
            </a:r>
            <a:r>
              <a:rPr lang="en-US" sz="2400">
                <a:solidFill>
                  <a:srgbClr val="353B3E"/>
                </a:solidFill>
              </a:rPr>
              <a:t>evaluates to or returns </a:t>
            </a:r>
            <a:r>
              <a:rPr lang="en-US" sz="2400" i="1">
                <a:solidFill>
                  <a:srgbClr val="0070C0"/>
                </a:solidFill>
              </a:rPr>
              <a:t>expr2</a:t>
            </a:r>
            <a:endParaRPr/>
          </a:p>
          <a:p>
            <a:pPr marL="914400" lvl="2" indent="-809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Unexpected results with </a:t>
            </a:r>
            <a:r>
              <a:rPr lang="en-US" sz="2400" b="1">
                <a:solidFill>
                  <a:srgbClr val="FF0000"/>
                </a:solidFill>
              </a:rPr>
              <a:t>,</a:t>
            </a:r>
            <a:r>
              <a:rPr lang="en-US" sz="2400">
                <a:solidFill>
                  <a:srgbClr val="353B3E"/>
                </a:solidFill>
              </a:rPr>
              <a:t> operator (some compilers will warn)</a:t>
            </a:r>
            <a:endParaRPr/>
          </a:p>
        </p:txBody>
      </p:sp>
      <p:sp>
        <p:nvSpPr>
          <p:cNvPr id="1216" name="Google Shape;1216;p58"/>
          <p:cNvSpPr txBox="1"/>
          <p:nvPr/>
        </p:nvSpPr>
        <p:spPr>
          <a:xfrm>
            <a:off x="2220665" y="3183387"/>
            <a:ext cx="5713719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for (i = 0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 = 0; i &lt; 10; i++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j++)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/>
          </a:p>
        </p:txBody>
      </p:sp>
      <p:sp>
        <p:nvSpPr>
          <p:cNvPr id="1217" name="Google Shape;1217;p5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18" name="Google Shape;1218;p58"/>
          <p:cNvSpPr txBox="1"/>
          <p:nvPr/>
        </p:nvSpPr>
        <p:spPr>
          <a:xfrm>
            <a:off x="2220665" y="4573696"/>
            <a:ext cx="7983208" cy="707886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323;   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64 (assigns first)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 = (64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323);    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 = 323 (value of expression)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9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- 1</a:t>
            </a:r>
            <a:endParaRPr/>
          </a:p>
        </p:txBody>
      </p:sp>
      <p:sp>
        <p:nvSpPr>
          <p:cNvPr id="1224" name="Google Shape;1224;p59"/>
          <p:cNvSpPr txBox="1">
            <a:spLocks noGrp="1"/>
          </p:cNvSpPr>
          <p:nvPr>
            <p:ph type="body" idx="1"/>
          </p:nvPr>
        </p:nvSpPr>
        <p:spPr>
          <a:xfrm>
            <a:off x="321082" y="584298"/>
            <a:ext cx="4898834" cy="545074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Functions </a:t>
            </a:r>
            <a:r>
              <a:rPr lang="en-US" sz="1800" b="1">
                <a:solidFill>
                  <a:srgbClr val="FF0000"/>
                </a:solidFill>
              </a:rPr>
              <a:t>are not </a:t>
            </a:r>
            <a:r>
              <a:rPr lang="en-US" sz="1800" b="1">
                <a:solidFill>
                  <a:schemeClr val="accent5"/>
                </a:solidFill>
              </a:rPr>
              <a:t>methods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no classes, no objects</a:t>
            </a:r>
            <a:endParaRPr sz="18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 b="1">
                <a:solidFill>
                  <a:schemeClr val="accent5"/>
                </a:solidFill>
              </a:rPr>
              <a:t>C function definition</a:t>
            </a:r>
            <a:endParaRPr sz="18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returns a value </a:t>
            </a:r>
            <a:r>
              <a:rPr lang="en-US" sz="1800"/>
              <a:t>of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lang="en-US" sz="1800">
                <a:solidFill>
                  <a:srgbClr val="C00000"/>
                </a:solidFill>
              </a:rPr>
              <a:t>zero</a:t>
            </a:r>
            <a:r>
              <a:rPr lang="en-US" sz="1800">
                <a:solidFill>
                  <a:srgbClr val="0070C0"/>
                </a:solidFill>
              </a:rPr>
              <a:t> or more </a:t>
            </a:r>
            <a:r>
              <a:rPr lang="en-US" sz="1800" b="1" i="1">
                <a:solidFill>
                  <a:srgbClr val="2C895B"/>
                </a:solidFill>
              </a:rPr>
              <a:t>typed</a:t>
            </a:r>
            <a:r>
              <a:rPr lang="en-US" sz="1800"/>
              <a:t> </a:t>
            </a:r>
            <a:r>
              <a:rPr lang="en-US" sz="1800">
                <a:solidFill>
                  <a:schemeClr val="accent5"/>
                </a:solidFill>
              </a:rPr>
              <a:t>parameters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Every program must have initial (start) function: int </a:t>
            </a:r>
            <a:r>
              <a:rPr lang="en-US" sz="1800">
                <a:solidFill>
                  <a:schemeClr val="accent5"/>
                </a:solidFill>
              </a:rPr>
              <a:t>main() </a:t>
            </a:r>
            <a:endParaRPr sz="1800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chemeClr val="dk2"/>
                </a:solidFill>
              </a:rPr>
              <a:t>is the </a:t>
            </a:r>
            <a:r>
              <a:rPr lang="en-US" sz="1800" b="1">
                <a:solidFill>
                  <a:srgbClr val="F3753F"/>
                </a:solidFill>
              </a:rPr>
              <a:t>first function in your code </a:t>
            </a:r>
            <a:r>
              <a:rPr lang="en-US" sz="1800">
                <a:solidFill>
                  <a:schemeClr val="accent6"/>
                </a:solidFill>
              </a:rPr>
              <a:t>to run/execute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</a:pPr>
            <a:r>
              <a:rPr lang="en-US" sz="1800">
                <a:solidFill>
                  <a:schemeClr val="accent5"/>
                </a:solidFill>
              </a:rPr>
              <a:t>main() </a:t>
            </a:r>
            <a:r>
              <a:rPr lang="en-US" sz="1800">
                <a:solidFill>
                  <a:srgbClr val="2C895B"/>
                </a:solidFill>
              </a:rPr>
              <a:t>is </a:t>
            </a:r>
            <a:r>
              <a:rPr lang="en-US" sz="1800" b="1">
                <a:solidFill>
                  <a:srgbClr val="2C895B"/>
                </a:solidFill>
              </a:rPr>
              <a:t>not the first function </a:t>
            </a:r>
            <a:r>
              <a:rPr lang="en-US" sz="1800">
                <a:solidFill>
                  <a:srgbClr val="2C895B"/>
                </a:solidFill>
              </a:rPr>
              <a:t>to run in a Linux process, </a:t>
            </a:r>
            <a:r>
              <a:rPr lang="en-US" sz="1800">
                <a:solidFill>
                  <a:schemeClr val="accent6"/>
                </a:solidFill>
              </a:rPr>
              <a:t>it is </a:t>
            </a:r>
            <a:r>
              <a:rPr lang="en-US" sz="1800">
                <a:solidFill>
                  <a:schemeClr val="dk2"/>
                </a:solidFill>
              </a:rPr>
              <a:t>the </a:t>
            </a:r>
            <a:r>
              <a:rPr lang="en-US" sz="1800" b="1" i="1">
                <a:solidFill>
                  <a:srgbClr val="C00000"/>
                </a:solidFill>
              </a:rPr>
              <a:t>C runtime startup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>
                <a:solidFill>
                  <a:schemeClr val="dk2"/>
                </a:solidFill>
              </a:rPr>
              <a:t>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You should never make a call to main() from your code</a:t>
            </a:r>
            <a:endParaRPr/>
          </a:p>
        </p:txBody>
      </p:sp>
      <p:sp>
        <p:nvSpPr>
          <p:cNvPr id="1225" name="Google Shape;1225;p59"/>
          <p:cNvSpPr/>
          <p:nvPr/>
        </p:nvSpPr>
        <p:spPr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returns: sum of integers from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 definition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6" name="Google Shape;1226;p59"/>
          <p:cNvSpPr/>
          <p:nvPr/>
        </p:nvSpPr>
        <p:spPr>
          <a:xfrm>
            <a:off x="5354110" y="257447"/>
            <a:ext cx="6720290" cy="2041708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param1,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paramN)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statements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-US" sz="20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2000" i="1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27" name="Google Shape;1227;p59"/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/>
          </a:p>
        </p:txBody>
      </p:sp>
      <p:sp>
        <p:nvSpPr>
          <p:cNvPr id="1228" name="Google Shape;1228;p59"/>
          <p:cNvSpPr/>
          <p:nvPr/>
        </p:nvSpPr>
        <p:spPr>
          <a:xfrm rot="-2700565">
            <a:off x="6256637" y="713050"/>
            <a:ext cx="286603" cy="32754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5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1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CSE30 </a:t>
            </a:r>
            <a:r>
              <a:rPr lang="en-US"/>
              <a:t>Class Resources</a:t>
            </a:r>
            <a:endParaRPr/>
          </a:p>
        </p:txBody>
      </p:sp>
      <p:sp>
        <p:nvSpPr>
          <p:cNvPr id="107" name="Google Shape;107;p6"/>
          <p:cNvSpPr txBox="1">
            <a:spLocks noGrp="1"/>
          </p:cNvSpPr>
          <p:nvPr>
            <p:ph type="body" idx="1"/>
          </p:nvPr>
        </p:nvSpPr>
        <p:spPr>
          <a:xfrm>
            <a:off x="1074170" y="582729"/>
            <a:ext cx="8938510" cy="61605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Section A Lecture Slides: </a:t>
            </a:r>
            <a:r>
              <a:rPr lang="en-US" sz="1800">
                <a:solidFill>
                  <a:srgbClr val="7030A0"/>
                </a:solidFill>
              </a:rPr>
              <a:t>https://github.com/cse30-sp24/cao-Slides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Located on class github in both </a:t>
            </a:r>
            <a:r>
              <a:rPr lang="en-US" sz="1800">
                <a:solidFill>
                  <a:srgbClr val="2C895B"/>
                </a:solidFill>
              </a:rPr>
              <a:t>pptx</a:t>
            </a:r>
            <a:r>
              <a:rPr lang="en-US" sz="1800"/>
              <a:t> and </a:t>
            </a:r>
            <a:r>
              <a:rPr lang="en-US" sz="1800">
                <a:solidFill>
                  <a:srgbClr val="0070C0"/>
                </a:solidFill>
              </a:rPr>
              <a:t>pdf</a:t>
            </a:r>
            <a:r>
              <a:rPr lang="en-US" sz="1800"/>
              <a:t> format</a:t>
            </a:r>
            <a:endParaRPr sz="1800" b="1">
              <a:solidFill>
                <a:srgbClr val="F3753F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Slides </a:t>
            </a:r>
            <a:r>
              <a:rPr lang="en-US" sz="1800" b="1">
                <a:solidFill>
                  <a:srgbClr val="0070C0"/>
                </a:solidFill>
              </a:rPr>
              <a:t>are updated constantly </a:t>
            </a:r>
            <a:r>
              <a:rPr lang="en-US" sz="1800"/>
              <a:t>to correct errors and to improve content 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Version is at the upper left on the title slide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Always</a:t>
            </a:r>
            <a:r>
              <a:rPr lang="en-US" sz="1800"/>
              <a:t> </a:t>
            </a:r>
            <a:r>
              <a:rPr lang="en-US" sz="1800">
                <a:solidFill>
                  <a:srgbClr val="FF0000"/>
                </a:solidFill>
              </a:rPr>
              <a:t>check</a:t>
            </a:r>
            <a:r>
              <a:rPr lang="en-US" sz="1800">
                <a:solidFill>
                  <a:srgbClr val="2C895B"/>
                </a:solidFill>
              </a:rPr>
              <a:t> you have the current version the morning before lecture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Class github: </a:t>
            </a:r>
            <a:r>
              <a:rPr lang="en-US" sz="1800">
                <a:solidFill>
                  <a:srgbClr val="7030A0"/>
                </a:solidFill>
              </a:rPr>
              <a:t>https://github.com/cse30-sp24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Piazza</a:t>
            </a:r>
            <a:r>
              <a:rPr lang="en-US" sz="1800" b="1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https://piazza.com/ucsd/spring2024/cse30_sp24_a0/home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First Place to go to </a:t>
            </a:r>
            <a:r>
              <a:rPr lang="en-US" sz="1800">
                <a:solidFill>
                  <a:schemeClr val="accent6"/>
                </a:solidFill>
              </a:rPr>
              <a:t>for</a:t>
            </a:r>
            <a:r>
              <a:rPr lang="en-US" sz="1800" b="1">
                <a:solidFill>
                  <a:srgbClr val="2C895B"/>
                </a:solidFill>
              </a:rPr>
              <a:t> Q/A </a:t>
            </a:r>
            <a:r>
              <a:rPr lang="en-US" sz="1800">
                <a:solidFill>
                  <a:schemeClr val="accent6"/>
                </a:solidFill>
              </a:rPr>
              <a:t>and</a:t>
            </a:r>
            <a:r>
              <a:rPr lang="en-US" sz="1800" b="1">
                <a:solidFill>
                  <a:srgbClr val="2C895B"/>
                </a:solidFill>
              </a:rPr>
              <a:t> important announcements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 b="1">
                <a:solidFill>
                  <a:schemeClr val="accent1"/>
                </a:solidFill>
              </a:rPr>
              <a:t>Public piazza posts are for: </a:t>
            </a:r>
            <a:r>
              <a:rPr lang="en-US" sz="1800">
                <a:solidFill>
                  <a:schemeClr val="dk2"/>
                </a:solidFill>
              </a:rPr>
              <a:t>general questions on PA's and lectures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 b="1">
                <a:solidFill>
                  <a:schemeClr val="accent6"/>
                </a:solidFill>
              </a:rPr>
              <a:t>Do not post publicly </a:t>
            </a:r>
            <a:r>
              <a:rPr lang="en-US" sz="1800">
                <a:solidFill>
                  <a:schemeClr val="accent6"/>
                </a:solidFill>
              </a:rPr>
              <a:t>any parts of an assignment, quiz or exam solution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00"/>
              <a:buChar char="•"/>
            </a:pPr>
            <a:r>
              <a:rPr lang="en-US" sz="1800" b="1">
                <a:solidFill>
                  <a:srgbClr val="00B050"/>
                </a:solidFill>
              </a:rPr>
              <a:t>Private posts are for: </a:t>
            </a:r>
            <a:r>
              <a:rPr lang="en-US" sz="1800">
                <a:solidFill>
                  <a:schemeClr val="accent6"/>
                </a:solidFill>
              </a:rPr>
              <a:t>specific situation relating to just you or you are not sure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Tutor Lab hour schedule: </a:t>
            </a:r>
            <a:r>
              <a:rPr lang="en-US" sz="1800">
                <a:solidFill>
                  <a:srgbClr val="7030A0"/>
                </a:solidFill>
              </a:rPr>
              <a:t>https://autograder.ucsd.edu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For getting help from the tutors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Canvas</a:t>
            </a:r>
            <a:r>
              <a:rPr lang="en-US" sz="1800">
                <a:solidFill>
                  <a:srgbClr val="2C895B"/>
                </a:solidFill>
              </a:rPr>
              <a:t>: </a:t>
            </a:r>
            <a:r>
              <a:rPr lang="en-US" sz="1800">
                <a:solidFill>
                  <a:srgbClr val="7030A0"/>
                </a:solidFill>
              </a:rPr>
              <a:t>https://canvas.ucsd.edu/courses/54650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quizzes, textbooks, programming assignments, exams</a:t>
            </a:r>
            <a:endParaRPr sz="1800" b="1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Gradescope: </a:t>
            </a:r>
            <a:r>
              <a:rPr lang="en-US" sz="1800">
                <a:solidFill>
                  <a:srgbClr val="7030A0"/>
                </a:solidFill>
              </a:rPr>
              <a:t>https://www.gradescope.com</a:t>
            </a:r>
            <a:endParaRPr sz="1800">
              <a:solidFill>
                <a:srgbClr val="7030A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Submitting programming assignments 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6"/>
              </a:solidFill>
            </a:endParaRPr>
          </a:p>
        </p:txBody>
      </p:sp>
      <p:sp>
        <p:nvSpPr>
          <p:cNvPr id="108" name="Google Shape;108;p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0"/>
          <p:cNvSpPr txBox="1"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- 2</a:t>
            </a:r>
            <a:endParaRPr/>
          </a:p>
        </p:txBody>
      </p:sp>
      <p:sp>
        <p:nvSpPr>
          <p:cNvPr id="1235" name="Google Shape;1235;p60"/>
          <p:cNvSpPr txBox="1">
            <a:spLocks noGrp="1"/>
          </p:cNvSpPr>
          <p:nvPr>
            <p:ph type="body" idx="1"/>
          </p:nvPr>
        </p:nvSpPr>
        <p:spPr>
          <a:xfrm>
            <a:off x="186489" y="1606197"/>
            <a:ext cx="6768493" cy="495596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A function of type </a:t>
            </a: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</a:t>
            </a:r>
            <a:r>
              <a:rPr lang="en-US" sz="2200"/>
              <a:t>does not return a value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-US" sz="22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>
                <a:solidFill>
                  <a:schemeClr val="accent1"/>
                </a:solidFill>
              </a:rPr>
              <a:t> parameter or an </a:t>
            </a:r>
            <a:r>
              <a:rPr lang="en-US" sz="2200" b="1">
                <a:solidFill>
                  <a:schemeClr val="accent1"/>
                </a:solidFill>
              </a:rPr>
              <a:t>empty parameter list </a:t>
            </a:r>
            <a:r>
              <a:rPr lang="en-US" sz="2200"/>
              <a:t>specifies this is </a:t>
            </a:r>
            <a:r>
              <a:rPr lang="en-US" sz="2200">
                <a:solidFill>
                  <a:schemeClr val="accent6"/>
                </a:solidFill>
              </a:rPr>
              <a:t>a</a:t>
            </a:r>
            <a:r>
              <a:rPr lang="en-US" sz="2200">
                <a:solidFill>
                  <a:srgbClr val="2C895B"/>
                </a:solidFill>
              </a:rPr>
              <a:t> function </a:t>
            </a:r>
            <a:r>
              <a:rPr lang="en-US" sz="2200">
                <a:solidFill>
                  <a:schemeClr val="accent6"/>
                </a:solidFill>
              </a:rPr>
              <a:t>with</a:t>
            </a:r>
            <a:r>
              <a:rPr lang="en-US" sz="2200">
                <a:solidFill>
                  <a:srgbClr val="2C895B"/>
                </a:solidFill>
              </a:rPr>
              <a:t> </a:t>
            </a:r>
            <a:r>
              <a:rPr lang="en-US" sz="2200" b="1">
                <a:solidFill>
                  <a:srgbClr val="2C895B"/>
                </a:solidFill>
              </a:rPr>
              <a:t>no parameters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 </a:t>
            </a:r>
            <a:r>
              <a:rPr lang="en-US" sz="2200">
                <a:solidFill>
                  <a:schemeClr val="accent5"/>
                </a:solidFill>
              </a:rPr>
              <a:t>common practice </a:t>
            </a:r>
            <a:r>
              <a:rPr lang="en-US" sz="2200"/>
              <a:t>is to use the keyword </a:t>
            </a:r>
            <a:r>
              <a:rPr lang="en-US" sz="22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200"/>
              <a:t> to specify </a:t>
            </a:r>
            <a:r>
              <a:rPr lang="en-US" sz="2200">
                <a:solidFill>
                  <a:srgbClr val="0070C0"/>
                </a:solidFill>
              </a:rPr>
              <a:t>an empty or an </a:t>
            </a:r>
            <a:r>
              <a:rPr lang="en-US" sz="2200">
                <a:solidFill>
                  <a:srgbClr val="FF0000"/>
                </a:solidFill>
              </a:rPr>
              <a:t>ignored</a:t>
            </a:r>
            <a:r>
              <a:rPr lang="en-US" sz="2200">
                <a:solidFill>
                  <a:srgbClr val="0070C0"/>
                </a:solidFill>
              </a:rPr>
              <a:t> </a:t>
            </a:r>
            <a:r>
              <a:rPr lang="en-US" sz="2200"/>
              <a:t>parameter list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At runtime, </a:t>
            </a:r>
            <a:r>
              <a:rPr lang="en-US" sz="2200">
                <a:solidFill>
                  <a:schemeClr val="accent1"/>
                </a:solidFill>
              </a:rPr>
              <a:t>function arguments </a:t>
            </a:r>
            <a:r>
              <a:rPr lang="en-US" sz="2200"/>
              <a:t>are </a:t>
            </a:r>
            <a:r>
              <a:rPr lang="en-US" sz="2200">
                <a:solidFill>
                  <a:srgbClr val="00B050"/>
                </a:solidFill>
              </a:rPr>
              <a:t>evaluated</a:t>
            </a:r>
            <a:r>
              <a:rPr lang="en-US" sz="2200"/>
              <a:t>, then the resulting </a:t>
            </a:r>
            <a:r>
              <a:rPr lang="en-US" sz="2200">
                <a:solidFill>
                  <a:srgbClr val="2C895B"/>
                </a:solidFill>
              </a:rPr>
              <a:t>value </a:t>
            </a:r>
            <a:r>
              <a:rPr lang="en-US" sz="2200">
                <a:solidFill>
                  <a:srgbClr val="FF0000"/>
                </a:solidFill>
              </a:rPr>
              <a:t>is COPIED </a:t>
            </a:r>
            <a:r>
              <a:rPr lang="en-US" sz="220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>
                <a:solidFill>
                  <a:srgbClr val="7030A0"/>
                </a:solidFill>
              </a:rPr>
              <a:t>like a local variable</a:t>
            </a:r>
            <a:r>
              <a:rPr lang="en-US" sz="2200">
                <a:solidFill>
                  <a:srgbClr val="2C895B"/>
                </a:solidFill>
              </a:rPr>
              <a:t>)</a:t>
            </a:r>
            <a:endParaRPr sz="22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So, functions are </a:t>
            </a:r>
            <a:r>
              <a:rPr lang="en-US" sz="2000" b="1">
                <a:solidFill>
                  <a:schemeClr val="accent1"/>
                </a:solidFill>
              </a:rPr>
              <a:t>free to change </a:t>
            </a:r>
            <a:r>
              <a:rPr lang="en-US" sz="2000">
                <a:solidFill>
                  <a:schemeClr val="accent1"/>
                </a:solidFill>
              </a:rPr>
              <a:t>parameter values in their body without side effect  to the calling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 Parameter passing is called: </a:t>
            </a:r>
            <a:r>
              <a:rPr lang="en-US" sz="2000">
                <a:solidFill>
                  <a:schemeClr val="accent1"/>
                </a:solidFill>
              </a:rPr>
              <a:t>call by value</a:t>
            </a:r>
            <a:endParaRPr sz="2000">
              <a:solidFill>
                <a:srgbClr val="2C895B"/>
              </a:solidFill>
            </a:endParaRPr>
          </a:p>
        </p:txBody>
      </p:sp>
      <p:sp>
        <p:nvSpPr>
          <p:cNvPr id="1236" name="Google Shape;1236;p60"/>
          <p:cNvSpPr/>
          <p:nvPr/>
        </p:nvSpPr>
        <p:spPr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prints sum of integers 1 to MAX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or </a:t>
            </a:r>
            <a:r>
              <a:rPr lang="en-US" sz="2000" i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total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 &lt;=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total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 total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37" name="Google Shape;1237;p60"/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lt1"/>
          </a:solidFill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remember this is a pre-processor (cpp) macro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it is not a variable, it is a "substitution"</a:t>
            </a:r>
            <a:endParaRPr/>
          </a:p>
        </p:txBody>
      </p:sp>
      <p:cxnSp>
        <p:nvCxnSpPr>
          <p:cNvPr id="1238" name="Google Shape;1238;p60"/>
          <p:cNvCxnSpPr>
            <a:stCxn id="1237" idx="3"/>
          </p:cNvCxnSpPr>
          <p:nvPr/>
        </p:nvCxnSpPr>
        <p:spPr>
          <a:xfrm>
            <a:off x="6405998" y="1070819"/>
            <a:ext cx="617700" cy="1506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lg" len="lg"/>
          </a:ln>
        </p:spPr>
      </p:cxnSp>
      <p:sp>
        <p:nvSpPr>
          <p:cNvPr id="1239" name="Google Shape;1239;p6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1"/>
          <p:cNvSpPr txBox="1"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Function Definitions - 3</a:t>
            </a:r>
            <a:endParaRPr/>
          </a:p>
        </p:txBody>
      </p:sp>
      <p:sp>
        <p:nvSpPr>
          <p:cNvPr id="1245" name="Google Shape;1245;p61"/>
          <p:cNvSpPr txBox="1">
            <a:spLocks noGrp="1"/>
          </p:cNvSpPr>
          <p:nvPr>
            <p:ph type="body" idx="2"/>
          </p:nvPr>
        </p:nvSpPr>
        <p:spPr>
          <a:xfrm>
            <a:off x="1471468" y="892979"/>
            <a:ext cx="8811185" cy="10466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In standard C, </a:t>
            </a:r>
            <a:r>
              <a:rPr lang="en-US" sz="2400">
                <a:solidFill>
                  <a:schemeClr val="accent5"/>
                </a:solidFill>
              </a:rPr>
              <a:t>functions </a:t>
            </a:r>
            <a:r>
              <a:rPr lang="en-US" sz="2400" b="1">
                <a:solidFill>
                  <a:srgbClr val="FF0000"/>
                </a:solidFill>
              </a:rPr>
              <a:t>cannot be nested </a:t>
            </a:r>
            <a:r>
              <a:rPr lang="en-US" sz="2400" b="1">
                <a:solidFill>
                  <a:schemeClr val="accent5"/>
                </a:solidFill>
              </a:rPr>
              <a:t>(defined)</a:t>
            </a:r>
            <a:r>
              <a:rPr lang="en-US" sz="2400">
                <a:solidFill>
                  <a:schemeClr val="accent5"/>
                </a:solidFill>
              </a:rPr>
              <a:t> inside of another function </a:t>
            </a:r>
            <a:r>
              <a:rPr lang="en-US" sz="2400"/>
              <a:t>(called </a:t>
            </a:r>
            <a:r>
              <a:rPr lang="en-US" sz="2400" i="1"/>
              <a:t>l</a:t>
            </a:r>
            <a:r>
              <a:rPr lang="en-US" sz="2400" i="1">
                <a:solidFill>
                  <a:srgbClr val="0070C0"/>
                </a:solidFill>
              </a:rPr>
              <a:t>ocal functions in other languages)</a:t>
            </a:r>
            <a:endParaRPr sz="2400"/>
          </a:p>
          <a:p>
            <a:pPr marL="234950" lvl="0" indent="-952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None/>
            </a:pPr>
            <a:endParaRPr sz="2200"/>
          </a:p>
        </p:txBody>
      </p:sp>
      <p:sp>
        <p:nvSpPr>
          <p:cNvPr id="1246" name="Google Shape;1246;p61"/>
          <p:cNvSpPr/>
          <p:nvPr/>
        </p:nvSpPr>
        <p:spPr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rgbClr val="FFF3DA">
              <a:alpha val="80000"/>
            </a:srgb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outer(int i)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inner(int j)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do not do this, not in standard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</p:txBody>
      </p:sp>
      <p:sp>
        <p:nvSpPr>
          <p:cNvPr id="1247" name="Google Shape;1247;p6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248" name="Google Shape;1248;p61"/>
          <p:cNvSpPr txBox="1"/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Assignment inside conditional test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function call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this is very common!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61"/>
          <p:cNvSpPr txBox="1"/>
          <p:nvPr/>
        </p:nvSpPr>
        <p:spPr>
          <a:xfrm>
            <a:off x="1149521" y="4982861"/>
            <a:ext cx="4435450" cy="1323439"/>
          </a:xfrm>
          <a:prstGeom prst="rect">
            <a:avLst/>
          </a:prstGeom>
          <a:solidFill>
            <a:srgbClr val="F2F2F2">
              <a:alpha val="80000"/>
            </a:srgb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 b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(i = SomeFunction())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!= 0)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statement1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b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 i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statement2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grpSp>
        <p:nvGrpSpPr>
          <p:cNvPr id="1250" name="Google Shape;1250;p61"/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1251" name="Google Shape;1251;p61"/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rgbClr val="F2F2F2"/>
            </a:solidFill>
            <a:ln w="31750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assignment </a:t>
              </a:r>
              <a:r>
                <a:rPr lang="en-US" sz="2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returns the value that is placed into the variable to the </a:t>
              </a:r>
              <a:r>
                <a:rPr lang="en-US" sz="2400" b="1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left of the = sign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then</a:t>
              </a:r>
              <a:r>
                <a:rPr lang="en-US" sz="2400">
                  <a:solidFill>
                    <a:srgbClr val="353B3E"/>
                  </a:solidFill>
                  <a:latin typeface="Arial"/>
                  <a:ea typeface="Arial"/>
                  <a:cs typeface="Arial"/>
                  <a:sym typeface="Arial"/>
                </a:rPr>
                <a:t> the test is made</a:t>
              </a:r>
              <a:endParaRPr/>
            </a:p>
          </p:txBody>
        </p:sp>
        <p:cxnSp>
          <p:nvCxnSpPr>
            <p:cNvPr id="1252" name="Google Shape;1252;p61"/>
            <p:cNvCxnSpPr/>
            <p:nvPr/>
          </p:nvCxnSpPr>
          <p:spPr>
            <a:xfrm rot="10800000">
              <a:off x="1459308" y="2049536"/>
              <a:ext cx="956277" cy="1"/>
            </a:xfrm>
            <a:prstGeom prst="straightConnector1">
              <a:avLst/>
            </a:prstGeom>
            <a:noFill/>
            <a:ln w="349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2"/>
          <p:cNvSpPr txBox="1"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Textbook Over-ride: Linux Return Value Convention</a:t>
            </a:r>
            <a:endParaRPr/>
          </a:p>
        </p:txBody>
      </p:sp>
      <p:sp>
        <p:nvSpPr>
          <p:cNvPr id="1258" name="Google Shape;1258;p62"/>
          <p:cNvSpPr txBox="1">
            <a:spLocks noGrp="1"/>
          </p:cNvSpPr>
          <p:nvPr>
            <p:ph type="body" idx="1"/>
          </p:nvPr>
        </p:nvSpPr>
        <p:spPr>
          <a:xfrm>
            <a:off x="636787" y="1454070"/>
            <a:ext cx="10918426" cy="40907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In your code, </a:t>
            </a:r>
            <a:r>
              <a:rPr lang="en-US" sz="2000" b="1">
                <a:solidFill>
                  <a:schemeClr val="accent1"/>
                </a:solidFill>
              </a:rPr>
              <a:t>main() </a:t>
            </a:r>
            <a:r>
              <a:rPr lang="en-US" sz="2000" b="1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>
                <a:solidFill>
                  <a:srgbClr val="FF0000"/>
                </a:solidFill>
              </a:rPr>
              <a:t>usually</a:t>
            </a:r>
            <a:r>
              <a:rPr lang="en-US" sz="2000" b="1">
                <a:solidFill>
                  <a:srgbClr val="2C895B"/>
                </a:solidFill>
              </a:rPr>
              <a:t> the last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Linux</a:t>
            </a:r>
            <a:r>
              <a:rPr lang="en-US" sz="2000">
                <a:solidFill>
                  <a:srgbClr val="353B3E"/>
                </a:solidFill>
              </a:rPr>
              <a:t> uses a </a:t>
            </a:r>
            <a:r>
              <a:rPr lang="en-US" sz="2000" b="1">
                <a:solidFill>
                  <a:schemeClr val="accent5"/>
                </a:solidFill>
              </a:rPr>
              <a:t>convention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on</a:t>
            </a:r>
            <a:r>
              <a:rPr lang="en-US" sz="2000"/>
              <a:t> </a:t>
            </a:r>
            <a:r>
              <a:rPr lang="en-US" sz="2000">
                <a:solidFill>
                  <a:schemeClr val="accent1"/>
                </a:solidFill>
              </a:rPr>
              <a:t>signaling errors </a:t>
            </a:r>
            <a:r>
              <a:rPr lang="en-US" sz="2000">
                <a:solidFill>
                  <a:srgbClr val="353B3E"/>
                </a:solidFill>
              </a:rPr>
              <a:t>at process termination to the "shell"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Remember checking return values in CSE15L scripts?</a:t>
            </a:r>
            <a:endParaRPr sz="2000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It is the value often associated with the </a:t>
            </a:r>
            <a:r>
              <a:rPr lang="en-US" sz="20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353B3E"/>
                </a:solidFill>
              </a:rPr>
              <a:t> statement from</a:t>
            </a:r>
            <a:r>
              <a:rPr lang="en-US" sz="2000"/>
              <a:t> 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main()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914400" lvl="2" indent="-106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 b="1">
              <a:solidFill>
                <a:schemeClr val="dk2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In this class</a:t>
            </a:r>
            <a:r>
              <a:rPr lang="en-US" sz="2000" b="1">
                <a:solidFill>
                  <a:schemeClr val="dk2"/>
                </a:solidFill>
              </a:rPr>
              <a:t>, </a:t>
            </a:r>
            <a:r>
              <a:rPr lang="en-US" sz="2000" b="1" u="sng">
                <a:solidFill>
                  <a:schemeClr val="accent1"/>
                </a:solidFill>
              </a:rPr>
              <a:t>always</a:t>
            </a:r>
            <a:r>
              <a:rPr lang="en-US" sz="2000" b="1">
                <a:solidFill>
                  <a:schemeClr val="accent1"/>
                </a:solidFill>
              </a:rPr>
              <a:t> use the Linux standard return codes </a:t>
            </a:r>
            <a:r>
              <a:rPr lang="en-US" sz="2000">
                <a:solidFill>
                  <a:schemeClr val="dk2"/>
                </a:solidFill>
              </a:rPr>
              <a:t>as defined </a:t>
            </a:r>
            <a:r>
              <a:rPr lang="en-US" sz="2000">
                <a:solidFill>
                  <a:srgbClr val="353B3E"/>
                </a:solidFill>
              </a:rPr>
              <a:t>in </a:t>
            </a:r>
            <a:r>
              <a:rPr lang="en-US" sz="2000" b="1">
                <a:solidFill>
                  <a:schemeClr val="accent1"/>
                </a:solidFill>
              </a:rPr>
              <a:t>&lt;stdlib.h&gt; when returning from main() or exiting your program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US" sz="2000" b="1">
                <a:solidFill>
                  <a:schemeClr val="accent1"/>
                </a:solidFill>
              </a:rPr>
              <a:t>    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EXIT_SUCCESS  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ok; usually 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program completed with error; non-zero value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 EXIT_SUCCESS;</a:t>
            </a:r>
            <a:endParaRPr/>
          </a:p>
        </p:txBody>
      </p:sp>
      <p:sp>
        <p:nvSpPr>
          <p:cNvPr id="1259" name="Google Shape;1259;p6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3"/>
          <p:cNvSpPr txBox="1"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Setting program termination return (status) values</a:t>
            </a:r>
            <a:endParaRPr/>
          </a:p>
        </p:txBody>
      </p:sp>
      <p:sp>
        <p:nvSpPr>
          <p:cNvPr id="1265" name="Google Shape;1265;p63"/>
          <p:cNvSpPr/>
          <p:nvPr/>
        </p:nvSpPr>
        <p:spPr>
          <a:xfrm>
            <a:off x="10232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code was successful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6" name="Google Shape;1266;p63"/>
          <p:cNvSpPr/>
          <p:nvPr/>
        </p:nvSpPr>
        <p:spPr>
          <a:xfrm>
            <a:off x="6966858" y="2142489"/>
            <a:ext cx="4409307" cy="2758366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main(void)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Your code here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Consolas"/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/* a failure occurred */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EXIT_FAILURE</a:t>
            </a: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67" name="Google Shape;1267;p63"/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incorrectly/errors                                      </a:t>
            </a:r>
            <a:endParaRPr/>
          </a:p>
        </p:txBody>
      </p:sp>
      <p:sp>
        <p:nvSpPr>
          <p:cNvPr id="1268" name="Google Shape;1268;p63"/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Indicating your program operated correctly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4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Linux/Unix Process and Standard I/O (CSE 15L) - </a:t>
            </a:r>
            <a:r>
              <a:rPr lang="en-US">
                <a:solidFill>
                  <a:srgbClr val="2C895B"/>
                </a:solidFill>
              </a:rPr>
              <a:t>Defaults</a:t>
            </a:r>
            <a:endParaRPr/>
          </a:p>
        </p:txBody>
      </p:sp>
      <p:pic>
        <p:nvPicPr>
          <p:cNvPr id="1274" name="Google Shape;1274;p64"/>
          <p:cNvPicPr preferRelativeResize="0"/>
          <p:nvPr/>
        </p:nvPicPr>
        <p:blipFill rotWithShape="1">
          <a:blip r:embed="rId3">
            <a:alphaModFix/>
          </a:blip>
          <a:srcRect l="2662" t="3814" r="2605" b="4713"/>
          <a:stretch/>
        </p:blipFill>
        <p:spPr>
          <a:xfrm>
            <a:off x="1049811" y="922343"/>
            <a:ext cx="10092377" cy="5942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5" name="Google Shape;1275;p64"/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1276" name="Google Shape;1276;p64"/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Linux OS "file descriptor number"</a:t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2C895B"/>
            </a:solidFill>
            <a:ln w="12700" cap="flat" cmpd="sng">
              <a:solidFill>
                <a:srgbClr val="2C895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64"/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1279" name="Google Shape;1279;p64"/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c stdio file handle/pointer (file *)</a:t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70C0"/>
            </a:solidFill>
            <a:ln w="12700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1" name="Google Shape;1281;p64"/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2" name="Google Shape;1282;p64"/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</p:txBody>
      </p:sp>
      <p:sp>
        <p:nvSpPr>
          <p:cNvPr id="1283" name="Google Shape;1283;p64"/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echo input to output</a:t>
            </a:r>
            <a:endParaRPr/>
          </a:p>
        </p:txBody>
      </p:sp>
      <p:sp>
        <p:nvSpPr>
          <p:cNvPr id="1284" name="Google Shape;1284;p64"/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64"/>
          <p:cNvSpPr txBox="1"/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I/O Is not part of C it is supplied in the runtime environment: standard C library</a:t>
            </a:r>
            <a:endParaRPr/>
          </a:p>
        </p:txBody>
      </p:sp>
      <p:sp>
        <p:nvSpPr>
          <p:cNvPr id="1286" name="Google Shape;1286;p64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65"/>
          <p:cNvSpPr txBox="1">
            <a:spLocks noGrp="1"/>
          </p:cNvSpPr>
          <p:nvPr>
            <p:ph type="body" idx="1"/>
          </p:nvPr>
        </p:nvSpPr>
        <p:spPr>
          <a:xfrm>
            <a:off x="201866" y="1609722"/>
            <a:ext cx="8581851" cy="381412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Read/write </a:t>
            </a:r>
            <a:r>
              <a:rPr lang="en-US" sz="2000">
                <a:solidFill>
                  <a:schemeClr val="dk2"/>
                </a:solidFill>
              </a:rPr>
              <a:t>functions </a:t>
            </a:r>
            <a:r>
              <a:rPr lang="en-US" sz="2000" i="1">
                <a:solidFill>
                  <a:srgbClr val="0070C0"/>
                </a:solidFill>
              </a:rPr>
              <a:t>advance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the</a:t>
            </a:r>
            <a:r>
              <a:rPr lang="en-US" sz="2000"/>
              <a:t> </a:t>
            </a:r>
            <a:r>
              <a:rPr lang="en-US" sz="2000" b="1" i="1">
                <a:solidFill>
                  <a:schemeClr val="accent5"/>
                </a:solidFill>
              </a:rPr>
              <a:t>file position pointer </a:t>
            </a:r>
            <a:r>
              <a:rPr lang="en-US" sz="2000">
                <a:solidFill>
                  <a:srgbClr val="2C895B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 TOF </a:t>
            </a:r>
            <a:r>
              <a:rPr lang="en-US" sz="2000">
                <a:solidFill>
                  <a:srgbClr val="2C895B"/>
                </a:solidFill>
              </a:rPr>
              <a:t>towards</a:t>
            </a:r>
            <a:r>
              <a:rPr lang="en-US" sz="2000">
                <a:solidFill>
                  <a:srgbClr val="353B3E"/>
                </a:solidFill>
              </a:rPr>
              <a:t> EOF </a:t>
            </a:r>
            <a:r>
              <a:rPr lang="en-US" sz="2000" b="1">
                <a:solidFill>
                  <a:schemeClr val="accent6"/>
                </a:solidFill>
              </a:rPr>
              <a:t>after each call </a:t>
            </a:r>
            <a:r>
              <a:rPr lang="en-US" sz="2000">
                <a:solidFill>
                  <a:schemeClr val="accent6"/>
                </a:solidFill>
              </a:rPr>
              <a:t>to a read/write function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position pointer moves towards EOF by number of bytes read/written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This is called </a:t>
            </a:r>
            <a:r>
              <a:rPr lang="en-US" sz="2000" b="1">
                <a:solidFill>
                  <a:schemeClr val="accent1"/>
                </a:solidFill>
              </a:rPr>
              <a:t>S</a:t>
            </a:r>
            <a:r>
              <a:rPr lang="en-US" sz="2000" b="1">
                <a:solidFill>
                  <a:srgbClr val="0070C0"/>
                </a:solidFill>
              </a:rPr>
              <a:t>equential I/O </a:t>
            </a:r>
            <a:r>
              <a:rPr lang="en-US" sz="2000">
                <a:solidFill>
                  <a:schemeClr val="dk2"/>
                </a:solidFill>
              </a:rPr>
              <a:t>(sequential read &amp; sequential write)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EOF condition during a read operation</a:t>
            </a:r>
            <a:endParaRPr sz="20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After the last byte is read </a:t>
            </a:r>
            <a:r>
              <a:rPr lang="en-US" sz="2000">
                <a:solidFill>
                  <a:srgbClr val="353B3E"/>
                </a:solidFill>
              </a:rPr>
              <a:t>in a file, additional reads results in a </a:t>
            </a:r>
            <a:r>
              <a:rPr lang="en-US" sz="2000" b="1">
                <a:solidFill>
                  <a:srgbClr val="0070C0"/>
                </a:solidFill>
              </a:rPr>
              <a:t>function return value </a:t>
            </a:r>
            <a:r>
              <a:rPr lang="en-US" sz="2000">
                <a:solidFill>
                  <a:srgbClr val="0070C0"/>
                </a:solidFill>
              </a:rPr>
              <a:t>of EOF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EOF is </a:t>
            </a:r>
            <a:r>
              <a:rPr lang="en-US" sz="2000" b="1">
                <a:solidFill>
                  <a:srgbClr val="FF0000"/>
                </a:solidFill>
              </a:rPr>
              <a:t>NOT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a character in the file</a:t>
            </a:r>
            <a:r>
              <a:rPr lang="en-US" sz="2000">
                <a:solidFill>
                  <a:srgbClr val="0070C0"/>
                </a:solidFill>
              </a:rPr>
              <a:t>, but a condition on the stream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EOF signals </a:t>
            </a:r>
            <a:r>
              <a:rPr lang="en-US" sz="2000"/>
              <a:t>no more data is available to be read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EOF is usually a #define EOF -1 macro located in the file stdio.h</a:t>
            </a:r>
            <a:endParaRPr sz="2000">
              <a:solidFill>
                <a:srgbClr val="0070C0"/>
              </a:solidFill>
            </a:endParaRPr>
          </a:p>
        </p:txBody>
      </p:sp>
      <p:sp>
        <p:nvSpPr>
          <p:cNvPr id="1293" name="Google Shape;1293;p65"/>
          <p:cNvSpPr txBox="1"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stdio File I/O – File Position Pointer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294" name="Google Shape;1294;p65"/>
          <p:cNvSpPr/>
          <p:nvPr/>
        </p:nvSpPr>
        <p:spPr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/>
          </a:p>
        </p:txBody>
      </p:sp>
      <p:cxnSp>
        <p:nvCxnSpPr>
          <p:cNvPr id="1295" name="Google Shape;1295;p65"/>
          <p:cNvCxnSpPr/>
          <p:nvPr/>
        </p:nvCxnSpPr>
        <p:spPr>
          <a:xfrm>
            <a:off x="10416560" y="2817674"/>
            <a:ext cx="685800" cy="0"/>
          </a:xfrm>
          <a:prstGeom prst="straightConnector1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6" name="Google Shape;1296;p65"/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Old file position pointer</a:t>
            </a:r>
            <a:endParaRPr/>
          </a:p>
        </p:txBody>
      </p:sp>
      <p:sp>
        <p:nvSpPr>
          <p:cNvPr id="1297" name="Google Shape;1297;p6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298" name="Google Shape;1298;p65"/>
          <p:cNvCxnSpPr/>
          <p:nvPr/>
        </p:nvCxnSpPr>
        <p:spPr>
          <a:xfrm>
            <a:off x="10480535" y="4465379"/>
            <a:ext cx="685800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99" name="Google Shape;1299;p65"/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 file position pointer</a:t>
            </a:r>
            <a:endParaRPr/>
          </a:p>
        </p:txBody>
      </p:sp>
      <p:cxnSp>
        <p:nvCxnSpPr>
          <p:cNvPr id="1300" name="Google Shape;1300;p65"/>
          <p:cNvCxnSpPr/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01" name="Google Shape;1301;p65"/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read N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bytes/chars</a:t>
            </a:r>
            <a:endParaRPr/>
          </a:p>
        </p:txBody>
      </p:sp>
      <p:sp>
        <p:nvSpPr>
          <p:cNvPr id="1302" name="Google Shape;1302;p65"/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65"/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EOF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"/>
          <p:cNvSpPr txBox="1">
            <a:spLocks noGrp="1"/>
          </p:cNvSpPr>
          <p:nvPr>
            <p:ph type="body" idx="1"/>
          </p:nvPr>
        </p:nvSpPr>
        <p:spPr>
          <a:xfrm>
            <a:off x="500592" y="2686675"/>
            <a:ext cx="11551321" cy="398329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How can you have an </a:t>
            </a:r>
            <a:r>
              <a:rPr lang="en-US" sz="2000">
                <a:solidFill>
                  <a:srgbClr val="FF0000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353B3E"/>
                </a:solidFill>
              </a:rPr>
              <a:t>when reading from a keyboard</a:t>
            </a:r>
            <a:r>
              <a:rPr lang="en-US" sz="2000">
                <a:solidFill>
                  <a:srgbClr val="353B3E"/>
                </a:solidFill>
              </a:rPr>
              <a:t>?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stdio</a:t>
            </a:r>
            <a:r>
              <a:rPr lang="en-US" sz="2000"/>
              <a:t> I/O </a:t>
            </a:r>
            <a:r>
              <a:rPr lang="en-US" sz="2000">
                <a:solidFill>
                  <a:srgbClr val="353B3E"/>
                </a:solidFill>
              </a:rPr>
              <a:t>library functions</a:t>
            </a:r>
            <a:r>
              <a:rPr lang="en-US" sz="2000"/>
              <a:t> </a:t>
            </a:r>
            <a:r>
              <a:rPr lang="en-US" sz="2000" b="1">
                <a:solidFill>
                  <a:srgbClr val="0070C0"/>
                </a:solidFill>
              </a:rPr>
              <a:t>designed</a:t>
            </a:r>
            <a:r>
              <a:rPr lang="en-US" sz="2000">
                <a:solidFill>
                  <a:srgbClr val="0070C0"/>
                </a:solidFill>
              </a:rPr>
              <a:t> to work primarily on </a:t>
            </a:r>
            <a:r>
              <a:rPr lang="en-US" sz="2000" b="1">
                <a:solidFill>
                  <a:srgbClr val="0070C0"/>
                </a:solidFill>
              </a:rPr>
              <a:t>files</a:t>
            </a:r>
            <a:endParaRPr sz="2000" b="1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With </a:t>
            </a:r>
            <a:r>
              <a:rPr lang="en-US" sz="2000">
                <a:solidFill>
                  <a:srgbClr val="0070C0"/>
                </a:solidFill>
              </a:rPr>
              <a:t>keyboard devices </a:t>
            </a: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>
                <a:solidFill>
                  <a:srgbClr val="0070C0"/>
                </a:solidFill>
              </a:rPr>
              <a:t>semantics</a:t>
            </a:r>
            <a:r>
              <a:rPr lang="en-US" sz="2000"/>
              <a:t> </a:t>
            </a:r>
            <a:r>
              <a:rPr lang="en-US" sz="2000">
                <a:solidFill>
                  <a:srgbClr val="353B3E"/>
                </a:solidFill>
              </a:rPr>
              <a:t>of</a:t>
            </a:r>
            <a:r>
              <a:rPr lang="en-US" sz="2000"/>
              <a:t> </a:t>
            </a:r>
            <a:r>
              <a:rPr lang="en-US" sz="2000" i="1">
                <a:solidFill>
                  <a:srgbClr val="0070C0"/>
                </a:solidFill>
              </a:rPr>
              <a:t>file operations </a:t>
            </a:r>
            <a:r>
              <a:rPr lang="en-US" sz="2000">
                <a:solidFill>
                  <a:srgbClr val="353B3E"/>
                </a:solidFill>
              </a:rPr>
              <a:t>needs to be </a:t>
            </a:r>
            <a:r>
              <a:rPr lang="en-US" sz="2000" i="1">
                <a:solidFill>
                  <a:srgbClr val="0070C0"/>
                </a:solidFill>
              </a:rPr>
              <a:t>"simulated"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Example: </a:t>
            </a:r>
            <a:r>
              <a:rPr lang="en-US" sz="2000">
                <a:solidFill>
                  <a:srgbClr val="353B3E"/>
                </a:solidFill>
              </a:rPr>
              <a:t>when a program (or a shell) is </a:t>
            </a:r>
            <a:r>
              <a:rPr lang="en-US" sz="2000">
                <a:solidFill>
                  <a:srgbClr val="0070C0"/>
                </a:solidFill>
              </a:rPr>
              <a:t>reading the keyboard </a:t>
            </a:r>
            <a:r>
              <a:rPr lang="en-US" sz="2000">
                <a:solidFill>
                  <a:srgbClr val="353B3E"/>
                </a:solidFill>
              </a:rPr>
              <a:t>and is blocked</a:t>
            </a:r>
            <a:r>
              <a:rPr lang="en-US" sz="2000"/>
              <a:t> </a:t>
            </a:r>
            <a:r>
              <a:rPr lang="en-US" sz="2000">
                <a:solidFill>
                  <a:srgbClr val="0070C0"/>
                </a:solidFill>
              </a:rPr>
              <a:t>waiting for input it is waiting for you to type a line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This is NOT an EOF condition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To </a:t>
            </a:r>
            <a:r>
              <a:rPr lang="en-US" sz="2000">
                <a:solidFill>
                  <a:srgbClr val="FF0000"/>
                </a:solidFill>
              </a:rPr>
              <a:t>set</a:t>
            </a:r>
            <a:r>
              <a:rPr lang="en-US" sz="2000">
                <a:solidFill>
                  <a:srgbClr val="353B3E"/>
                </a:solidFill>
              </a:rPr>
              <a:t> an </a:t>
            </a:r>
            <a:r>
              <a:rPr lang="en-US" sz="2000" i="1">
                <a:solidFill>
                  <a:srgbClr val="FF0000"/>
                </a:solidFill>
              </a:rPr>
              <a:t>EOF condition from the keyboard, </a:t>
            </a:r>
            <a:r>
              <a:rPr lang="en-US" sz="2000">
                <a:solidFill>
                  <a:srgbClr val="2C895B"/>
                </a:solidFill>
              </a:rPr>
              <a:t>type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on an input line all by itself: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i="1"/>
              <a:t>        </a:t>
            </a:r>
            <a:r>
              <a:rPr lang="en-US" sz="2000" i="1">
                <a:solidFill>
                  <a:srgbClr val="0070C0"/>
                </a:solidFill>
              </a:rPr>
              <a:t>two key combination (</a:t>
            </a:r>
            <a:r>
              <a:rPr lang="en-US" sz="2000" b="1" i="1">
                <a:solidFill>
                  <a:schemeClr val="accent6"/>
                </a:solidFill>
              </a:rPr>
              <a:t>ctrl key </a:t>
            </a:r>
            <a:r>
              <a:rPr lang="en-US" sz="2000" i="1">
                <a:solidFill>
                  <a:srgbClr val="0070C0"/>
                </a:solidFill>
              </a:rPr>
              <a:t>and the </a:t>
            </a:r>
            <a:r>
              <a:rPr lang="en-US" sz="2000" b="1" i="1">
                <a:solidFill>
                  <a:schemeClr val="accent6"/>
                </a:solidFill>
              </a:rPr>
              <a:t>d key </a:t>
            </a:r>
            <a:r>
              <a:rPr lang="en-US" sz="2000" i="1">
                <a:solidFill>
                  <a:srgbClr val="0070C0"/>
                </a:solidFill>
              </a:rPr>
              <a:t>at same time), </a:t>
            </a:r>
            <a:r>
              <a:rPr lang="en-US" sz="2000" b="1">
                <a:solidFill>
                  <a:srgbClr val="0070C0"/>
                </a:solidFill>
              </a:rPr>
              <a:t>followed by a return/enter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	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ctrl-d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often shown in slides etc. as </a:t>
            </a:r>
            <a:r>
              <a:rPr lang="en-US" sz="2000" b="1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</p:txBody>
      </p:sp>
      <p:sp>
        <p:nvSpPr>
          <p:cNvPr id="1309" name="Google Shape;1309;p66"/>
          <p:cNvSpPr txBox="1"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stdio File I/O – Working with a Keyboard</a:t>
            </a:r>
            <a:endParaRPr/>
          </a:p>
        </p:txBody>
      </p:sp>
      <p:sp>
        <p:nvSpPr>
          <p:cNvPr id="1310" name="Google Shape;1310;p6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pic>
        <p:nvPicPr>
          <p:cNvPr id="1311" name="Google Shape;1311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319" y="732048"/>
            <a:ext cx="9316278" cy="189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66"/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do I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 EOF?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67"/>
          <p:cNvSpPr txBox="1"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Function: Simple Formatted Printing</a:t>
            </a:r>
            <a:endParaRPr/>
          </a:p>
        </p:txBody>
      </p:sp>
      <p:sp>
        <p:nvSpPr>
          <p:cNvPr id="1319" name="Google Shape;1319;p67"/>
          <p:cNvSpPr txBox="1">
            <a:spLocks noGrp="1"/>
          </p:cNvSpPr>
          <p:nvPr>
            <p:ph type="body" idx="1"/>
          </p:nvPr>
        </p:nvSpPr>
        <p:spPr>
          <a:xfrm>
            <a:off x="1342445" y="2226717"/>
            <a:ext cx="9347521" cy="45431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(FILE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*file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const char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 chars to the file identified by </a:t>
            </a:r>
            <a:r>
              <a:rPr lang="en-US" sz="2000" b="1">
                <a:solidFill>
                  <a:srgbClr val="353B3E"/>
                </a:solidFill>
              </a:rPr>
              <a:t>file </a:t>
            </a:r>
            <a:r>
              <a:rPr lang="en-US" sz="2000">
                <a:solidFill>
                  <a:srgbClr val="353B3E"/>
                </a:solidFill>
              </a:rPr>
              <a:t>(</a:t>
            </a:r>
            <a:r>
              <a:rPr lang="en-US" sz="2000">
                <a:solidFill>
                  <a:srgbClr val="7030A0"/>
                </a:solidFill>
              </a:rPr>
              <a:t>stdout, stderr </a:t>
            </a:r>
            <a:r>
              <a:rPr lang="en-US" sz="2000">
                <a:solidFill>
                  <a:srgbClr val="353B3E"/>
                </a:solidFill>
              </a:rPr>
              <a:t>are already open)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Convert values to chars, as directed by </a:t>
            </a: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Return count of chars successfully written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Format</a:t>
            </a:r>
            <a:r>
              <a:rPr lang="en-US" sz="2000" b="1">
                <a:solidFill>
                  <a:schemeClr val="accent3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is the </a:t>
            </a:r>
            <a:r>
              <a:rPr lang="en-US" sz="2000">
                <a:solidFill>
                  <a:srgbClr val="0070C0"/>
                </a:solidFill>
              </a:rPr>
              <a:t>output specifications </a:t>
            </a:r>
            <a:r>
              <a:rPr lang="en-US" sz="2000">
                <a:solidFill>
                  <a:srgbClr val="353B3E"/>
                </a:solidFill>
              </a:rPr>
              <a:t>enclosed in a </a:t>
            </a:r>
            <a:r>
              <a:rPr lang="en-US" sz="2000">
                <a:solidFill>
                  <a:schemeClr val="accent5"/>
                </a:solidFill>
              </a:rPr>
              <a:t>"string"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R</a:t>
            </a:r>
            <a:r>
              <a:rPr lang="en-US" sz="2000">
                <a:solidFill>
                  <a:srgbClr val="353B3E"/>
                </a:solidFill>
              </a:rPr>
              <a:t>eturns a negative value if an error occurs</a:t>
            </a:r>
            <a:endParaRPr/>
          </a:p>
          <a:p>
            <a:pPr marL="914400" lvl="2" indent="-131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None/>
            </a:pPr>
            <a:endParaRPr sz="1600" b="1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(const char *</a:t>
            </a:r>
            <a:r>
              <a:rPr lang="en-US" sz="20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, ...);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*</a:t>
            </a:r>
            <a:r>
              <a:rPr lang="en-US" sz="2000" b="1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- later in course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Equivalent to 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fprintf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stdout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, format, ...);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Type</a:t>
            </a:r>
            <a:r>
              <a:rPr lang="en-US" sz="2400" b="1">
                <a:solidFill>
                  <a:srgbClr val="353B3E"/>
                </a:solidFill>
              </a:rPr>
              <a:t> % </a:t>
            </a: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man 3 printf </a:t>
            </a:r>
            <a:r>
              <a:rPr lang="en-US" sz="2400">
                <a:solidFill>
                  <a:srgbClr val="353B3E"/>
                </a:solidFill>
              </a:rPr>
              <a:t>for more information on </a:t>
            </a:r>
            <a:r>
              <a:rPr lang="en-US" sz="2400" i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endParaRPr/>
          </a:p>
        </p:txBody>
      </p:sp>
      <p:graphicFrame>
        <p:nvGraphicFramePr>
          <p:cNvPr id="1320" name="Google Shape;1320;p67"/>
          <p:cNvGraphicFramePr/>
          <p:nvPr/>
        </p:nvGraphicFramePr>
        <p:xfrm>
          <a:off x="474177" y="6824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299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Task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400"/>
                        <a:buFont typeface="Helvetica Neue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Example Function Calls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formatted data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urier New"/>
                        <a:buNone/>
                      </a:pP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</a:t>
                      </a:r>
                      <a:b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2000" b="1" i="1" u="none" strike="noStrike" cap="none">
                          <a:solidFill>
                            <a:srgbClr val="7030A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stderr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"%d\n", i);</a:t>
                      </a:r>
                      <a:b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20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status = </a:t>
                      </a:r>
                      <a:r>
                        <a:rPr lang="en-US" sz="20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</a:t>
                      </a:r>
                      <a:r>
                        <a:rPr lang="en-US" sz="20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("%d\n", i);      </a:t>
                      </a:r>
                      <a:r>
                        <a:rPr lang="en-US" sz="20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21" name="Google Shape;1321;p6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68"/>
          <p:cNvSpPr txBox="1"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Some Formatted Output Conversion Examples</a:t>
            </a:r>
            <a:endParaRPr/>
          </a:p>
        </p:txBody>
      </p:sp>
      <p:sp>
        <p:nvSpPr>
          <p:cNvPr id="1327" name="Google Shape;1327;p68"/>
          <p:cNvSpPr txBox="1">
            <a:spLocks noGrp="1"/>
          </p:cNvSpPr>
          <p:nvPr>
            <p:ph type="body" idx="1"/>
          </p:nvPr>
        </p:nvSpPr>
        <p:spPr>
          <a:xfrm>
            <a:off x="699205" y="888856"/>
            <a:ext cx="10793590" cy="502898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>
                <a:solidFill>
                  <a:srgbClr val="353B3E"/>
                </a:solidFill>
              </a:rPr>
              <a:t>Conversion specifications example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b="1">
                <a:solidFill>
                  <a:srgbClr val="FF0000"/>
                </a:solidFill>
              </a:rPr>
              <a:t>%d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353B3E"/>
                </a:solidFill>
              </a:rPr>
              <a:t>conversion specifier for </a:t>
            </a:r>
            <a:r>
              <a:rPr lang="en-US" sz="2000" b="1">
                <a:solidFill>
                  <a:srgbClr val="353B3E"/>
                </a:solidFill>
              </a:rPr>
              <a:t>int </a:t>
            </a:r>
            <a:r>
              <a:rPr lang="en-US" sz="2000">
                <a:solidFill>
                  <a:srgbClr val="353B3E"/>
                </a:solidFill>
              </a:rPr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3753F"/>
              </a:buClr>
              <a:buSzPts val="2000"/>
              <a:buChar char="•"/>
            </a:pPr>
            <a:r>
              <a:rPr lang="en-US" sz="2000" b="1">
                <a:solidFill>
                  <a:srgbClr val="F3753F"/>
                </a:solidFill>
              </a:rPr>
              <a:t>%c </a:t>
            </a:r>
            <a:r>
              <a:rPr lang="en-US" sz="2000"/>
              <a:t>conversion specifier for </a:t>
            </a:r>
            <a:r>
              <a:rPr lang="en-US" sz="2000" b="1"/>
              <a:t>char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many more conversion specifiers (online manual: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 man printf </a:t>
            </a:r>
            <a:r>
              <a:rPr lang="en-US" sz="2000"/>
              <a:t>and the textbooks)</a:t>
            </a:r>
            <a:endParaRPr sz="20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rgbClr val="353B3E"/>
              </a:solidFill>
            </a:endParaRPr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353B3E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Output</a:t>
            </a:r>
            <a:endParaRPr/>
          </a:p>
        </p:txBody>
      </p:sp>
      <p:sp>
        <p:nvSpPr>
          <p:cNvPr id="1328" name="Google Shape;1328;p68"/>
          <p:cNvSpPr/>
          <p:nvPr/>
        </p:nvSpPr>
        <p:spPr>
          <a:xfrm>
            <a:off x="1499692" y="2644618"/>
            <a:ext cx="8528863" cy="1755856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i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10;</a:t>
            </a:r>
            <a:b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 z = 'i';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char a[] = " Hello\n";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%c 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%s", </a:t>
            </a:r>
            <a:r>
              <a:rPr lang="en-US" sz="1800" b="1">
                <a:solidFill>
                  <a:srgbClr val="F3753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-US" sz="1800" b="1">
                <a:solidFill>
                  <a:srgbClr val="353B3E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write to stdout</a:t>
            </a:r>
            <a:endParaRPr sz="18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stderr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"This is an error message to stderr\n"); </a:t>
            </a:r>
            <a:endParaRPr/>
          </a:p>
        </p:txBody>
      </p:sp>
      <p:sp>
        <p:nvSpPr>
          <p:cNvPr id="1329" name="Google Shape;1329;p68"/>
          <p:cNvSpPr/>
          <p:nvPr/>
        </p:nvSpPr>
        <p:spPr>
          <a:xfrm>
            <a:off x="2117293" y="4904154"/>
            <a:ext cx="5109130" cy="781870"/>
          </a:xfrm>
          <a:prstGeom prst="roundRect">
            <a:avLst>
              <a:gd name="adj" fmla="val 16667"/>
            </a:avLst>
          </a:prstGeom>
          <a:solidFill>
            <a:schemeClr val="lt1">
              <a:alpha val="80000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 = 10, 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This is an error message to stderr</a:t>
            </a:r>
            <a:endParaRPr/>
          </a:p>
        </p:txBody>
      </p:sp>
      <p:sp>
        <p:nvSpPr>
          <p:cNvPr id="1330" name="Google Shape;1330;p6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9"/>
          <p:cNvSpPr txBox="1">
            <a:spLocks noGrp="1"/>
          </p:cNvSpPr>
          <p:nvPr>
            <p:ph type="body" idx="1"/>
          </p:nvPr>
        </p:nvSpPr>
        <p:spPr>
          <a:xfrm>
            <a:off x="1966527" y="2404449"/>
            <a:ext cx="10085967" cy="425994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  // import the public interface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putchar(int </a:t>
            </a:r>
            <a:r>
              <a:rPr lang="en-US" sz="2000" b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writes c (demoted to a char) </a:t>
            </a:r>
            <a:r>
              <a:rPr lang="en-US" sz="2000" b="1">
                <a:solidFill>
                  <a:srgbClr val="353B3E"/>
                </a:solidFill>
              </a:rPr>
              <a:t>to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endParaRPr sz="2000" b="1">
              <a:solidFill>
                <a:srgbClr val="2C895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either: </a:t>
            </a:r>
            <a:r>
              <a:rPr lang="en-US" sz="2000">
                <a:solidFill>
                  <a:srgbClr val="2C895B"/>
                </a:solidFill>
              </a:rPr>
              <a:t>c</a:t>
            </a:r>
            <a:r>
              <a:rPr lang="en-US" sz="2000">
                <a:solidFill>
                  <a:srgbClr val="353B3E"/>
                </a:solidFill>
              </a:rPr>
              <a:t> on success </a:t>
            </a:r>
            <a:r>
              <a:rPr lang="en-US" sz="2000" i="1">
                <a:solidFill>
                  <a:srgbClr val="FF0000"/>
                </a:solidFill>
              </a:rPr>
              <a:t>OR</a:t>
            </a:r>
            <a:r>
              <a:rPr lang="en-US" sz="2000">
                <a:solidFill>
                  <a:srgbClr val="353B3E"/>
                </a:solidFill>
              </a:rPr>
              <a:t> </a:t>
            </a:r>
            <a:r>
              <a:rPr lang="en-US" sz="2000">
                <a:solidFill>
                  <a:srgbClr val="2C895B"/>
                </a:solidFill>
              </a:rPr>
              <a:t>EOF</a:t>
            </a:r>
            <a:r>
              <a:rPr lang="en-US" sz="2000">
                <a:solidFill>
                  <a:srgbClr val="353B3E"/>
                </a:solidFill>
              </a:rPr>
              <a:t> (a macro often defined as -1) on failure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putchar</a:t>
            </a:r>
            <a:endParaRPr sz="2000">
              <a:solidFill>
                <a:srgbClr val="353B3E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getchar(void);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returns</a:t>
            </a:r>
            <a:r>
              <a:rPr lang="en-US" sz="2000">
                <a:solidFill>
                  <a:srgbClr val="353B3E"/>
                </a:solidFill>
              </a:rPr>
              <a:t> the next input character (if present) </a:t>
            </a:r>
            <a:r>
              <a:rPr lang="en-US" sz="2000" b="1">
                <a:solidFill>
                  <a:srgbClr val="0070C0"/>
                </a:solidFill>
              </a:rPr>
              <a:t>promoted to an int </a:t>
            </a:r>
            <a:r>
              <a:rPr lang="en-US" sz="2000">
                <a:solidFill>
                  <a:srgbClr val="353B3E"/>
                </a:solidFill>
              </a:rPr>
              <a:t>read </a:t>
            </a:r>
            <a:r>
              <a:rPr lang="en-US" sz="2000" b="1">
                <a:solidFill>
                  <a:srgbClr val="353B3E"/>
                </a:solidFill>
              </a:rPr>
              <a:t>from</a:t>
            </a:r>
            <a:r>
              <a:rPr lang="en-US" sz="2000">
                <a:solidFill>
                  <a:srgbClr val="353B3E"/>
                </a:solidFill>
              </a:rPr>
              <a:t> </a:t>
            </a:r>
            <a:r>
              <a:rPr lang="en-US" sz="2000" b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stdin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see % man 3 getchar</a:t>
            </a:r>
            <a:endParaRPr sz="2000">
              <a:solidFill>
                <a:srgbClr val="0070C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sure you use 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variables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 </a:t>
            </a:r>
            <a:r>
              <a:rPr lang="en-US" sz="2000">
                <a:solidFill>
                  <a:schemeClr val="accent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lang="en-US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putchar()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functions return an int </a:t>
            </a:r>
            <a:r>
              <a:rPr lang="en-US" sz="2000">
                <a:solidFill>
                  <a:srgbClr val="353B3E"/>
                </a:solidFill>
              </a:rPr>
              <a:t>because they must be able </a:t>
            </a:r>
            <a:r>
              <a:rPr lang="en-US" sz="2000">
                <a:solidFill>
                  <a:srgbClr val="2C895B"/>
                </a:solidFill>
              </a:rPr>
              <a:t>to return both valid chars </a:t>
            </a:r>
            <a:r>
              <a:rPr lang="en-US" sz="2000" b="1">
                <a:solidFill>
                  <a:srgbClr val="353B3E"/>
                </a:solidFill>
              </a:rPr>
              <a:t>and</a:t>
            </a:r>
            <a:r>
              <a:rPr lang="en-US" sz="2000">
                <a:solidFill>
                  <a:srgbClr val="353B3E"/>
                </a:solidFill>
              </a:rPr>
              <a:t> indicate the  </a:t>
            </a:r>
            <a:r>
              <a:rPr lang="en-US" sz="2000" b="1">
                <a:solidFill>
                  <a:srgbClr val="353B3E"/>
                </a:solidFill>
              </a:rPr>
              <a:t>EOF condition </a:t>
            </a:r>
            <a:r>
              <a:rPr lang="en-US" sz="2000" b="1"/>
              <a:t>(</a:t>
            </a:r>
            <a:r>
              <a:rPr lang="en-US" sz="2000">
                <a:solidFill>
                  <a:srgbClr val="353B3E"/>
                </a:solidFill>
              </a:rPr>
              <a:t>-1) which is outside the range of valid characters</a:t>
            </a:r>
            <a:endParaRPr sz="2000"/>
          </a:p>
        </p:txBody>
      </p:sp>
      <p:sp>
        <p:nvSpPr>
          <p:cNvPr id="1337" name="Google Shape;1337;p69"/>
          <p:cNvSpPr txBox="1"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Library Function API : Simple Character I/O – Used in PA3</a:t>
            </a:r>
            <a:endParaRPr>
              <a:solidFill>
                <a:srgbClr val="2C895B"/>
              </a:solidFill>
            </a:endParaRPr>
          </a:p>
        </p:txBody>
      </p:sp>
      <p:graphicFrame>
        <p:nvGraphicFramePr>
          <p:cNvPr id="1338" name="Google Shape;1338;p69"/>
          <p:cNvGraphicFramePr/>
          <p:nvPr/>
        </p:nvGraphicFramePr>
        <p:xfrm>
          <a:off x="1290320" y="5862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{1908888A-F673-403D-A5AE-71E91751FC94}</a:tableStyleId>
              </a:tblPr>
              <a:tblGrid>
                <a:gridCol w="1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Usage Examples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Write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status;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status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(c);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Writes to screen stdout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353B3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Read a char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53B3E"/>
                        </a:buClr>
                        <a:buSzPts val="1800"/>
                        <a:buFont typeface="Consolas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int c;</a:t>
                      </a:r>
                      <a:b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c = 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getchar</a:t>
                      </a:r>
                      <a:r>
                        <a:rPr lang="en-US" sz="1800" b="1" i="0" u="none" strike="noStrike" cap="none">
                          <a:solidFill>
                            <a:srgbClr val="353B3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();              </a:t>
                      </a:r>
                      <a:r>
                        <a:rPr lang="en-US" sz="1800" b="1" i="1" u="none" strike="noStrike" cap="none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Reads from keyboard stdin */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9" name="Google Shape;1339;p6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40" name="Google Shape;1340;p69"/>
          <p:cNvGrpSpPr/>
          <p:nvPr/>
        </p:nvGrpSpPr>
        <p:grpSpPr>
          <a:xfrm>
            <a:off x="50999" y="3039787"/>
            <a:ext cx="2016806" cy="3050323"/>
            <a:chOff x="1171105" y="3157062"/>
            <a:chExt cx="2016806" cy="3050323"/>
          </a:xfrm>
        </p:grpSpPr>
        <p:cxnSp>
          <p:nvCxnSpPr>
            <p:cNvPr id="1341" name="Google Shape;1341;p69"/>
            <p:cNvCxnSpPr>
              <a:stCxn id="1342" idx="0"/>
            </p:cNvCxnSpPr>
            <p:nvPr/>
          </p:nvCxnSpPr>
          <p:spPr>
            <a:xfrm rot="10800000" flipH="1">
              <a:off x="2066511" y="3157062"/>
              <a:ext cx="1121400" cy="4650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42" name="Google Shape;1342;p69"/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Why is character I/O using an int?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Answer: Needs to indicate an EOF (-1) condition that is not a valid char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body" idx="1"/>
          </p:nvPr>
        </p:nvSpPr>
        <p:spPr>
          <a:xfrm>
            <a:off x="528673" y="1281952"/>
            <a:ext cx="11528344" cy="49029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Make sure you bring your copy of lecture slides to class, it helps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How to get my attention in class</a:t>
            </a:r>
            <a:endParaRPr sz="2400" b="1">
              <a:solidFill>
                <a:schemeClr val="dk2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</a:pPr>
            <a:r>
              <a:rPr lang="en-US" sz="2400" b="1">
                <a:solidFill>
                  <a:schemeClr val="accent6"/>
                </a:solidFill>
              </a:rPr>
              <a:t>I never intentionally ignore questions</a:t>
            </a:r>
            <a:r>
              <a:rPr lang="en-US" sz="2400">
                <a:solidFill>
                  <a:srgbClr val="FF0000"/>
                </a:solidFill>
              </a:rPr>
              <a:t>; I </a:t>
            </a:r>
            <a:r>
              <a:rPr lang="en-US" sz="2400" b="1">
                <a:solidFill>
                  <a:srgbClr val="FF0000"/>
                </a:solidFill>
              </a:rPr>
              <a:t>just may not see you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>
                <a:solidFill>
                  <a:schemeClr val="accent1"/>
                </a:solidFill>
              </a:rPr>
              <a:t>Raise your hand</a:t>
            </a:r>
            <a:r>
              <a:rPr lang="en-US" sz="2400">
                <a:solidFill>
                  <a:schemeClr val="dk2"/>
                </a:solidFill>
              </a:rPr>
              <a:t>, or just </a:t>
            </a:r>
            <a:r>
              <a:rPr lang="en-US" sz="2400" b="1">
                <a:solidFill>
                  <a:srgbClr val="FF0000"/>
                </a:solidFill>
              </a:rPr>
              <a:t>call out </a:t>
            </a:r>
            <a:r>
              <a:rPr lang="en-US" sz="2400">
                <a:solidFill>
                  <a:schemeClr val="accent6"/>
                </a:solidFill>
              </a:rPr>
              <a:t>if I appear to </a:t>
            </a:r>
            <a:r>
              <a:rPr lang="en-US" sz="2400" b="1">
                <a:solidFill>
                  <a:schemeClr val="accent6"/>
                </a:solidFill>
              </a:rPr>
              <a:t>ignore you by accident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If you have questions, or I went too fast, or the material is not clear, etc.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Please ask me to go over it again (do this right away, not 5 slides later)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>
                <a:solidFill>
                  <a:srgbClr val="2C895B"/>
                </a:solidFill>
              </a:rPr>
              <a:t>Just don’t sit there and waste your time</a:t>
            </a:r>
            <a:endParaRPr sz="22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my responsibility: </a:t>
            </a:r>
            <a:r>
              <a:rPr lang="en-US" sz="2400">
                <a:solidFill>
                  <a:schemeClr val="dk2"/>
                </a:solidFill>
              </a:rPr>
              <a:t>help you learn the material</a:t>
            </a:r>
            <a:endParaRPr sz="2400">
              <a:solidFill>
                <a:srgbClr val="FF000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US" sz="2400" b="1">
                <a:solidFill>
                  <a:schemeClr val="accent1"/>
                </a:solidFill>
              </a:rPr>
              <a:t>your responsibility</a:t>
            </a:r>
            <a:r>
              <a:rPr lang="en-US" sz="2400">
                <a:solidFill>
                  <a:schemeClr val="accent1"/>
                </a:solidFill>
              </a:rPr>
              <a:t>: </a:t>
            </a:r>
            <a:r>
              <a:rPr lang="en-US" sz="2400">
                <a:solidFill>
                  <a:srgbClr val="FF0000"/>
                </a:solidFill>
              </a:rPr>
              <a:t>ask questions and learn</a:t>
            </a:r>
            <a:endParaRPr sz="2400">
              <a:solidFill>
                <a:srgbClr val="2C895B"/>
              </a:solidFill>
            </a:endParaRPr>
          </a:p>
        </p:txBody>
      </p:sp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Surviving Section A Lectures (In-person)</a:t>
            </a:r>
            <a:endParaRPr/>
          </a:p>
        </p:txBody>
      </p:sp>
      <p:sp>
        <p:nvSpPr>
          <p:cNvPr id="116" name="Google Shape;116;p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0"/>
          <p:cNvSpPr txBox="1"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Character I/O (Also the Primary loop in PA3)	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49" name="Google Shape;1349;p70"/>
          <p:cNvSpPr/>
          <p:nvPr/>
        </p:nvSpPr>
        <p:spPr>
          <a:xfrm>
            <a:off x="359085" y="812767"/>
            <a:ext cx="6975063" cy="4516887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1800"/>
              <a:buFont typeface="Courier New"/>
              <a:buNone/>
            </a:pPr>
            <a:r>
              <a:rPr lang="en-US" sz="1800" b="1" i="1">
                <a:solidFill>
                  <a:srgbClr val="2C895B"/>
                </a:solidFill>
                <a:latin typeface="Courier New"/>
                <a:ea typeface="Courier New"/>
                <a:cs typeface="Courier New"/>
                <a:sym typeface="Courier New"/>
              </a:rPr>
              <a:t>// copy stdin to stdout one char at a time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 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while ((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getchar()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 != EOF) {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   (void)putchar(c)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ignore return value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223838" marR="0" lvl="0" indent="-223838" algn="l" rtl="0">
              <a:lnSpc>
                <a:spcPct val="6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50" name="Google Shape;1350;p70"/>
          <p:cNvSpPr/>
          <p:nvPr/>
        </p:nvSpPr>
        <p:spPr>
          <a:xfrm>
            <a:off x="7382010" y="820100"/>
            <a:ext cx="2373034" cy="2605682"/>
          </a:xfrm>
          <a:prstGeom prst="rect">
            <a:avLst/>
          </a:prstGeom>
          <a:solidFill>
            <a:srgbClr val="FFF3DA">
              <a:alpha val="80000"/>
            </a:srgbClr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8" marR="0" lvl="0" indent="-22383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18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thIS is a TeSt</a:t>
            </a:r>
            <a:endParaRPr sz="18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^d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  <a:p>
            <a:pPr marL="223838" marR="0" lvl="0" indent="-223838" algn="l" rtl="0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%./a.out &lt; a &gt; b</a:t>
            </a:r>
            <a:endParaRPr/>
          </a:p>
        </p:txBody>
      </p:sp>
      <p:grpSp>
        <p:nvGrpSpPr>
          <p:cNvPr id="1351" name="Google Shape;1351;p70"/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1352" name="Google Shape;1352;p70"/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 to handle EOF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EOF is a macro integer in stdio.h</a:t>
              </a:r>
              <a:endParaRPr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3" name="Google Shape;1353;p70"/>
            <p:cNvCxnSpPr/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54" name="Google Shape;1354;p70"/>
          <p:cNvGrpSpPr/>
          <p:nvPr/>
        </p:nvGrpSpPr>
        <p:grpSpPr>
          <a:xfrm>
            <a:off x="1910598" y="4103325"/>
            <a:ext cx="8514599" cy="1687864"/>
            <a:chOff x="7680114" y="4371311"/>
            <a:chExt cx="8514599" cy="1687864"/>
          </a:xfrm>
        </p:grpSpPr>
        <p:cxnSp>
          <p:nvCxnSpPr>
            <p:cNvPr id="1355" name="Google Shape;1355;p70"/>
            <p:cNvCxnSpPr>
              <a:stCxn id="1356" idx="1"/>
            </p:cNvCxnSpPr>
            <p:nvPr/>
          </p:nvCxnSpPr>
          <p:spPr>
            <a:xfrm rot="10800000">
              <a:off x="7680114" y="4371311"/>
              <a:ext cx="2332500" cy="9492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6" name="Google Shape;1356;p70"/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Always check return codes </a:t>
              </a: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unless you do not need it</a:t>
              </a: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Sometimes you may see a (void) cast which indicates </a:t>
              </a:r>
              <a:r>
                <a:rPr lang="en-US" sz="1800" b="1" i="1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ignoring the return value is deliberate</a:t>
              </a: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this is often required by many coding standards</a:t>
              </a:r>
              <a:endParaRPr/>
            </a:p>
          </p:txBody>
        </p:sp>
      </p:grpSp>
      <p:sp>
        <p:nvSpPr>
          <p:cNvPr id="1357" name="Google Shape;1357;p70"/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358" name="Google Shape;1358;p70"/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359" name="Google Shape;1359;p70"/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0" name="Google Shape;1360;p70"/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Printed by program</a:t>
              </a:r>
              <a:endParaRPr/>
            </a:p>
          </p:txBody>
        </p:sp>
        <p:sp>
          <p:nvSpPr>
            <p:cNvPr id="1361" name="Google Shape;1361;p70"/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Typed on keyboard</a:t>
              </a:r>
              <a:endParaRPr/>
            </a:p>
          </p:txBody>
        </p:sp>
        <p:sp>
          <p:nvSpPr>
            <p:cNvPr id="1362" name="Google Shape;1362;p70"/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0"/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0"/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5" name="Google Shape;1365;p70"/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1366" name="Google Shape;1366;p70"/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Copies file a to file b</a:t>
              </a:r>
              <a:endParaRPr/>
            </a:p>
          </p:txBody>
        </p:sp>
        <p:sp>
          <p:nvSpPr>
            <p:cNvPr id="1367" name="Google Shape;1367;p70"/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8" name="Google Shape;1368;p70"/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 sure you use int variable with getchar() and putchar()!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71"/>
          <p:cNvSpPr txBox="1"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What is a Definition?</a:t>
            </a:r>
            <a:endParaRPr/>
          </a:p>
        </p:txBody>
      </p:sp>
      <p:sp>
        <p:nvSpPr>
          <p:cNvPr id="1374" name="Google Shape;1374;p71"/>
          <p:cNvSpPr txBox="1">
            <a:spLocks noGrp="1"/>
          </p:cNvSpPr>
          <p:nvPr>
            <p:ph type="body" idx="1"/>
          </p:nvPr>
        </p:nvSpPr>
        <p:spPr>
          <a:xfrm>
            <a:off x="1071314" y="1113054"/>
            <a:ext cx="9703403" cy="494318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Definition</a:t>
            </a:r>
            <a:r>
              <a:rPr lang="en-US" sz="2000">
                <a:solidFill>
                  <a:srgbClr val="0070C0"/>
                </a:solidFill>
              </a:rPr>
              <a:t>: </a:t>
            </a:r>
            <a:r>
              <a:rPr lang="en-US" sz="2000">
                <a:solidFill>
                  <a:schemeClr val="accent3"/>
                </a:solidFill>
              </a:rPr>
              <a:t>creates an </a:t>
            </a:r>
            <a:r>
              <a:rPr lang="en-US" sz="2000" u="sng">
                <a:solidFill>
                  <a:schemeClr val="accent3"/>
                </a:solidFill>
              </a:rPr>
              <a:t>instance</a:t>
            </a:r>
            <a:r>
              <a:rPr lang="en-US" sz="2000">
                <a:solidFill>
                  <a:schemeClr val="accent3"/>
                </a:solidFill>
              </a:rPr>
              <a:t> of a </a:t>
            </a:r>
            <a:r>
              <a:rPr lang="en-US" sz="2000" i="1">
                <a:solidFill>
                  <a:schemeClr val="accent3"/>
                </a:solidFill>
              </a:rPr>
              <a:t>thing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There </a:t>
            </a:r>
            <a:r>
              <a:rPr lang="en-US" sz="2000" b="1"/>
              <a:t>must be exactly </a:t>
            </a:r>
            <a:r>
              <a:rPr lang="en-US" sz="2000" b="1" u="sng"/>
              <a:t>one</a:t>
            </a:r>
            <a:r>
              <a:rPr lang="en-US" sz="2000"/>
              <a:t> definition of each </a:t>
            </a:r>
            <a:r>
              <a:rPr lang="en-US" sz="2000" i="1">
                <a:solidFill>
                  <a:schemeClr val="accent1"/>
                </a:solidFill>
              </a:rPr>
              <a:t>function or </a:t>
            </a:r>
            <a:r>
              <a:rPr lang="en-US" sz="2000" i="1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(no duplicates)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In C you must </a:t>
            </a:r>
            <a:r>
              <a:rPr lang="en-US" sz="2000">
                <a:solidFill>
                  <a:schemeClr val="accent1"/>
                </a:solidFill>
              </a:rPr>
              <a:t>define </a:t>
            </a:r>
            <a:r>
              <a:rPr lang="en-US" sz="2000"/>
              <a:t>a </a:t>
            </a:r>
            <a:r>
              <a:rPr lang="en-US" sz="2000">
                <a:solidFill>
                  <a:srgbClr val="7030A0"/>
                </a:solidFill>
              </a:rPr>
              <a:t>variable</a:t>
            </a:r>
            <a:r>
              <a:rPr lang="en-US" sz="2000">
                <a:solidFill>
                  <a:schemeClr val="accent1"/>
                </a:solidFill>
              </a:rPr>
              <a:t> or a function </a:t>
            </a:r>
            <a:r>
              <a:rPr lang="en-US" sz="2000" b="1">
                <a:solidFill>
                  <a:srgbClr val="F37440"/>
                </a:solidFill>
              </a:rPr>
              <a:t>before first use </a:t>
            </a:r>
            <a:r>
              <a:rPr lang="en-US" sz="2000"/>
              <a:t>in your code</a:t>
            </a:r>
            <a:endParaRPr/>
          </a:p>
          <a:p>
            <a:pPr marL="57785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None/>
            </a:pPr>
            <a:endParaRPr sz="18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Function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 </a:t>
            </a:r>
            <a:r>
              <a:rPr lang="en-US" sz="2000" b="1">
                <a:solidFill>
                  <a:schemeClr val="accent6"/>
                </a:solidFill>
              </a:rPr>
              <a:t>(compiler actions)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creates code </a:t>
            </a:r>
            <a:r>
              <a:rPr lang="en-US" sz="2000"/>
              <a:t>you wrote in the functions body </a:t>
            </a:r>
            <a:endParaRPr sz="2000" u="sng"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</a:t>
            </a:r>
            <a:r>
              <a:rPr lang="en-US" sz="2000"/>
              <a:t> memory to store the code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/>
              <a:t> the function name to the allocated memory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Variable</a:t>
            </a:r>
            <a:r>
              <a:rPr lang="en-US" sz="2000" b="1"/>
              <a:t> </a:t>
            </a:r>
            <a:r>
              <a:rPr lang="en-US" sz="2000" b="1">
                <a:solidFill>
                  <a:schemeClr val="accent1"/>
                </a:solidFill>
              </a:rPr>
              <a:t>definitions</a:t>
            </a:r>
            <a:r>
              <a:rPr lang="en-US" sz="2000" b="1"/>
              <a:t> (compiler actions)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allocates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>
                <a:solidFill>
                  <a:srgbClr val="F37440"/>
                </a:solidFill>
              </a:rPr>
              <a:t>to allocate space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initialize memory: </a:t>
            </a:r>
            <a:r>
              <a:rPr lang="en-US" sz="2000">
                <a:solidFill>
                  <a:srgbClr val="0070C0"/>
                </a:solidFill>
              </a:rPr>
              <a:t>generate code </a:t>
            </a:r>
            <a:r>
              <a:rPr lang="en-US" sz="2000"/>
              <a:t>to </a:t>
            </a:r>
            <a:r>
              <a:rPr lang="en-US" sz="2000">
                <a:solidFill>
                  <a:srgbClr val="F37440"/>
                </a:solidFill>
              </a:rPr>
              <a:t>initialize the memory </a:t>
            </a:r>
            <a:r>
              <a:rPr lang="en-US" sz="2000"/>
              <a:t>for local variables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2C895B"/>
                </a:solidFill>
              </a:rPr>
              <a:t>binds</a:t>
            </a:r>
            <a:r>
              <a:rPr lang="en-US" sz="2000" b="1"/>
              <a:t> </a:t>
            </a:r>
            <a:r>
              <a:rPr lang="en-US" sz="2000" b="1">
                <a:solidFill>
                  <a:srgbClr val="2C895B"/>
                </a:solidFill>
              </a:rPr>
              <a:t>(or associates) </a:t>
            </a:r>
            <a:r>
              <a:rPr lang="en-US" sz="2000"/>
              <a:t>the variable name to the allocated memory </a:t>
            </a:r>
            <a:endParaRPr/>
          </a:p>
        </p:txBody>
      </p:sp>
      <p:sp>
        <p:nvSpPr>
          <p:cNvPr id="1375" name="Google Shape;1375;p7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2"/>
          <p:cNvSpPr txBox="1"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Background: </a:t>
            </a:r>
            <a:r>
              <a:rPr lang="en-US" sz="2800"/>
              <a:t>What is a Declaration?</a:t>
            </a:r>
            <a:endParaRPr/>
          </a:p>
        </p:txBody>
      </p:sp>
      <p:sp>
        <p:nvSpPr>
          <p:cNvPr id="1381" name="Google Shape;1381;p72"/>
          <p:cNvSpPr txBox="1">
            <a:spLocks noGrp="1"/>
          </p:cNvSpPr>
          <p:nvPr>
            <p:ph type="body" idx="2"/>
          </p:nvPr>
        </p:nvSpPr>
        <p:spPr>
          <a:xfrm>
            <a:off x="1390918" y="953007"/>
            <a:ext cx="10652399" cy="560915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>
                <a:solidFill>
                  <a:srgbClr val="0070C0"/>
                </a:solidFill>
              </a:rPr>
              <a:t>: describes a </a:t>
            </a:r>
            <a:r>
              <a:rPr lang="en-US" sz="2000" b="1" i="1">
                <a:solidFill>
                  <a:srgbClr val="0070C0"/>
                </a:solidFill>
              </a:rPr>
              <a:t>thing</a:t>
            </a:r>
            <a:r>
              <a:rPr lang="en-US" sz="2000">
                <a:solidFill>
                  <a:srgbClr val="0070C0"/>
                </a:solidFill>
              </a:rPr>
              <a:t> </a:t>
            </a:r>
            <a:r>
              <a:rPr lang="en-US" sz="2000"/>
              <a:t>– specifies types, </a:t>
            </a:r>
            <a:r>
              <a:rPr lang="en-US" sz="2000" b="1">
                <a:solidFill>
                  <a:srgbClr val="0070C0"/>
                </a:solidFill>
              </a:rPr>
              <a:t>does not create </a:t>
            </a:r>
            <a:r>
              <a:rPr lang="en-US" sz="2000">
                <a:solidFill>
                  <a:srgbClr val="0070C0"/>
                </a:solidFill>
              </a:rPr>
              <a:t>an instance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 b="1">
                <a:solidFill>
                  <a:srgbClr val="0070C0"/>
                </a:solidFill>
              </a:rPr>
              <a:t>Each declaration </a:t>
            </a:r>
            <a:r>
              <a:rPr lang="en-US" sz="2000">
                <a:solidFill>
                  <a:srgbClr val="0070C0"/>
                </a:solidFill>
              </a:rPr>
              <a:t>has an associated </a:t>
            </a:r>
            <a:r>
              <a:rPr lang="en-US" sz="2000" b="1" i="1">
                <a:solidFill>
                  <a:srgbClr val="0070C0"/>
                </a:solidFill>
              </a:rPr>
              <a:t>identifier</a:t>
            </a:r>
            <a:r>
              <a:rPr lang="en-US" sz="2000">
                <a:solidFill>
                  <a:srgbClr val="0070C0"/>
                </a:solidFill>
              </a:rPr>
              <a:t> (the name)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5"/>
                </a:solidFill>
              </a:rPr>
              <a:t>Function prototype </a:t>
            </a:r>
            <a:r>
              <a:rPr lang="en-US" sz="2000"/>
              <a:t>describes how to write the code </a:t>
            </a:r>
            <a:r>
              <a:rPr lang="en-US" sz="2000">
                <a:solidFill>
                  <a:schemeClr val="accent6"/>
                </a:solidFill>
              </a:rPr>
              <a:t>to call a function </a:t>
            </a:r>
            <a:r>
              <a:rPr lang="en-US" sz="2000">
                <a:solidFill>
                  <a:srgbClr val="00B050"/>
                </a:solidFill>
              </a:rPr>
              <a:t>defined elsewhere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function name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the function return value </a:t>
            </a:r>
            <a:endParaRPr/>
          </a:p>
          <a:p>
            <a:pPr marL="811212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types of each of the parameters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2"/>
            </a:pPr>
            <a:r>
              <a:rPr lang="en-US" sz="2000" b="1">
                <a:solidFill>
                  <a:schemeClr val="accent5"/>
                </a:solidFill>
              </a:rPr>
              <a:t>Variable declaration </a:t>
            </a:r>
            <a:r>
              <a:rPr lang="en-US" sz="2000"/>
              <a:t>describes how to write the code to use a variable in a statement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Identifier</a:t>
            </a:r>
            <a:r>
              <a:rPr lang="en-US" sz="2000">
                <a:solidFill>
                  <a:schemeClr val="dk2"/>
                </a:solidFill>
              </a:rPr>
              <a:t> is the </a:t>
            </a:r>
            <a:r>
              <a:rPr lang="en-US" sz="2000" b="1">
                <a:solidFill>
                  <a:schemeClr val="dk2"/>
                </a:solidFill>
              </a:rPr>
              <a:t>variable name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Describes the </a:t>
            </a:r>
            <a:r>
              <a:rPr lang="en-US" sz="2000" b="1">
                <a:solidFill>
                  <a:schemeClr val="dk2"/>
                </a:solidFill>
              </a:rPr>
              <a:t>type of a variable </a:t>
            </a:r>
            <a:r>
              <a:rPr lang="en-US" sz="2000">
                <a:solidFill>
                  <a:schemeClr val="dk2"/>
                </a:solidFill>
              </a:rPr>
              <a:t>that is </a:t>
            </a:r>
            <a:r>
              <a:rPr lang="en-US" sz="2000" b="1">
                <a:solidFill>
                  <a:schemeClr val="dk2"/>
                </a:solidFill>
              </a:rPr>
              <a:t>defined elsewhere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AutoNum type="arabicPeriod" startAt="3"/>
            </a:pPr>
            <a:r>
              <a:rPr lang="en-US" sz="2000" b="1">
                <a:solidFill>
                  <a:schemeClr val="accent5"/>
                </a:solidFill>
              </a:rPr>
              <a:t>Derived and defined type description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 b="1"/>
              <a:t>Identifier</a:t>
            </a:r>
            <a:r>
              <a:rPr lang="en-US" sz="2000"/>
              <a:t> describes the derived/defined type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struct, arrays, plus others (covered later)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An </a:t>
            </a:r>
            <a:r>
              <a:rPr lang="en-US" sz="2000" b="1">
                <a:solidFill>
                  <a:schemeClr val="accent5"/>
                </a:solidFill>
              </a:rPr>
              <a:t>identifier</a:t>
            </a:r>
            <a:r>
              <a:rPr lang="en-US" sz="2000"/>
              <a:t> may be </a:t>
            </a:r>
            <a:r>
              <a:rPr lang="en-US" sz="2000" b="1">
                <a:solidFill>
                  <a:schemeClr val="accent5"/>
                </a:solidFill>
              </a:rPr>
              <a:t>declared multiple times</a:t>
            </a:r>
            <a:r>
              <a:rPr lang="en-US" sz="2000"/>
              <a:t>, but </a:t>
            </a:r>
            <a:r>
              <a:rPr lang="en-US" sz="2000" b="1">
                <a:solidFill>
                  <a:schemeClr val="accent5"/>
                </a:solidFill>
              </a:rPr>
              <a:t>only defined once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>
                <a:solidFill>
                  <a:schemeClr val="accent6"/>
                </a:solidFill>
              </a:rPr>
              <a:t>A </a:t>
            </a:r>
            <a:r>
              <a:rPr lang="en-US" sz="2000" b="1">
                <a:solidFill>
                  <a:srgbClr val="FF0000"/>
                </a:solidFill>
              </a:rPr>
              <a:t>definition</a:t>
            </a:r>
            <a:r>
              <a:rPr lang="en-US" sz="2000" b="1">
                <a:solidFill>
                  <a:srgbClr val="2C895B"/>
                </a:solidFill>
              </a:rPr>
              <a:t> is also a </a:t>
            </a:r>
            <a:r>
              <a:rPr lang="en-US" sz="2000" b="1">
                <a:solidFill>
                  <a:srgbClr val="0070C0"/>
                </a:solidFill>
              </a:rPr>
              <a:t>declaration</a:t>
            </a:r>
            <a:r>
              <a:rPr lang="en-US" sz="2000" b="1">
                <a:solidFill>
                  <a:srgbClr val="2C895B"/>
                </a:solidFill>
              </a:rPr>
              <a:t> in C</a:t>
            </a:r>
            <a:endParaRPr/>
          </a:p>
        </p:txBody>
      </p:sp>
      <p:sp>
        <p:nvSpPr>
          <p:cNvPr id="1382" name="Google Shape;1382;p7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3"/>
          <p:cNvSpPr txBox="1"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</a:rPr>
              <a:t>Definitions and Declarations Use in C</a:t>
            </a:r>
            <a:endParaRPr sz="2800"/>
          </a:p>
        </p:txBody>
      </p:sp>
      <p:sp>
        <p:nvSpPr>
          <p:cNvPr id="1388" name="Google Shape;1388;p73"/>
          <p:cNvSpPr/>
          <p:nvPr/>
        </p:nvSpPr>
        <p:spPr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i, sum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 =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D94B7B"/>
                </a:solidFill>
                <a:latin typeface="Consolas"/>
                <a:ea typeface="Consolas"/>
                <a:cs typeface="Consolas"/>
                <a:sym typeface="Consolas"/>
              </a:rPr>
              <a:t>"sum: %d\n"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sumit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0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EXIT_SUCCESS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389" name="Google Shape;1389;p73"/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90" name="Google Shape;1390;p73"/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1" name="Google Shape;1391;p73"/>
            <p:cNvCxnSpPr/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392" name="Google Shape;1392;p73"/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393" name="Google Shape;1393;p73"/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sumit() is </a:t>
              </a:r>
              <a:r>
                <a:rPr lang="en-US" sz="20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used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394" name="Google Shape;1394;p73"/>
            <p:cNvCxnSpPr/>
            <p:nvPr/>
          </p:nvCxnSpPr>
          <p:spPr>
            <a:xfrm rot="10800000">
              <a:off x="9240960" y="5619999"/>
              <a:ext cx="0" cy="73788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95" name="Google Shape;1395;p73"/>
          <p:cNvSpPr txBox="1"/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Independent Translation Unit: </a:t>
            </a: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the granularity (unit) of source which is compiled or assembled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Default</a:t>
            </a:r>
            <a:r>
              <a:rPr lang="en-US" sz="1800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 Definition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declaration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validity: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AutoNum type="arabicPeriod"/>
            </a:pP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Restricted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file (</a:t>
            </a:r>
            <a:r>
              <a:rPr lang="en-US" sz="1800" b="0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where they are located </a:t>
            </a:r>
            <a:r>
              <a:rPr lang="en-US" sz="1800" b="1" i="0" u="sng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endParaRPr/>
          </a:p>
          <a:p>
            <a:pPr marL="811212" marR="0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AutoNum type="arabicPeriod"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Start at the point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of definition or declaration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in the file </a:t>
            </a: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the </a:t>
            </a:r>
            <a:r>
              <a:rPr lang="en-US" sz="18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end of the source file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strike="noStrike" cap="none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translation unit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396" name="Google Shape;1396;p7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397" name="Google Shape;1397;p73"/>
          <p:cNvSpPr txBox="1"/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must 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declare a function or variable </a:t>
            </a:r>
            <a:r>
              <a:rPr lang="en-US" sz="18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you use it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Warning: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before declaration will implicitly default to 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/>
          </a:p>
          <a:p>
            <a:pPr marL="577850" marR="0" lvl="1" indent="-1095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3"/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Restrictions that we need to relax</a:t>
            </a: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must be defined in the same source files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AutoNum type="arabicParenBoth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sum() appear before it is used by main() </a:t>
            </a:r>
            <a:endParaRPr/>
          </a:p>
        </p:txBody>
      </p:sp>
      <p:grpSp>
        <p:nvGrpSpPr>
          <p:cNvPr id="1399" name="Google Shape;1399;p73"/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400" name="Google Shape;1400;p73"/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i, sum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,  are </a:t>
              </a:r>
              <a:r>
                <a:rPr lang="en-US" sz="2000">
                  <a:solidFill>
                    <a:srgbClr val="2C895B"/>
                  </a:solidFill>
                  <a:latin typeface="Arial"/>
                  <a:ea typeface="Arial"/>
                  <a:cs typeface="Arial"/>
                  <a:sym typeface="Arial"/>
                </a:rPr>
                <a:t>defined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20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declared</a:t>
              </a:r>
              <a:r>
                <a:rPr lang="en-US" sz="20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here</a:t>
              </a:r>
              <a:endParaRPr/>
            </a:p>
          </p:txBody>
        </p:sp>
        <p:cxnSp>
          <p:nvCxnSpPr>
            <p:cNvPr id="1401" name="Google Shape;1401;p73"/>
            <p:cNvCxnSpPr/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4"/>
          <p:cNvSpPr txBox="1"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2800"/>
              <a:t>Function Prototypes:  Creating a Function Declaration</a:t>
            </a:r>
            <a:endParaRPr/>
          </a:p>
        </p:txBody>
      </p:sp>
      <p:sp>
        <p:nvSpPr>
          <p:cNvPr id="1408" name="Google Shape;1408;p74"/>
          <p:cNvSpPr txBox="1">
            <a:spLocks noGrp="1"/>
          </p:cNvSpPr>
          <p:nvPr>
            <p:ph type="body" idx="1"/>
          </p:nvPr>
        </p:nvSpPr>
        <p:spPr>
          <a:xfrm>
            <a:off x="377298" y="600055"/>
            <a:ext cx="11704955" cy="1727923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 b="1">
                <a:solidFill>
                  <a:srgbClr val="7030A0"/>
                </a:solidFill>
              </a:rPr>
              <a:t>Function prototype </a:t>
            </a:r>
            <a:r>
              <a:rPr lang="en-US" sz="2000"/>
              <a:t>is a </a:t>
            </a:r>
            <a:r>
              <a:rPr lang="en-US" sz="2000" b="1">
                <a:solidFill>
                  <a:srgbClr val="00B050"/>
                </a:solidFill>
              </a:rPr>
              <a:t>function declaration </a:t>
            </a:r>
            <a:r>
              <a:rPr lang="en-US" sz="2000">
                <a:solidFill>
                  <a:schemeClr val="accent6"/>
                </a:solidFill>
              </a:rPr>
              <a:t>in 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None/>
            </a:pPr>
            <a:endParaRPr sz="2400">
              <a:solidFill>
                <a:schemeClr val="accent1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Function prototype </a:t>
            </a:r>
            <a:r>
              <a:rPr lang="en-US" sz="2000">
                <a:solidFill>
                  <a:schemeClr val="accent6"/>
                </a:solidFill>
              </a:rPr>
              <a:t>is function definition header </a:t>
            </a:r>
            <a:r>
              <a:rPr lang="en-US" sz="2000">
                <a:solidFill>
                  <a:schemeClr val="accent1"/>
                </a:solidFill>
              </a:rPr>
              <a:t>followed by a single semicolon (;)</a:t>
            </a:r>
            <a:r>
              <a:rPr lang="en-US" sz="2000"/>
              <a:t> </a:t>
            </a:r>
            <a:r>
              <a:rPr lang="en-US" sz="2000" b="1">
                <a:solidFill>
                  <a:srgbClr val="F3753F"/>
                </a:solidFill>
              </a:rPr>
              <a:t>NO code block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 sz="2000" b="1">
                <a:solidFill>
                  <a:schemeClr val="accent6"/>
                </a:solidFill>
              </a:rPr>
              <a:t>Describes the function </a:t>
            </a:r>
            <a:r>
              <a:rPr lang="en-US" sz="2000">
                <a:solidFill>
                  <a:srgbClr val="0070C0"/>
                </a:solidFill>
              </a:rPr>
              <a:t>from that </a:t>
            </a:r>
            <a:r>
              <a:rPr lang="en-US" sz="2000" b="1">
                <a:solidFill>
                  <a:srgbClr val="0070C0"/>
                </a:solidFill>
              </a:rPr>
              <a:t>point</a:t>
            </a:r>
            <a:r>
              <a:rPr lang="en-US" sz="2000">
                <a:solidFill>
                  <a:srgbClr val="0070C0"/>
                </a:solidFill>
              </a:rPr>
              <a:t> in the source file </a:t>
            </a:r>
            <a:endParaRPr/>
          </a:p>
        </p:txBody>
      </p:sp>
      <p:sp>
        <p:nvSpPr>
          <p:cNvPr id="1409" name="Google Shape;1409;p74"/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10" name="Google Shape;1410;p74"/>
          <p:cNvSpPr/>
          <p:nvPr/>
        </p:nvSpPr>
        <p:spPr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NUM 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US" sz="1600" i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function declaration starts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sum(NUM);   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rest of code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function definition is 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i, sum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(i = </a:t>
            </a:r>
            <a:r>
              <a:rPr lang="en-US" sz="1600">
                <a:solidFill>
                  <a:srgbClr val="00CC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 &lt;= max;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sum += i;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>
                <a:solidFill>
                  <a:srgbClr val="E2661A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11" name="Google Shape;1411;p74"/>
          <p:cNvSpPr/>
          <p:nvPr/>
        </p:nvSpPr>
        <p:spPr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returnType</a:t>
            </a:r>
            <a:r>
              <a:rPr lang="en-US" sz="20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fname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type_1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…, </a:t>
            </a:r>
            <a:r>
              <a:rPr lang="en-US" sz="20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type_n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prototype</a:t>
            </a:r>
            <a:endParaRPr/>
          </a:p>
        </p:txBody>
      </p:sp>
      <p:grpSp>
        <p:nvGrpSpPr>
          <p:cNvPr id="1412" name="Google Shape;1412;p74"/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1413" name="Google Shape;1413;p74"/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this is the code block</a:t>
              </a:r>
              <a:endParaRPr/>
            </a:p>
          </p:txBody>
        </p:sp>
        <p:sp>
          <p:nvSpPr>
            <p:cNvPr id="1414" name="Google Shape;1414;p74"/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p74"/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 requires the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declaration </a:t>
            </a:r>
            <a:r>
              <a:rPr lang="en-US" sz="2000" b="1" u="sng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to be seen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the source file </a:t>
            </a:r>
            <a:r>
              <a:rPr lang="en-US" sz="2000" b="1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before use</a:t>
            </a:r>
            <a:endParaRPr/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function prototype 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for sum() enables: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either after main() in the same source file </a:t>
            </a:r>
            <a:r>
              <a:rPr lang="en-US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body of sum() to be in a different source file</a:t>
            </a:r>
            <a:endParaRPr/>
          </a:p>
        </p:txBody>
      </p:sp>
      <p:sp>
        <p:nvSpPr>
          <p:cNvPr id="1416" name="Google Shape;1416;p74"/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Common practice: </a:t>
            </a: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Function prototypes 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 a .C file are usually </a:t>
            </a:r>
            <a:r>
              <a:rPr lang="en-US" sz="1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placed at the top the file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5"/>
          <p:cNvSpPr txBox="1">
            <a:spLocks noGrp="1"/>
          </p:cNvSpPr>
          <p:nvPr>
            <p:ph type="body" idx="1"/>
          </p:nvPr>
        </p:nvSpPr>
        <p:spPr>
          <a:xfrm>
            <a:off x="496577" y="965045"/>
            <a:ext cx="11331909" cy="483278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1687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Static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program is executing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initialized </a:t>
            </a:r>
            <a:r>
              <a:rPr lang="en-US" sz="2000" b="1">
                <a:solidFill>
                  <a:srgbClr val="2C895B"/>
                </a:solidFill>
              </a:rPr>
              <a:t>prior to runtime </a:t>
            </a:r>
            <a:r>
              <a:rPr lang="en-US" sz="2000">
                <a:solidFill>
                  <a:srgbClr val="2C895B"/>
                </a:solidFill>
              </a:rPr>
              <a:t>(</a:t>
            </a:r>
            <a:r>
              <a:rPr lang="en-US" sz="2000">
                <a:solidFill>
                  <a:srgbClr val="FF0000"/>
                </a:solidFill>
              </a:rPr>
              <a:t>implicit</a:t>
            </a:r>
            <a:r>
              <a:rPr lang="en-US" sz="2000">
                <a:solidFill>
                  <a:srgbClr val="2C895B"/>
                </a:solidFill>
              </a:rPr>
              <a:t> default = 0)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Automatic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enclosing block is activated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</a:t>
            </a:r>
            <a:r>
              <a:rPr lang="en-US" sz="2000">
                <a:solidFill>
                  <a:srgbClr val="FF0000"/>
                </a:solidFill>
              </a:rPr>
              <a:t>and is not implicitly initialized (value = garbage) by </a:t>
            </a:r>
            <a:r>
              <a:rPr lang="en-US" sz="2000">
                <a:solidFill>
                  <a:srgbClr val="2C895B"/>
                </a:solidFill>
              </a:rPr>
              <a:t>executing code when entering scope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Allocated Storage Lifetime: </a:t>
            </a:r>
            <a:r>
              <a:rPr lang="en-US" sz="2000">
                <a:solidFill>
                  <a:schemeClr val="dk2"/>
                </a:solidFill>
              </a:rPr>
              <a:t>valid </a:t>
            </a:r>
            <a:r>
              <a:rPr lang="en-US" sz="2000">
                <a:solidFill>
                  <a:srgbClr val="2C895B"/>
                </a:solidFill>
              </a:rPr>
              <a:t>from point of allocation until freed or program termination</a:t>
            </a:r>
            <a:endParaRPr/>
          </a:p>
          <a:p>
            <a:pPr marL="914400" lvl="2" indent="-233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Storage allocated by call to </a:t>
            </a:r>
            <a:r>
              <a:rPr lang="en-US" sz="2000">
                <a:solidFill>
                  <a:srgbClr val="0070C0"/>
                </a:solidFill>
              </a:rPr>
              <a:t>an allocator function (malloc() etc.) at runtime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>
                <a:solidFill>
                  <a:srgbClr val="FF0000"/>
                </a:solidFill>
              </a:rPr>
              <a:t>is not implicitly initialized (value = garbage) - one allocator does initialize to zero at runtime calloc() – later in course</a:t>
            </a:r>
            <a:endParaRPr/>
          </a:p>
          <a:p>
            <a:pPr marL="1260475" lvl="3" indent="-10636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None/>
            </a:pPr>
            <a:endParaRPr sz="2000">
              <a:solidFill>
                <a:srgbClr val="2C895B"/>
              </a:solidFill>
            </a:endParaRPr>
          </a:p>
          <a:p>
            <a:pPr marL="801687" lvl="1" indent="-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rgbClr val="0070C0"/>
                </a:solidFill>
              </a:rPr>
              <a:t>Thread Storage Lifetime: </a:t>
            </a:r>
            <a:r>
              <a:rPr lang="en-US" sz="2000"/>
              <a:t>valid </a:t>
            </a:r>
            <a:r>
              <a:rPr lang="en-US" sz="2000">
                <a:solidFill>
                  <a:srgbClr val="2C895B"/>
                </a:solidFill>
              </a:rPr>
              <a:t>while thread is executing </a:t>
            </a:r>
            <a:r>
              <a:rPr lang="en-US" sz="2000"/>
              <a:t>(not CSE 30)</a:t>
            </a:r>
            <a:endParaRPr/>
          </a:p>
        </p:txBody>
      </p:sp>
      <p:sp>
        <p:nvSpPr>
          <p:cNvPr id="1422" name="Google Shape;1422;p75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Variable Storage Lifetime</a:t>
            </a:r>
            <a:endParaRPr/>
          </a:p>
        </p:txBody>
      </p:sp>
      <p:sp>
        <p:nvSpPr>
          <p:cNvPr id="1423" name="Google Shape;1423;p7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76"/>
          <p:cNvSpPr txBox="1">
            <a:spLocks noGrp="1"/>
          </p:cNvSpPr>
          <p:nvPr>
            <p:ph type="body" idx="1"/>
          </p:nvPr>
        </p:nvSpPr>
        <p:spPr>
          <a:xfrm>
            <a:off x="318252" y="862827"/>
            <a:ext cx="11377171" cy="172582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</a:pPr>
            <a:r>
              <a:rPr lang="en-US" sz="2000" b="1">
                <a:solidFill>
                  <a:schemeClr val="accent3"/>
                </a:solidFill>
              </a:rPr>
              <a:t>Scope</a:t>
            </a:r>
            <a:r>
              <a:rPr lang="en-US" sz="2000">
                <a:solidFill>
                  <a:schemeClr val="accent3"/>
                </a:solidFill>
              </a:rPr>
              <a:t>: </a:t>
            </a:r>
            <a:r>
              <a:rPr lang="en-US" sz="2000" b="1">
                <a:solidFill>
                  <a:schemeClr val="accent1"/>
                </a:solidFill>
              </a:rPr>
              <a:t>Range</a:t>
            </a:r>
            <a:r>
              <a:rPr lang="en-US" sz="2000">
                <a:solidFill>
                  <a:schemeClr val="accent1"/>
                </a:solidFill>
              </a:rPr>
              <a:t> (or the extent) of instructions </a:t>
            </a:r>
            <a:r>
              <a:rPr lang="en-US" sz="2000"/>
              <a:t>over which a </a:t>
            </a:r>
            <a:r>
              <a:rPr lang="en-US" sz="2000">
                <a:solidFill>
                  <a:schemeClr val="accent1"/>
                </a:solidFill>
              </a:rPr>
              <a:t>name/identifier </a:t>
            </a:r>
            <a:r>
              <a:rPr lang="en-US" sz="2000" b="1">
                <a:solidFill>
                  <a:schemeClr val="accent1"/>
                </a:solidFill>
              </a:rPr>
              <a:t>is allowed be referenced</a:t>
            </a:r>
            <a:r>
              <a:rPr lang="en-US" sz="2000">
                <a:solidFill>
                  <a:schemeClr val="accent1"/>
                </a:solidFill>
              </a:rPr>
              <a:t> </a:t>
            </a:r>
            <a:r>
              <a:rPr lang="en-US" sz="2000"/>
              <a:t>by C instructions/statements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File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 </a:t>
            </a:r>
            <a:r>
              <a:rPr lang="en-US" sz="2000" b="1">
                <a:solidFill>
                  <a:schemeClr val="accent5"/>
                </a:solidFill>
              </a:rPr>
              <a:t>single source file </a:t>
            </a:r>
            <a:r>
              <a:rPr lang="en-US" sz="2000">
                <a:solidFill>
                  <a:schemeClr val="accent5"/>
                </a:solidFill>
              </a:rPr>
              <a:t>(also called a </a:t>
            </a:r>
            <a:r>
              <a:rPr lang="en-US" sz="2000" b="1">
                <a:solidFill>
                  <a:srgbClr val="7030A0"/>
                </a:solidFill>
              </a:rPr>
              <a:t>translation unit</a:t>
            </a:r>
            <a:r>
              <a:rPr lang="en-US" sz="2000">
                <a:solidFill>
                  <a:schemeClr val="accent5"/>
                </a:solidFill>
              </a:rPr>
              <a:t>)</a:t>
            </a:r>
            <a:endParaRPr/>
          </a:p>
          <a:p>
            <a:pPr marL="687387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eriod"/>
            </a:pPr>
            <a:r>
              <a:rPr lang="en-US" sz="2000" b="1">
                <a:solidFill>
                  <a:schemeClr val="accent1"/>
                </a:solidFill>
              </a:rPr>
              <a:t>Block Scope: </a:t>
            </a:r>
            <a:r>
              <a:rPr lang="en-US" sz="2000" b="1">
                <a:solidFill>
                  <a:schemeClr val="accent5"/>
                </a:solidFill>
              </a:rPr>
              <a:t>Range is within </a:t>
            </a:r>
            <a:r>
              <a:rPr lang="en-US" sz="2000">
                <a:solidFill>
                  <a:schemeClr val="accent5"/>
                </a:solidFill>
              </a:rPr>
              <a:t>an </a:t>
            </a:r>
            <a:r>
              <a:rPr lang="en-US" sz="2000" b="1">
                <a:solidFill>
                  <a:schemeClr val="accent5"/>
                </a:solidFill>
              </a:rPr>
              <a:t>enclosing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 b="1">
                <a:solidFill>
                  <a:schemeClr val="accent5"/>
                </a:solidFill>
              </a:rPr>
              <a:t>block</a:t>
            </a:r>
            <a:r>
              <a:rPr lang="en-US" sz="2000">
                <a:solidFill>
                  <a:schemeClr val="accent5"/>
                </a:solidFill>
              </a:rPr>
              <a:t> (for variables only)</a:t>
            </a:r>
            <a:endParaRPr sz="2000"/>
          </a:p>
        </p:txBody>
      </p:sp>
      <p:sp>
        <p:nvSpPr>
          <p:cNvPr id="1429" name="Google Shape;1429;p76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and Scope</a:t>
            </a:r>
            <a:endParaRPr/>
          </a:p>
        </p:txBody>
      </p:sp>
      <p:sp>
        <p:nvSpPr>
          <p:cNvPr id="1430" name="Google Shape;1430;p76"/>
          <p:cNvSpPr/>
          <p:nvPr/>
        </p:nvSpPr>
        <p:spPr>
          <a:xfrm>
            <a:off x="238259" y="2798863"/>
            <a:ext cx="11526591" cy="3529405"/>
          </a:xfrm>
          <a:prstGeom prst="roundRect">
            <a:avLst>
              <a:gd name="adj" fmla="val 16667"/>
            </a:avLst>
          </a:prstGeom>
          <a:solidFill>
            <a:srgbClr val="FFF3DA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global; 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variable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void    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			// function foo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file scope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foo(int parm)	     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parameter parm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			   			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(block) begins 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i, j = 5;     			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variables with </a:t>
            </a:r>
            <a:r>
              <a:rPr lang="en-US" sz="20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k = 0; k &lt; 10; i++) {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inner block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some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			                  </a:t>
            </a:r>
            <a:r>
              <a:rPr lang="en-US" sz="20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function body ends </a:t>
            </a:r>
            <a:endParaRPr sz="20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1" name="Google Shape;1431;p7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77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Nested Scope</a:t>
            </a:r>
            <a:endParaRPr/>
          </a:p>
        </p:txBody>
      </p:sp>
      <p:sp>
        <p:nvSpPr>
          <p:cNvPr id="1437" name="Google Shape;1437;p77"/>
          <p:cNvSpPr txBox="1">
            <a:spLocks noGrp="1"/>
          </p:cNvSpPr>
          <p:nvPr>
            <p:ph type="body" idx="1"/>
          </p:nvPr>
        </p:nvSpPr>
        <p:spPr>
          <a:xfrm>
            <a:off x="587375" y="973016"/>
            <a:ext cx="10003920" cy="135840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Nested Scope: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two different variables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the </a:t>
            </a:r>
            <a:r>
              <a:rPr lang="en-US" b="0" i="0" u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same name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are in scope at the same time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declaration (remember definitions are also declarations) that appears in the </a:t>
            </a:r>
            <a:r>
              <a:rPr lang="en-US" b="0" i="0" u="none" strike="noStrike">
                <a:solidFill>
                  <a:srgbClr val="F37440"/>
                </a:solidFill>
                <a:latin typeface="Calibri"/>
                <a:ea typeface="Calibri"/>
                <a:cs typeface="Calibri"/>
                <a:sym typeface="Calibri"/>
              </a:rPr>
              <a:t>inner scope hides </a:t>
            </a:r>
            <a:r>
              <a:rPr lang="en-US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0" i="0" u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declaration that appears in the outer scope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7"/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funcA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function parameter 'n'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body of the function begins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    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'n' is in scope and refers to the function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int n = 2; 	               // error: cannot redeclare identifier in the same scope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    for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lang="en-US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 10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loop-local 'n' begins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0 1 2 3 4 5 6 7 8 9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	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the loop-local 'n' ends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the function parameter 'n' is back in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0909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u="none" strike="noStrike">
                <a:solidFill>
                  <a:srgbClr val="00308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sz="18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	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prints the value of the parameter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</a:t>
            </a:r>
            <a:r>
              <a:rPr lang="en-US" sz="1800" i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scope of function parameter 'n' ends</a:t>
            </a:r>
            <a:endParaRPr sz="1800" i="1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9" name="Google Shape;1439;p7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78"/>
          <p:cNvSpPr txBox="1"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Variables in C</a:t>
            </a:r>
            <a:endParaRPr/>
          </a:p>
        </p:txBody>
      </p:sp>
      <p:sp>
        <p:nvSpPr>
          <p:cNvPr id="1445" name="Google Shape;1445;p78"/>
          <p:cNvSpPr txBox="1">
            <a:spLocks noGrp="1"/>
          </p:cNvSpPr>
          <p:nvPr>
            <p:ph type="body" idx="1"/>
          </p:nvPr>
        </p:nvSpPr>
        <p:spPr>
          <a:xfrm>
            <a:off x="278618" y="490695"/>
            <a:ext cx="11143762" cy="447754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file scope </a:t>
            </a:r>
            <a:r>
              <a:rPr lang="en-US" sz="1800">
                <a:solidFill>
                  <a:schemeClr val="dk2"/>
                </a:solidFill>
              </a:rPr>
              <a:t>(outside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static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default to 0</a:t>
            </a:r>
            <a:r>
              <a:rPr lang="en-US" sz="1800">
                <a:solidFill>
                  <a:schemeClr val="accent6"/>
                </a:solidFill>
              </a:rPr>
              <a:t> (set prior to program execution start)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global variables </a:t>
            </a:r>
            <a:r>
              <a:rPr lang="en-US" sz="1800">
                <a:solidFill>
                  <a:schemeClr val="accent1"/>
                </a:solidFill>
              </a:rPr>
              <a:t>defined with an initial value </a:t>
            </a:r>
            <a:r>
              <a:rPr lang="en-US" sz="1800">
                <a:solidFill>
                  <a:srgbClr val="FF0000"/>
                </a:solidFill>
              </a:rPr>
              <a:t>are set at program start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Local (block scope) variables </a:t>
            </a:r>
            <a:r>
              <a:rPr lang="en-US" sz="1800">
                <a:solidFill>
                  <a:schemeClr val="dk2"/>
                </a:solidFill>
              </a:rPr>
              <a:t>(including function parameter variables)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Defined at block scope </a:t>
            </a:r>
            <a:r>
              <a:rPr lang="en-US" sz="1800">
                <a:solidFill>
                  <a:schemeClr val="dk2"/>
                </a:solidFill>
              </a:rPr>
              <a:t>(inside of a block)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have</a:t>
            </a:r>
            <a:r>
              <a:rPr lang="en-US" sz="1800">
                <a:solidFill>
                  <a:srgbClr val="F3753F"/>
                </a:solidFill>
              </a:rPr>
              <a:t> automatic storage duration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without an initial value </a:t>
            </a:r>
            <a:r>
              <a:rPr lang="en-US" sz="1800">
                <a:solidFill>
                  <a:srgbClr val="FF0000"/>
                </a:solidFill>
              </a:rPr>
              <a:t>have </a:t>
            </a:r>
            <a:r>
              <a:rPr lang="en-US" sz="1800">
                <a:solidFill>
                  <a:srgbClr val="2C895B"/>
                </a:solidFill>
              </a:rPr>
              <a:t>an </a:t>
            </a:r>
            <a:r>
              <a:rPr lang="en-US" sz="1800" b="1">
                <a:solidFill>
                  <a:srgbClr val="2C895B"/>
                </a:solidFill>
              </a:rPr>
              <a:t>undefined</a:t>
            </a:r>
            <a:r>
              <a:rPr lang="en-US" sz="1800">
                <a:solidFill>
                  <a:srgbClr val="2C895B"/>
                </a:solidFill>
              </a:rPr>
              <a:t> initial value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chemeClr val="accent1"/>
                </a:solidFill>
              </a:rPr>
              <a:t>defined with an initial </a:t>
            </a:r>
            <a:r>
              <a:rPr lang="en-US" sz="1800">
                <a:solidFill>
                  <a:srgbClr val="FF0000"/>
                </a:solidFill>
              </a:rPr>
              <a:t>are set each time the block is entered 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All</a:t>
            </a:r>
            <a:r>
              <a:rPr lang="en-US" sz="1800">
                <a:solidFill>
                  <a:schemeClr val="accent1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block scope variables </a:t>
            </a:r>
            <a:r>
              <a:rPr lang="en-US" sz="1800">
                <a:solidFill>
                  <a:srgbClr val="FF0000"/>
                </a:solidFill>
              </a:rPr>
              <a:t>become </a:t>
            </a:r>
            <a:r>
              <a:rPr lang="en-US" sz="1800" b="1">
                <a:solidFill>
                  <a:srgbClr val="FF0000"/>
                </a:solidFill>
              </a:rPr>
              <a:t>undefined</a:t>
            </a:r>
            <a:r>
              <a:rPr lang="en-US" sz="1800">
                <a:solidFill>
                  <a:srgbClr val="FF0000"/>
                </a:solidFill>
              </a:rPr>
              <a:t> at block exit</a:t>
            </a:r>
            <a:endParaRPr sz="1800">
              <a:solidFill>
                <a:schemeClr val="accent6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rgbClr val="0070C0"/>
                </a:solidFill>
              </a:rPr>
              <a:t> </a:t>
            </a:r>
            <a:r>
              <a:rPr lang="en-US" sz="1800"/>
              <a:t>have </a:t>
            </a:r>
            <a:r>
              <a:rPr lang="en-US" sz="1800">
                <a:solidFill>
                  <a:srgbClr val="F3753F"/>
                </a:solidFill>
              </a:rPr>
              <a:t>static storage duration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>
                <a:solidFill>
                  <a:schemeClr val="accent3"/>
                </a:solidFill>
              </a:rPr>
              <a:t>including variables defined with block scope</a:t>
            </a:r>
            <a:endParaRPr/>
          </a:p>
        </p:txBody>
      </p:sp>
      <p:sp>
        <p:nvSpPr>
          <p:cNvPr id="1446" name="Google Shape;1446;p7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47" name="Google Shape;1447;p78"/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int global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global with static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 "local" with static storage duration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int x;		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"local" with automatic storage duration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9"/>
          <p:cNvSpPr txBox="1"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Example: </a:t>
            </a:r>
            <a:br>
              <a:rPr lang="en-US"/>
            </a:br>
            <a:r>
              <a:rPr lang="en-US"/>
              <a:t>Block scope (local) static storage duration variables</a:t>
            </a:r>
            <a:endParaRPr/>
          </a:p>
        </p:txBody>
      </p:sp>
      <p:sp>
        <p:nvSpPr>
          <p:cNvPr id="1453" name="Google Shape;1453;p7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54" name="Google Shape;1454;p79"/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foo(void)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 = 0;</a:t>
            </a: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//static storage duration, </a:t>
            </a:r>
            <a:r>
              <a:rPr lang="en-US" sz="1800" b="1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set to 0 at program start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s +=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MAX; i++)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    printf("%d ", foo());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EXIT_SUCCESS;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5" name="Google Shape;1455;p79"/>
          <p:cNvSpPr txBox="1"/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 ./a.out</a:t>
            </a:r>
            <a:endParaRPr sz="24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1 2 3 4 5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753900" y="722668"/>
            <a:ext cx="10909427" cy="593685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lecture</a:t>
            </a:r>
            <a:endParaRPr sz="2200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Before lecture go over the class slides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Lecture slides are posted the day before class (last minute updates that morning)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Keep your lecture slides up to date (I update them to fix errors and address questions)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Go to Discussion Sessions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ask the TA’s and Tutors for help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u="sng">
                <a:solidFill>
                  <a:srgbClr val="2C895B"/>
                </a:solidFill>
              </a:rPr>
              <a:t>Studying for exams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 the exam question topics are found in my slides and the PA writeups</a:t>
            </a:r>
            <a:endParaRPr sz="2200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Try to write the exam yourself, with practice you will be able to guess the questions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400"/>
              <a:buChar char="•"/>
            </a:pPr>
            <a:r>
              <a:rPr lang="en-US" sz="2400"/>
              <a:t>Post to piazza when you have questions 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Do the readings on time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>
                <a:solidFill>
                  <a:schemeClr val="accent1"/>
                </a:solidFill>
              </a:rPr>
              <a:t>Review the material: </a:t>
            </a:r>
            <a:r>
              <a:rPr lang="en-US" sz="2200"/>
              <a:t>watch the podcasts and occasional special topic videos</a:t>
            </a:r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CSE30 - 1</a:t>
            </a:r>
            <a:endParaRPr/>
          </a:p>
        </p:txBody>
      </p:sp>
      <p:sp>
        <p:nvSpPr>
          <p:cNvPr id="124" name="Google Shape;124;p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80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Where things are in Memory</a:t>
            </a:r>
            <a:endParaRPr/>
          </a:p>
        </p:txBody>
      </p:sp>
      <p:sp>
        <p:nvSpPr>
          <p:cNvPr id="1461" name="Google Shape;1461;p80"/>
          <p:cNvSpPr txBox="1">
            <a:spLocks noGrp="1"/>
          </p:cNvSpPr>
          <p:nvPr>
            <p:ph type="body" idx="1"/>
          </p:nvPr>
        </p:nvSpPr>
        <p:spPr>
          <a:xfrm>
            <a:off x="210659" y="741083"/>
            <a:ext cx="7670361" cy="556264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When your </a:t>
            </a:r>
            <a:r>
              <a:rPr lang="en-US" sz="2000">
                <a:solidFill>
                  <a:srgbClr val="2C895B"/>
                </a:solidFill>
              </a:rPr>
              <a:t>program is running </a:t>
            </a:r>
            <a:r>
              <a:rPr lang="en-US" sz="2000"/>
              <a:t>it has been </a:t>
            </a:r>
            <a:r>
              <a:rPr lang="en-US" sz="2000">
                <a:solidFill>
                  <a:srgbClr val="0070C0"/>
                </a:solidFill>
              </a:rPr>
              <a:t>loaded into memory </a:t>
            </a:r>
            <a:r>
              <a:rPr lang="en-US" sz="2000"/>
              <a:t>and is </a:t>
            </a:r>
            <a:r>
              <a:rPr lang="en-US" sz="2000">
                <a:solidFill>
                  <a:srgbClr val="F3753F"/>
                </a:solidFill>
              </a:rPr>
              <a:t>called a process (under the control of the OS)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Stack segment: </a:t>
            </a:r>
            <a:r>
              <a:rPr lang="en-US" sz="2000" i="1">
                <a:solidFill>
                  <a:schemeClr val="accent5"/>
                </a:solidFill>
              </a:rPr>
              <a:t>Local variables: defined in functions</a:t>
            </a:r>
            <a:endParaRPr sz="2000">
              <a:solidFill>
                <a:schemeClr val="accent5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Allocated/freed at function call entry &amp; exit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Data segment + BSS: </a:t>
            </a:r>
            <a:r>
              <a:rPr lang="en-US" sz="2000" i="1">
                <a:solidFill>
                  <a:schemeClr val="accent5"/>
                </a:solidFill>
              </a:rPr>
              <a:t>Global</a:t>
            </a:r>
            <a:r>
              <a:rPr lang="en-US" sz="2000">
                <a:solidFill>
                  <a:schemeClr val="accent5"/>
                </a:solidFill>
              </a:rPr>
              <a:t> and </a:t>
            </a:r>
            <a:r>
              <a:rPr lang="en-US" sz="2000" i="1">
                <a:solidFill>
                  <a:schemeClr val="accent5"/>
                </a:solidFill>
              </a:rPr>
              <a:t>static </a:t>
            </a:r>
            <a:r>
              <a:rPr lang="en-US" sz="2000">
                <a:solidFill>
                  <a:schemeClr val="accent5"/>
                </a:solidFill>
              </a:rPr>
              <a:t>variables</a:t>
            </a:r>
            <a:endParaRPr sz="2000" u="sng"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>
                <a:solidFill>
                  <a:srgbClr val="2C895B"/>
                </a:solidFill>
              </a:rPr>
              <a:t>Allocated/freed </a:t>
            </a:r>
            <a:r>
              <a:rPr lang="en-US" sz="2000"/>
              <a:t>when the entire process </a:t>
            </a:r>
            <a:r>
              <a:rPr lang="en-US" sz="2000">
                <a:solidFill>
                  <a:srgbClr val="7030A0"/>
                </a:solidFill>
              </a:rPr>
              <a:t>starts/exits</a:t>
            </a:r>
            <a:endParaRPr sz="2000">
              <a:solidFill>
                <a:srgbClr val="2C895B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BSS</a:t>
            </a:r>
            <a:r>
              <a:rPr lang="en-US" sz="1800"/>
              <a:t> - Static variables with an implicit initial value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1800"/>
              <a:buChar char="•"/>
            </a:pPr>
            <a:r>
              <a:rPr lang="en-US" sz="1800">
                <a:solidFill>
                  <a:srgbClr val="2C895B"/>
                </a:solidFill>
              </a:rPr>
              <a:t>Static Data </a:t>
            </a:r>
            <a:r>
              <a:rPr lang="en-US" sz="1800"/>
              <a:t>-  Initialized with an explicit initial value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Heap segment: </a:t>
            </a:r>
            <a:r>
              <a:rPr lang="en-US" sz="2000" i="1">
                <a:solidFill>
                  <a:srgbClr val="2C895B"/>
                </a:solidFill>
              </a:rPr>
              <a:t>dynamically-allocated</a:t>
            </a:r>
            <a:r>
              <a:rPr lang="en-US" sz="2000" i="1"/>
              <a:t> (during runtime) </a:t>
            </a:r>
            <a:r>
              <a:rPr lang="en-US" sz="2000"/>
              <a:t>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Allocated with a function call to a library routine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Managed by the library routines linked to your code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Read Only Data: immutable </a:t>
            </a:r>
            <a:r>
              <a:rPr lang="en-US" sz="2000"/>
              <a:t>Literals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i="1">
                <a:solidFill>
                  <a:schemeClr val="accent1"/>
                </a:solidFill>
              </a:rPr>
              <a:t>Text</a:t>
            </a:r>
            <a:r>
              <a:rPr lang="en-US" sz="2000"/>
              <a:t>: Your code in machine language + non-shared libraries</a:t>
            </a:r>
            <a:endParaRPr/>
          </a:p>
        </p:txBody>
      </p:sp>
      <p:grpSp>
        <p:nvGrpSpPr>
          <p:cNvPr id="1462" name="Google Shape;1462;p80"/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463" name="Google Shape;1463;p80"/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0xFF…FF</a:t>
              </a:r>
              <a:endParaRPr/>
            </a:p>
          </p:txBody>
        </p:sp>
        <p:sp>
          <p:nvSpPr>
            <p:cNvPr id="1464" name="Google Shape;1464;p80"/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0x00…00</a:t>
              </a:r>
              <a:endParaRPr/>
            </a:p>
          </p:txBody>
        </p:sp>
        <p:cxnSp>
          <p:nvCxnSpPr>
            <p:cNvPr id="1465" name="Google Shape;1465;p80"/>
            <p:cNvCxnSpPr>
              <a:stCxn id="1463" idx="2"/>
              <a:endCxn id="1464" idx="0"/>
            </p:cNvCxnSpPr>
            <p:nvPr/>
          </p:nvCxnSpPr>
          <p:spPr>
            <a:xfrm>
              <a:off x="6170443" y="810094"/>
              <a:ext cx="56100" cy="5377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stealth" w="lg" len="lg"/>
              <a:tailEnd type="stealth" w="lg" len="lg"/>
            </a:ln>
          </p:spPr>
        </p:cxnSp>
        <p:sp>
          <p:nvSpPr>
            <p:cNvPr id="1466" name="Google Shape;1466;p80"/>
            <p:cNvSpPr txBox="1"/>
            <p:nvPr/>
          </p:nvSpPr>
          <p:spPr>
            <a:xfrm rot="-5400000">
              <a:off x="4584291" y="3112669"/>
              <a:ext cx="3849608" cy="4883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per process </a:t>
              </a:r>
              <a:r>
                <a:rPr lang="en-US" sz="20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address space</a:t>
              </a:r>
              <a:endParaRPr/>
            </a:p>
          </p:txBody>
        </p:sp>
      </p:grpSp>
      <p:grpSp>
        <p:nvGrpSpPr>
          <p:cNvPr id="1467" name="Google Shape;1467;p80"/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1468" name="Google Shape;1468;p80"/>
            <p:cNvSpPr/>
            <p:nvPr/>
          </p:nvSpPr>
          <p:spPr>
            <a:xfrm>
              <a:off x="6583680" y="1325880"/>
              <a:ext cx="2377440" cy="5212080"/>
            </a:xfrm>
            <a:prstGeom prst="rect">
              <a:avLst/>
            </a:prstGeom>
            <a:solidFill>
              <a:srgbClr val="D2DAE0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0"/>
            <p:cNvSpPr/>
            <p:nvPr/>
          </p:nvSpPr>
          <p:spPr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OS kernel [protected]</a:t>
              </a:r>
              <a:endParaRPr/>
            </a:p>
          </p:txBody>
        </p:sp>
        <p:sp>
          <p:nvSpPr>
            <p:cNvPr id="1470" name="Google Shape;1470;p80"/>
            <p:cNvSpPr/>
            <p:nvPr/>
          </p:nvSpPr>
          <p:spPr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Stack</a:t>
              </a:r>
              <a:endParaRPr/>
            </a:p>
          </p:txBody>
        </p:sp>
        <p:sp>
          <p:nvSpPr>
            <p:cNvPr id="1471" name="Google Shape;1471;p80"/>
            <p:cNvSpPr/>
            <p:nvPr/>
          </p:nvSpPr>
          <p:spPr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Heap</a:t>
              </a:r>
              <a:endParaRPr/>
            </a:p>
          </p:txBody>
        </p:sp>
        <p:sp>
          <p:nvSpPr>
            <p:cNvPr id="1472" name="Google Shape;1472;p80"/>
            <p:cNvSpPr/>
            <p:nvPr/>
          </p:nvSpPr>
          <p:spPr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 i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BSS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0"/>
            <p:cNvSpPr/>
            <p:nvPr/>
          </p:nvSpPr>
          <p:spPr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Shared Libraries</a:t>
              </a:r>
              <a:endParaRPr/>
            </a:p>
          </p:txBody>
        </p:sp>
        <p:sp>
          <p:nvSpPr>
            <p:cNvPr id="1474" name="Google Shape;1474;p80"/>
            <p:cNvSpPr/>
            <p:nvPr/>
          </p:nvSpPr>
          <p:spPr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Read Only Data</a:t>
              </a:r>
              <a:endParaRPr sz="1800" i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5" name="Google Shape;1475;p80"/>
            <p:cNvCxnSpPr/>
            <p:nvPr/>
          </p:nvCxnSpPr>
          <p:spPr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6" name="Google Shape;1476;p80"/>
            <p:cNvCxnSpPr/>
            <p:nvPr/>
          </p:nvCxnSpPr>
          <p:spPr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1477" name="Google Shape;1477;p80"/>
            <p:cNvCxnSpPr/>
            <p:nvPr/>
          </p:nvCxnSpPr>
          <p:spPr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sp>
        <p:nvSpPr>
          <p:cNvPr id="1478" name="Google Shape;1478;p80"/>
          <p:cNvSpPr/>
          <p:nvPr/>
        </p:nvSpPr>
        <p:spPr>
          <a:xfrm>
            <a:off x="9160390" y="5355105"/>
            <a:ext cx="2526189" cy="1026874"/>
          </a:xfrm>
          <a:prstGeom prst="rect">
            <a:avLst/>
          </a:prstGeom>
          <a:solidFill>
            <a:srgbClr val="C1EFFE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Read Only Text Segment</a:t>
            </a:r>
            <a:endParaRPr/>
          </a:p>
        </p:txBody>
      </p:sp>
      <p:sp>
        <p:nvSpPr>
          <p:cNvPr id="1479" name="Google Shape;1479;p80"/>
          <p:cNvSpPr/>
          <p:nvPr/>
        </p:nvSpPr>
        <p:spPr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1" name="Google Shape;1481;p80"/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memory during execution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81"/>
          <p:cNvSpPr txBox="1">
            <a:spLocks noGrp="1"/>
          </p:cNvSpPr>
          <p:nvPr>
            <p:ph type="body" idx="1"/>
          </p:nvPr>
        </p:nvSpPr>
        <p:spPr>
          <a:xfrm>
            <a:off x="943978" y="4066267"/>
            <a:ext cx="9971255" cy="268056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Large programs </a:t>
            </a:r>
            <a:r>
              <a:rPr lang="en-US" sz="2000">
                <a:solidFill>
                  <a:schemeClr val="accent3"/>
                </a:solidFill>
              </a:rPr>
              <a:t>in one source file </a:t>
            </a:r>
            <a:r>
              <a:rPr lang="en-US" sz="2000">
                <a:solidFill>
                  <a:srgbClr val="0070C0"/>
                </a:solidFill>
              </a:rPr>
              <a:t>can be very </a:t>
            </a:r>
            <a:r>
              <a:rPr lang="en-US" sz="2000">
                <a:solidFill>
                  <a:srgbClr val="F37440"/>
                </a:solidFill>
              </a:rPr>
              <a:t>difficult to manage</a:t>
            </a:r>
            <a:endParaRPr sz="20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Consider a program with</a:t>
            </a:r>
            <a:r>
              <a:rPr lang="en-US" sz="2000">
                <a:solidFill>
                  <a:srgbClr val="0070C0"/>
                </a:solidFill>
              </a:rPr>
              <a:t> many millions of lines of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And there are </a:t>
            </a:r>
            <a:r>
              <a:rPr lang="en-US" sz="2000">
                <a:solidFill>
                  <a:srgbClr val="0070C0"/>
                </a:solidFill>
              </a:rPr>
              <a:t>100's developers </a:t>
            </a:r>
            <a:r>
              <a:rPr lang="en-US" sz="2000">
                <a:solidFill>
                  <a:schemeClr val="dk2"/>
                </a:solidFill>
              </a:rPr>
              <a:t>working on it, changing source parts of the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The program is being rebuilt (compiled/linked) and tested several times a day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 b="1">
                <a:solidFill>
                  <a:schemeClr val="dk2"/>
                </a:solidFill>
              </a:rPr>
              <a:t>Approach: </a:t>
            </a:r>
            <a:r>
              <a:rPr lang="en-US" sz="2200">
                <a:solidFill>
                  <a:schemeClr val="dk2"/>
                </a:solidFill>
              </a:rPr>
              <a:t>Break a program into </a:t>
            </a:r>
            <a:r>
              <a:rPr lang="en-US" sz="2200" b="1">
                <a:solidFill>
                  <a:schemeClr val="dk2"/>
                </a:solidFill>
              </a:rPr>
              <a:t>individual translation units </a:t>
            </a:r>
            <a:r>
              <a:rPr lang="en-US" sz="2200">
                <a:solidFill>
                  <a:schemeClr val="dk2"/>
                </a:solidFill>
              </a:rPr>
              <a:t>(source files)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Compile them individually </a:t>
            </a:r>
            <a:r>
              <a:rPr lang="en-US" sz="2000">
                <a:solidFill>
                  <a:schemeClr val="dk2"/>
                </a:solidFill>
              </a:rPr>
              <a:t>and </a:t>
            </a:r>
            <a:r>
              <a:rPr lang="en-US" sz="2000" b="1">
                <a:solidFill>
                  <a:schemeClr val="dk2"/>
                </a:solidFill>
              </a:rPr>
              <a:t>then link them together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Only need to recompile those source files that have changed</a:t>
            </a:r>
            <a:endParaRPr/>
          </a:p>
        </p:txBody>
      </p:sp>
      <p:sp>
        <p:nvSpPr>
          <p:cNvPr id="1487" name="Google Shape;1487;p81"/>
          <p:cNvSpPr txBox="1"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Real programs are distributed across multiple files</a:t>
            </a:r>
            <a:endParaRPr/>
          </a:p>
        </p:txBody>
      </p:sp>
      <p:sp>
        <p:nvSpPr>
          <p:cNvPr id="1488" name="Google Shape;1488;p8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489" name="Google Shape;1489;p81"/>
          <p:cNvSpPr/>
          <p:nvPr/>
        </p:nvSpPr>
        <p:spPr>
          <a:xfrm>
            <a:off x="72669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file1.c</a:t>
            </a:r>
            <a:endParaRPr/>
          </a:p>
        </p:txBody>
      </p:sp>
      <p:sp>
        <p:nvSpPr>
          <p:cNvPr id="1490" name="Google Shape;1490;p81"/>
          <p:cNvSpPr/>
          <p:nvPr/>
        </p:nvSpPr>
        <p:spPr>
          <a:xfrm>
            <a:off x="2025311" y="64917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file2.c</a:t>
            </a:r>
            <a:endParaRPr/>
          </a:p>
        </p:txBody>
      </p:sp>
      <p:sp>
        <p:nvSpPr>
          <p:cNvPr id="1491" name="Google Shape;1491;p81"/>
          <p:cNvSpPr/>
          <p:nvPr/>
        </p:nvSpPr>
        <p:spPr>
          <a:xfrm>
            <a:off x="5150584" y="667023"/>
            <a:ext cx="998113" cy="4056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fileN.c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1"/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1"/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1"/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1"/>
          <p:cNvSpPr/>
          <p:nvPr/>
        </p:nvSpPr>
        <p:spPr>
          <a:xfrm>
            <a:off x="726690" y="1463938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file1.o</a:t>
            </a:r>
            <a:endParaRPr/>
          </a:p>
        </p:txBody>
      </p:sp>
      <p:sp>
        <p:nvSpPr>
          <p:cNvPr id="1496" name="Google Shape;1496;p81"/>
          <p:cNvSpPr/>
          <p:nvPr/>
        </p:nvSpPr>
        <p:spPr>
          <a:xfrm>
            <a:off x="2031751" y="1474547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file2.o</a:t>
            </a:r>
            <a:endParaRPr/>
          </a:p>
        </p:txBody>
      </p:sp>
      <p:sp>
        <p:nvSpPr>
          <p:cNvPr id="1497" name="Google Shape;1497;p81"/>
          <p:cNvSpPr/>
          <p:nvPr/>
        </p:nvSpPr>
        <p:spPr>
          <a:xfrm>
            <a:off x="5150584" y="1483641"/>
            <a:ext cx="998113" cy="405684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fileN.o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8" name="Google Shape;1498;p81"/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9" name="Google Shape;1499;p81"/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0" name="Google Shape;1500;p81"/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81"/>
          <p:cNvSpPr/>
          <p:nvPr/>
        </p:nvSpPr>
        <p:spPr>
          <a:xfrm>
            <a:off x="3230434" y="2643809"/>
            <a:ext cx="394003" cy="416175"/>
          </a:xfrm>
          <a:prstGeom prst="mathPl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81"/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81"/>
          <p:cNvSpPr/>
          <p:nvPr/>
        </p:nvSpPr>
        <p:spPr>
          <a:xfrm>
            <a:off x="5081188" y="2546548"/>
            <a:ext cx="1352284" cy="630550"/>
          </a:xfrm>
          <a:prstGeom prst="roundRect">
            <a:avLst>
              <a:gd name="adj" fmla="val 16667"/>
            </a:avLst>
          </a:prstGeom>
          <a:solidFill>
            <a:srgbClr val="F3753F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endParaRPr/>
          </a:p>
        </p:txBody>
      </p:sp>
      <p:cxnSp>
        <p:nvCxnSpPr>
          <p:cNvPr id="1504" name="Google Shape;1504;p81"/>
          <p:cNvCxnSpPr>
            <a:stCxn id="1489" idx="2"/>
          </p:cNvCxnSpPr>
          <p:nvPr/>
        </p:nvCxnSpPr>
        <p:spPr>
          <a:xfrm>
            <a:off x="1225748" y="1054857"/>
            <a:ext cx="0" cy="4257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5" name="Google Shape;1505;p81"/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6" name="Google Shape;1506;p81"/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7" name="Google Shape;1507;p81"/>
          <p:cNvCxnSpPr>
            <a:endCxn id="1502" idx="1"/>
          </p:cNvCxnSpPr>
          <p:nvPr/>
        </p:nvCxnSpPr>
        <p:spPr>
          <a:xfrm>
            <a:off x="2561661" y="1853249"/>
            <a:ext cx="682200" cy="8250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8" name="Google Shape;1508;p81"/>
          <p:cNvCxnSpPr>
            <a:endCxn id="1502" idx="2"/>
          </p:cNvCxnSpPr>
          <p:nvPr/>
        </p:nvCxnSpPr>
        <p:spPr>
          <a:xfrm>
            <a:off x="1254422" y="1875723"/>
            <a:ext cx="1913400" cy="986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9" name="Google Shape;1509;p81"/>
          <p:cNvCxnSpPr>
            <a:endCxn id="1502" idx="7"/>
          </p:cNvCxnSpPr>
          <p:nvPr/>
        </p:nvCxnSpPr>
        <p:spPr>
          <a:xfrm flipH="1">
            <a:off x="3611009" y="1866149"/>
            <a:ext cx="2008500" cy="8121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0" name="Google Shape;1510;p81"/>
          <p:cNvCxnSpPr>
            <a:stCxn id="1503" idx="1"/>
            <a:endCxn id="1502" idx="6"/>
          </p:cNvCxnSpPr>
          <p:nvPr/>
        </p:nvCxnSpPr>
        <p:spPr>
          <a:xfrm rot="10800000">
            <a:off x="3687088" y="2861823"/>
            <a:ext cx="1394100" cy="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1" name="Google Shape;1511;p81"/>
          <p:cNvSpPr/>
          <p:nvPr/>
        </p:nvSpPr>
        <p:spPr>
          <a:xfrm>
            <a:off x="2614140" y="3392337"/>
            <a:ext cx="1671615" cy="603839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executable program</a:t>
            </a:r>
            <a:endParaRPr/>
          </a:p>
        </p:txBody>
      </p:sp>
      <p:cxnSp>
        <p:nvCxnSpPr>
          <p:cNvPr id="1512" name="Google Shape;1512;p81"/>
          <p:cNvCxnSpPr>
            <a:stCxn id="1502" idx="4"/>
          </p:cNvCxnSpPr>
          <p:nvPr/>
        </p:nvCxnSpPr>
        <p:spPr>
          <a:xfrm flipH="1">
            <a:off x="3427135" y="3121436"/>
            <a:ext cx="300" cy="291600"/>
          </a:xfrm>
          <a:prstGeom prst="straightConnector1">
            <a:avLst/>
          </a:prstGeom>
          <a:noFill/>
          <a:ln w="349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13" name="Google Shape;1513;p81"/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1514" name="Google Shape;1514;p81"/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rgbClr val="FFF3DA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Example:</a:t>
              </a: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 fixing a bug in a existing program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You fix bug in just fileN.c</a:t>
              </a:r>
              <a:endParaRPr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Only need to recompile fileN.c to FileN.o (all the other .o files are fine)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Relink all .o files and libraries</a:t>
              </a:r>
              <a:endParaRPr/>
            </a:p>
            <a:p>
              <a:pPr marL="3429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Arial"/>
                <a:buAutoNum type="arabicPeriod"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Test the executable</a:t>
              </a:r>
              <a:endParaRPr/>
            </a:p>
          </p:txBody>
        </p:sp>
        <p:sp>
          <p:nvSpPr>
            <p:cNvPr id="1515" name="Google Shape;1515;p81"/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1"/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0034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82"/>
          <p:cNvSpPr txBox="1">
            <a:spLocks noGrp="1"/>
          </p:cNvSpPr>
          <p:nvPr>
            <p:ph type="body" idx="1"/>
          </p:nvPr>
        </p:nvSpPr>
        <p:spPr>
          <a:xfrm>
            <a:off x="370468" y="904762"/>
            <a:ext cx="11422707" cy="542520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Linkage</a:t>
            </a:r>
            <a:r>
              <a:rPr lang="en-US" sz="2000"/>
              <a:t> determines whether an object (like a variable or a function) can be referenced </a:t>
            </a:r>
            <a:r>
              <a:rPr lang="en-US" sz="2000">
                <a:solidFill>
                  <a:srgbClr val="0070C0"/>
                </a:solidFill>
              </a:rPr>
              <a:t>outside the </a:t>
            </a:r>
            <a:r>
              <a:rPr lang="en-US" sz="2000" b="1">
                <a:solidFill>
                  <a:srgbClr val="0070C0"/>
                </a:solidFill>
              </a:rPr>
              <a:t>source file it is defined in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External Linkage: </a:t>
            </a:r>
            <a:r>
              <a:rPr lang="en-US" sz="2000"/>
              <a:t>function and variables with external linkage </a:t>
            </a:r>
            <a:r>
              <a:rPr lang="en-US" sz="2000" b="1"/>
              <a:t>can be referenced anywhere in the entire program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Global variables </a:t>
            </a:r>
            <a:r>
              <a:rPr lang="en-US" sz="2000">
                <a:solidFill>
                  <a:srgbClr val="2C895B"/>
                </a:solidFill>
              </a:rPr>
              <a:t>and </a:t>
            </a:r>
            <a:r>
              <a:rPr lang="en-US" sz="2000" b="1">
                <a:solidFill>
                  <a:srgbClr val="2C895B"/>
                </a:solidFill>
              </a:rPr>
              <a:t>all functions </a:t>
            </a:r>
            <a:r>
              <a:rPr lang="en-US" sz="2000">
                <a:solidFill>
                  <a:srgbClr val="2C895B"/>
                </a:solidFill>
              </a:rPr>
              <a:t>have external linkage by </a:t>
            </a:r>
            <a:r>
              <a:rPr lang="en-US" sz="2000" b="1">
                <a:solidFill>
                  <a:srgbClr val="2C895B"/>
                </a:solidFill>
              </a:rPr>
              <a:t>default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000"/>
              <a:buChar char="•"/>
            </a:pPr>
            <a:r>
              <a:rPr lang="en-US" sz="2000" b="1">
                <a:solidFill>
                  <a:srgbClr val="2C895B"/>
                </a:solidFill>
              </a:rPr>
              <a:t>Unless explicitly declared, </a:t>
            </a:r>
            <a:r>
              <a:rPr lang="en-US" sz="2000">
                <a:solidFill>
                  <a:srgbClr val="2C895B"/>
                </a:solidFill>
              </a:rPr>
              <a:t>the</a:t>
            </a:r>
            <a:r>
              <a:rPr lang="en-US" sz="2000" b="1">
                <a:solidFill>
                  <a:srgbClr val="2C895B"/>
                </a:solidFill>
              </a:rPr>
              <a:t> default type </a:t>
            </a:r>
            <a:r>
              <a:rPr lang="en-US" sz="2000">
                <a:solidFill>
                  <a:srgbClr val="2C895B"/>
                </a:solidFill>
              </a:rPr>
              <a:t>is</a:t>
            </a:r>
            <a:r>
              <a:rPr lang="en-US" sz="2000" b="1">
                <a:solidFill>
                  <a:srgbClr val="2C895B"/>
                </a:solidFill>
              </a:rPr>
              <a:t> int </a:t>
            </a:r>
            <a:r>
              <a:rPr lang="en-US" sz="2000">
                <a:solidFill>
                  <a:srgbClr val="2C895B"/>
                </a:solidFill>
              </a:rPr>
              <a:t>for</a:t>
            </a:r>
            <a:r>
              <a:rPr lang="en-US" sz="2000" b="1">
                <a:solidFill>
                  <a:srgbClr val="2C895B"/>
                </a:solidFill>
              </a:rPr>
              <a:t> both functions </a:t>
            </a:r>
            <a:r>
              <a:rPr lang="en-US" sz="2000">
                <a:solidFill>
                  <a:srgbClr val="2C895B"/>
                </a:solidFill>
              </a:rPr>
              <a:t>and</a:t>
            </a:r>
            <a:r>
              <a:rPr lang="en-US" sz="2000" b="1">
                <a:solidFill>
                  <a:srgbClr val="2C895B"/>
                </a:solidFill>
              </a:rPr>
              <a:t> global variables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 b="1">
                <a:solidFill>
                  <a:schemeClr val="dk2"/>
                </a:solidFill>
              </a:rPr>
              <a:t>However</a:t>
            </a:r>
            <a:r>
              <a:rPr lang="en-US" sz="2000">
                <a:solidFill>
                  <a:schemeClr val="dk2"/>
                </a:solidFill>
              </a:rPr>
              <a:t>, the compiler must know the correct types before the use of a function or a variable, so it is able to generate the correct code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NEVER DEPEND implicit default typing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Use </a:t>
            </a:r>
            <a:r>
              <a:rPr lang="en-US" sz="2000" b="1">
                <a:solidFill>
                  <a:schemeClr val="dk2"/>
                </a:solidFill>
              </a:rPr>
              <a:t>function prototypes </a:t>
            </a:r>
            <a:r>
              <a:rPr lang="en-US" sz="2000">
                <a:solidFill>
                  <a:schemeClr val="dk2"/>
                </a:solidFill>
              </a:rPr>
              <a:t>to </a:t>
            </a:r>
            <a:r>
              <a:rPr lang="en-US" sz="2000" b="1">
                <a:solidFill>
                  <a:schemeClr val="dk2"/>
                </a:solidFill>
              </a:rPr>
              <a:t>declare functions </a:t>
            </a:r>
            <a:r>
              <a:rPr lang="en-US" sz="2000">
                <a:solidFill>
                  <a:schemeClr val="dk2"/>
                </a:solidFill>
              </a:rPr>
              <a:t>before use</a:t>
            </a:r>
            <a:endParaRPr sz="2000" b="1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the keyword </a:t>
            </a:r>
            <a:r>
              <a:rPr lang="en-US" sz="2000" b="1">
                <a:solidFill>
                  <a:srgbClr val="2C895B"/>
                </a:solidFill>
              </a:rPr>
              <a:t>extern</a:t>
            </a:r>
            <a:r>
              <a:rPr lang="en-US" sz="2000"/>
              <a:t> to "extend the visibility", </a:t>
            </a:r>
            <a:r>
              <a:rPr lang="en-US" sz="2000">
                <a:solidFill>
                  <a:srgbClr val="FF0000"/>
                </a:solidFill>
              </a:rPr>
              <a:t>e.g., declare</a:t>
            </a:r>
            <a:r>
              <a:rPr lang="en-US" sz="2000"/>
              <a:t> a global variable before use</a:t>
            </a:r>
            <a:endParaRPr/>
          </a:p>
        </p:txBody>
      </p:sp>
      <p:sp>
        <p:nvSpPr>
          <p:cNvPr id="1522" name="Google Shape;1522;p8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23" name="Google Shape;1523;p8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24" name="Google Shape;1524;p82"/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// example here is at file scope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declaration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0066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800">
                <a:solidFill>
                  <a:srgbClr val="006666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     </a:t>
            </a:r>
            <a:r>
              <a:rPr lang="en-US" sz="18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// 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83"/>
          <p:cNvSpPr txBox="1">
            <a:spLocks noGrp="1"/>
          </p:cNvSpPr>
          <p:nvPr>
            <p:ph type="body" idx="1"/>
          </p:nvPr>
        </p:nvSpPr>
        <p:spPr>
          <a:xfrm>
            <a:off x="358888" y="1323324"/>
            <a:ext cx="11013157" cy="431762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Internal Linkage (private)</a:t>
            </a:r>
            <a:r>
              <a:rPr lang="en-US" sz="2000"/>
              <a:t>: </a:t>
            </a:r>
            <a:r>
              <a:rPr lang="en-US" sz="2000">
                <a:solidFill>
                  <a:srgbClr val="2C895B"/>
                </a:solidFill>
              </a:rPr>
              <a:t>function</a:t>
            </a:r>
            <a:r>
              <a:rPr lang="en-US" sz="2000"/>
              <a:t> and </a:t>
            </a:r>
            <a:r>
              <a:rPr lang="en-US" sz="2000">
                <a:solidFill>
                  <a:srgbClr val="2C895B"/>
                </a:solidFill>
              </a:rPr>
              <a:t>global variables </a:t>
            </a:r>
            <a:r>
              <a:rPr lang="en-US" sz="2000"/>
              <a:t>with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can </a:t>
            </a:r>
            <a:r>
              <a:rPr lang="en-US" sz="2000" b="1"/>
              <a:t>only be referenced </a:t>
            </a:r>
            <a:r>
              <a:rPr lang="en-US" sz="2000"/>
              <a:t>in the </a:t>
            </a:r>
            <a:r>
              <a:rPr lang="en-US" sz="2000" b="1"/>
              <a:t>same source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Global variables and functions can be </a:t>
            </a:r>
            <a:r>
              <a:rPr lang="en-US" sz="2000">
                <a:solidFill>
                  <a:schemeClr val="accent1"/>
                </a:solidFill>
              </a:rPr>
              <a:t>changed to internal linkage</a:t>
            </a:r>
            <a:r>
              <a:rPr lang="en-US" sz="2000"/>
              <a:t> by using the keyword </a:t>
            </a:r>
            <a:r>
              <a:rPr lang="en-US" sz="2000" b="1">
                <a:solidFill>
                  <a:srgbClr val="FF0000"/>
                </a:solidFill>
              </a:rPr>
              <a:t>static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chemeClr val="accent1"/>
                </a:solidFill>
              </a:rPr>
              <a:t>in front of the definition </a:t>
            </a:r>
            <a:r>
              <a:rPr lang="en-US" sz="2000">
                <a:solidFill>
                  <a:srgbClr val="FF0000"/>
                </a:solidFill>
              </a:rPr>
              <a:t>(confusingly another use of the word static)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/>
              <a:t>Use of the keyword </a:t>
            </a:r>
            <a:r>
              <a:rPr lang="en-US" sz="2000">
                <a:solidFill>
                  <a:srgbClr val="0070C0"/>
                </a:solidFill>
              </a:rPr>
              <a:t>static</a:t>
            </a:r>
            <a:r>
              <a:rPr lang="en-US" sz="2000"/>
              <a:t> in front of a </a:t>
            </a:r>
            <a:r>
              <a:rPr lang="en-US" sz="2000" b="1">
                <a:solidFill>
                  <a:srgbClr val="7030A0"/>
                </a:solidFill>
              </a:rPr>
              <a:t>global variable definition </a:t>
            </a:r>
            <a:r>
              <a:rPr lang="en-US" sz="2000"/>
              <a:t>or </a:t>
            </a:r>
            <a:r>
              <a:rPr lang="en-US" sz="2000" b="1">
                <a:solidFill>
                  <a:srgbClr val="4BB4FF"/>
                </a:solidFill>
              </a:rPr>
              <a:t>function definition </a:t>
            </a:r>
            <a:r>
              <a:rPr lang="en-US" sz="2000"/>
              <a:t>changes it to </a:t>
            </a:r>
            <a:r>
              <a:rPr lang="en-US" sz="2000">
                <a:solidFill>
                  <a:srgbClr val="2C895B"/>
                </a:solidFill>
              </a:rPr>
              <a:t>internal linkage </a:t>
            </a:r>
            <a:r>
              <a:rPr lang="en-US" sz="2000"/>
              <a:t>and effectively makes it </a:t>
            </a:r>
            <a:r>
              <a:rPr lang="en-US" sz="2000">
                <a:solidFill>
                  <a:srgbClr val="F37440"/>
                </a:solidFill>
              </a:rPr>
              <a:t>private to the file they are defined in (It cannot be referenced by another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>
                <a:solidFill>
                  <a:schemeClr val="accent1"/>
                </a:solidFill>
              </a:rPr>
              <a:t>Function definitions in different files (translation units) </a:t>
            </a:r>
            <a:r>
              <a:rPr lang="en-US" sz="2000"/>
              <a:t>can re-use the same name if </a:t>
            </a:r>
            <a:r>
              <a:rPr lang="en-US" sz="2000">
                <a:solidFill>
                  <a:schemeClr val="accent3"/>
                </a:solidFill>
              </a:rPr>
              <a:t>at most one has </a:t>
            </a:r>
            <a:r>
              <a:rPr lang="en-US" sz="2000" b="1">
                <a:solidFill>
                  <a:schemeClr val="accent3"/>
                </a:solidFill>
              </a:rPr>
              <a:t>external</a:t>
            </a:r>
            <a:r>
              <a:rPr lang="en-US" sz="2000">
                <a:solidFill>
                  <a:schemeClr val="accent3"/>
                </a:solidFill>
              </a:rPr>
              <a:t> </a:t>
            </a:r>
            <a:r>
              <a:rPr lang="en-US" sz="2000" b="1">
                <a:solidFill>
                  <a:schemeClr val="accent3"/>
                </a:solidFill>
              </a:rPr>
              <a:t>linkage (all others must be internal linkage)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>
                <a:solidFill>
                  <a:srgbClr val="0070C0"/>
                </a:solidFill>
              </a:rPr>
              <a:t>No Linkage: </a:t>
            </a:r>
            <a:r>
              <a:rPr lang="en-US" sz="2000">
                <a:solidFill>
                  <a:srgbClr val="2C895B"/>
                </a:solidFill>
              </a:rPr>
              <a:t>function parameters</a:t>
            </a:r>
            <a:r>
              <a:rPr lang="en-US" sz="2000">
                <a:solidFill>
                  <a:schemeClr val="dk2"/>
                </a:solidFill>
              </a:rPr>
              <a:t>, </a:t>
            </a:r>
            <a:r>
              <a:rPr lang="en-US" sz="2000">
                <a:solidFill>
                  <a:srgbClr val="2C895B"/>
                </a:solidFill>
              </a:rPr>
              <a:t>variables defined inside a block </a:t>
            </a:r>
            <a:r>
              <a:rPr lang="en-US" sz="2000">
                <a:solidFill>
                  <a:schemeClr val="dk2"/>
                </a:solidFill>
              </a:rPr>
              <a:t>(including a functions body)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b="1">
                <a:solidFill>
                  <a:schemeClr val="dk2"/>
                </a:solidFill>
              </a:rPr>
              <a:t>Remember</a:t>
            </a:r>
            <a:r>
              <a:rPr lang="en-US" sz="1800">
                <a:solidFill>
                  <a:schemeClr val="dk2"/>
                </a:solidFill>
              </a:rPr>
              <a:t>: the keyword </a:t>
            </a:r>
            <a:r>
              <a:rPr lang="en-US" sz="1800">
                <a:solidFill>
                  <a:schemeClr val="accent1"/>
                </a:solidFill>
              </a:rPr>
              <a:t>static</a:t>
            </a:r>
            <a:r>
              <a:rPr lang="en-US" sz="1800">
                <a:solidFill>
                  <a:schemeClr val="dk2"/>
                </a:solidFill>
              </a:rPr>
              <a:t> in front of a </a:t>
            </a:r>
            <a:r>
              <a:rPr lang="en-US" sz="1800" b="1">
                <a:solidFill>
                  <a:schemeClr val="dk2"/>
                </a:solidFill>
              </a:rPr>
              <a:t>block scope variable </a:t>
            </a:r>
            <a:r>
              <a:rPr lang="en-US" sz="1800">
                <a:solidFill>
                  <a:schemeClr val="dk2"/>
                </a:solidFill>
              </a:rPr>
              <a:t>changes the variable to </a:t>
            </a:r>
            <a:r>
              <a:rPr lang="en-US" sz="1800" b="1">
                <a:solidFill>
                  <a:schemeClr val="dk2"/>
                </a:solidFill>
              </a:rPr>
              <a:t>static storage duration </a:t>
            </a:r>
            <a:r>
              <a:rPr lang="en-US" sz="1800">
                <a:solidFill>
                  <a:schemeClr val="dk2"/>
                </a:solidFill>
              </a:rPr>
              <a:t>(it does not change the linkage)</a:t>
            </a:r>
            <a:endParaRPr/>
          </a:p>
        </p:txBody>
      </p:sp>
      <p:sp>
        <p:nvSpPr>
          <p:cNvPr id="1530" name="Google Shape;1530;p83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Controlling Linkage Across Files in Multi-File C Programs</a:t>
            </a:r>
            <a:endParaRPr/>
          </a:p>
        </p:txBody>
      </p:sp>
      <p:sp>
        <p:nvSpPr>
          <p:cNvPr id="1531" name="Google Shape;1531;p8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84"/>
          <p:cNvSpPr txBox="1"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Linkage Examples</a:t>
            </a:r>
            <a:endParaRPr/>
          </a:p>
        </p:txBody>
      </p:sp>
      <p:sp>
        <p:nvSpPr>
          <p:cNvPr id="1537" name="Google Shape;1537;p84"/>
          <p:cNvSpPr txBox="1"/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global0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= 1;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external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global2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;     // internal linkage restricted to this file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funcA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(int x)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        // funcA has external linkage; x has no linkage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   int y;            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no linkage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funcB</a:t>
            </a: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(void) </a:t>
            </a:r>
            <a:r>
              <a:rPr lang="en-US" sz="20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internal linkage restricted to this file</a:t>
            </a:r>
            <a:endParaRPr sz="2000">
              <a:solidFill>
                <a:srgbClr val="353B3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53B3E"/>
                </a:solidFill>
                <a:latin typeface="Consolas"/>
                <a:ea typeface="Consolas"/>
                <a:cs typeface="Consolas"/>
                <a:sym typeface="Consolas"/>
              </a:rPr>
              <a:t>{ }</a:t>
            </a:r>
            <a:endParaRPr/>
          </a:p>
        </p:txBody>
      </p:sp>
      <p:sp>
        <p:nvSpPr>
          <p:cNvPr id="1538" name="Google Shape;1538;p8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85"/>
          <p:cNvSpPr txBox="1"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44" name="Google Shape;1544;p85"/>
          <p:cNvSpPr txBox="1">
            <a:spLocks noGrp="1"/>
          </p:cNvSpPr>
          <p:nvPr>
            <p:ph type="body" idx="1"/>
          </p:nvPr>
        </p:nvSpPr>
        <p:spPr>
          <a:xfrm>
            <a:off x="474941" y="3876260"/>
            <a:ext cx="6123990" cy="268590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 </a:t>
            </a:r>
            <a:r>
              <a:rPr lang="en-US" sz="1800"/>
              <a:t>contains any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lang="en-US" sz="1800">
                <a:solidFill>
                  <a:schemeClr val="accent6"/>
                </a:solidFill>
              </a:rPr>
              <a:t>public preprocessor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 b="1">
                <a:solidFill>
                  <a:srgbClr val="0070C0"/>
                </a:solidFill>
              </a:rPr>
              <a:t>function prototypes </a:t>
            </a:r>
            <a:r>
              <a:rPr lang="en-US" sz="1800">
                <a:solidFill>
                  <a:srgbClr val="0070C0"/>
                </a:solidFill>
              </a:rPr>
              <a:t>for the functions </a:t>
            </a:r>
            <a:r>
              <a:rPr lang="en-US" sz="1800"/>
              <a:t>defined in the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/>
              <a:t> </a:t>
            </a:r>
            <a:r>
              <a:rPr lang="en-US" sz="1800" b="1">
                <a:solidFill>
                  <a:srgbClr val="2C895B"/>
                </a:solidFill>
              </a:rPr>
              <a:t>that you want visible (exported) </a:t>
            </a:r>
            <a:r>
              <a:rPr lang="en-US" sz="1800"/>
              <a:t>for use (called) by </a:t>
            </a:r>
            <a:r>
              <a:rPr lang="en-US" sz="1800">
                <a:solidFill>
                  <a:srgbClr val="7030A0"/>
                </a:solidFill>
              </a:rPr>
              <a:t>functions defined in </a:t>
            </a:r>
            <a:r>
              <a:rPr lang="en-US" sz="1800" b="1">
                <a:solidFill>
                  <a:srgbClr val="7030A0"/>
                </a:solidFill>
              </a:rPr>
              <a:t>other source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i="1">
                <a:solidFill>
                  <a:schemeClr val="accent3"/>
                </a:solidFill>
              </a:rPr>
              <a:t>global variable declarations (external linkage)</a:t>
            </a:r>
            <a:endParaRPr sz="1800">
              <a:solidFill>
                <a:schemeClr val="accent6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 b="1">
                <a:solidFill>
                  <a:srgbClr val="FF0000"/>
                </a:solidFill>
              </a:rPr>
              <a:t>Do not put any </a:t>
            </a:r>
            <a:r>
              <a:rPr lang="en-US" sz="1800" i="1" u="sng">
                <a:solidFill>
                  <a:srgbClr val="FF0000"/>
                </a:solidFill>
              </a:rPr>
              <a:t>definition statements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>
                <a:solidFill>
                  <a:schemeClr val="accent6"/>
                </a:solidFill>
              </a:rPr>
              <a:t>in a header file</a:t>
            </a:r>
            <a:endParaRPr/>
          </a:p>
        </p:txBody>
      </p:sp>
      <p:grpSp>
        <p:nvGrpSpPr>
          <p:cNvPr id="1545" name="Google Shape;1545;p85"/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1546" name="Google Shape;1546;p85"/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rgbClr val="C1EFFE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the definitions of functions etc.</a:t>
              </a:r>
              <a:endParaRPr/>
            </a:p>
          </p:txBody>
        </p:sp>
        <p:sp>
          <p:nvSpPr>
            <p:cNvPr id="1547" name="Google Shape;1547;p85"/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8" name="Google Shape;1548;p85"/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1549" name="Google Shape;1549;p85"/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rgbClr val="C3E5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exported information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how to use functions etc. in 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85"/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file.h</a:t>
              </a:r>
              <a:endParaRPr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1" name="Google Shape;1551;p85"/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552" name="Google Shape;1552;p85"/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37440"/>
                  </a:solidFill>
                  <a:latin typeface="Arial"/>
                  <a:ea typeface="Arial"/>
                  <a:cs typeface="Arial"/>
                  <a:sym typeface="Arial"/>
                </a:rPr>
                <a:t>declarations</a:t>
              </a:r>
              <a:endParaRPr/>
            </a:p>
          </p:txBody>
        </p:sp>
        <p:sp>
          <p:nvSpPr>
            <p:cNvPr id="1553" name="Google Shape;1553;p85"/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definitions</a:t>
              </a:r>
              <a:endParaRPr/>
            </a:p>
          </p:txBody>
        </p:sp>
      </p:grpSp>
      <p:sp>
        <p:nvSpPr>
          <p:cNvPr id="1554" name="Google Shape;1554;p8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55" name="Google Shape;1555;p85"/>
          <p:cNvSpPr txBox="1"/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enable a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source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 sz="18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 any of the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functions, global variables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MACROS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 defined in another file (separate translation unit)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You must create a file that exports all permitted accesses so the compiler can generate the correct code</a:t>
            </a:r>
            <a:endParaRPr/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Convention: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For each source file,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file.c</a:t>
            </a: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lang="en-US" sz="1800" b="1">
                <a:solidFill>
                  <a:srgbClr val="F3753F"/>
                </a:solidFill>
                <a:latin typeface="Arial"/>
                <a:ea typeface="Arial"/>
                <a:cs typeface="Arial"/>
                <a:sym typeface="Arial"/>
              </a:rPr>
              <a:t>public interface file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file.h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4950" marR="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If a file has no external interfaces, then it does not need a .h file</a:t>
            </a:r>
            <a:endParaRPr/>
          </a:p>
        </p:txBody>
      </p:sp>
      <p:sp>
        <p:nvSpPr>
          <p:cNvPr id="1556" name="Google Shape;1556;p85"/>
          <p:cNvSpPr txBox="1"/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marR="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file.c </a:t>
            </a:r>
            <a:r>
              <a:rPr lang="en-US" sz="1800">
                <a:solidFill>
                  <a:srgbClr val="353B3E"/>
                </a:solidFill>
                <a:latin typeface="Arial"/>
                <a:ea typeface="Arial"/>
                <a:cs typeface="Arial"/>
                <a:sym typeface="Arial"/>
              </a:rPr>
              <a:t>contains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All function and global variable definitions (internal and external linkage) 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preprocessor macros</a:t>
            </a:r>
            <a:endParaRPr/>
          </a:p>
          <a:p>
            <a:pPr marL="577850" marR="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Any private (internal linkage) function prototypes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86"/>
          <p:cNvSpPr txBox="1"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Creating Public Interface files (header files)</a:t>
            </a:r>
            <a:endParaRPr/>
          </a:p>
        </p:txBody>
      </p:sp>
      <p:sp>
        <p:nvSpPr>
          <p:cNvPr id="1562" name="Google Shape;1562;p86"/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563" name="Google Shape;1563;p86"/>
          <p:cNvSpPr/>
          <p:nvPr/>
        </p:nvSpPr>
        <p:spPr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file.c</a:t>
            </a:r>
            <a:endParaRPr sz="1600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#include "file.h"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static int P(char 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above: private function prototype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global;	     // initial value is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private = 1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; // private global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b="1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US" sz="1600">
                <a:solidFill>
                  <a:srgbClr val="5A5A5A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int x, int 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static int </a:t>
            </a:r>
            <a:r>
              <a:rPr lang="en-US" sz="1600" b="1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600">
                <a:solidFill>
                  <a:srgbClr val="F3753F"/>
                </a:solidFill>
                <a:latin typeface="Consolas"/>
                <a:ea typeface="Consolas"/>
                <a:cs typeface="Consolas"/>
                <a:sym typeface="Consolas"/>
              </a:rPr>
              <a:t>(char z)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body not shown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64" name="Google Shape;1564;p86"/>
          <p:cNvSpPr/>
          <p:nvPr/>
        </p:nvSpPr>
        <p:spPr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rgbClr val="FFF3DA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// file.h</a:t>
            </a:r>
            <a:endParaRPr sz="18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#ifndef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#define FILE_H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rPr>
              <a:t>#define MAX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extern int global;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 A(int);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 B(int, int);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66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86"/>
          <p:cNvSpPr txBox="1">
            <a:spLocks noGrp="1"/>
          </p:cNvSpPr>
          <p:nvPr>
            <p:ph type="body" idx="1"/>
          </p:nvPr>
        </p:nvSpPr>
        <p:spPr>
          <a:xfrm>
            <a:off x="1626469" y="662562"/>
            <a:ext cx="4914900" cy="126425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Always #include your own declaration files BEFORE any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US" sz="1800">
                <a:solidFill>
                  <a:schemeClr val="accent1"/>
                </a:solidFill>
              </a:rPr>
              <a:t>compiler will then check </a:t>
            </a:r>
            <a:r>
              <a:rPr lang="en-US" sz="1800"/>
              <a:t>that the </a:t>
            </a:r>
            <a:r>
              <a:rPr lang="en-US" sz="1800">
                <a:solidFill>
                  <a:schemeClr val="accent3"/>
                </a:solidFill>
              </a:rPr>
              <a:t>definition and declarations </a:t>
            </a:r>
            <a:r>
              <a:rPr lang="en-US" sz="1800">
                <a:solidFill>
                  <a:srgbClr val="F3753F"/>
                </a:solidFill>
              </a:rPr>
              <a:t>are consistent</a:t>
            </a:r>
            <a:endParaRPr/>
          </a:p>
        </p:txBody>
      </p:sp>
      <p:sp>
        <p:nvSpPr>
          <p:cNvPr id="1566" name="Google Shape;1566;p86"/>
          <p:cNvSpPr/>
          <p:nvPr/>
        </p:nvSpPr>
        <p:spPr>
          <a:xfrm>
            <a:off x="6541369" y="1091768"/>
            <a:ext cx="350521" cy="27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0034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6"/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interface for file.c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8" name="Google Shape;1568;p86"/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569" name="Google Shape;1569;p86"/>
            <p:cNvSpPr/>
            <p:nvPr/>
          </p:nvSpPr>
          <p:spPr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rgbClr val="FFF3DA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myprog.c</a:t>
              </a:r>
              <a:endParaRPr sz="1600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&lt;stdlib.h&gt;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&lt;stdio.h&gt;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#include "file.h"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code not shown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int main(void)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2C895B"/>
                  </a:solidFill>
                  <a:latin typeface="Consolas"/>
                  <a:ea typeface="Consolas"/>
                  <a:cs typeface="Consolas"/>
                  <a:sym typeface="Consolas"/>
                </a:rPr>
                <a:t>// body not shown</a:t>
              </a:r>
              <a:endParaRPr sz="1600">
                <a:solidFill>
                  <a:srgbClr val="0066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66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70" name="Google Shape;1570;p86"/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the public interface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87"/>
          <p:cNvSpPr txBox="1">
            <a:spLocks noGrp="1"/>
          </p:cNvSpPr>
          <p:nvPr>
            <p:ph type="body" idx="1"/>
          </p:nvPr>
        </p:nvSpPr>
        <p:spPr>
          <a:xfrm>
            <a:off x="496577" y="3885354"/>
            <a:ext cx="11331909" cy="2829701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400"/>
              <a:buFont typeface="Arial"/>
              <a:buAutoNum type="arabicPeriod"/>
            </a:pPr>
            <a:r>
              <a:rPr lang="en-US" sz="2400"/>
              <a:t>compile each .c file independently to a .o object file (incomplete machine code)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file.c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file.o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–c myprog.c  </a:t>
            </a:r>
            <a:r>
              <a:rPr lang="en-US" sz="2200" i="1">
                <a:solidFill>
                  <a:srgbClr val="2C895B"/>
                </a:solidFill>
                <a:latin typeface="Consolas"/>
                <a:ea typeface="Consolas"/>
                <a:cs typeface="Consolas"/>
                <a:sym typeface="Consolas"/>
              </a:rPr>
              <a:t># creates myprog.o</a:t>
            </a:r>
            <a:endParaRPr sz="2200" i="1">
              <a:solidFill>
                <a:srgbClr val="2C895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70C0"/>
                </a:solidFill>
              </a:rPr>
              <a:t>link</a:t>
            </a:r>
            <a:r>
              <a:rPr lang="en-US" sz="2400"/>
              <a:t> all the .o objects files and library's (aggregation of multiple .o files) to produce an executable file (complete machine code) (gcc calls ld, the linker)</a:t>
            </a:r>
            <a:endParaRPr/>
          </a:p>
          <a:p>
            <a:pPr marL="354012" lvl="1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None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gcc -Wall –Wextra –Werror myprog.o file.o –o myprog </a:t>
            </a:r>
            <a:endParaRPr/>
          </a:p>
        </p:txBody>
      </p:sp>
      <p:sp>
        <p:nvSpPr>
          <p:cNvPr id="1576" name="Google Shape;1576;p87"/>
          <p:cNvSpPr txBox="1"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Compiling Multi-File Programs (assembly steps not shown)</a:t>
            </a:r>
            <a:endParaRPr/>
          </a:p>
        </p:txBody>
      </p:sp>
      <p:sp>
        <p:nvSpPr>
          <p:cNvPr id="1577" name="Google Shape;1577;p87"/>
          <p:cNvSpPr/>
          <p:nvPr/>
        </p:nvSpPr>
        <p:spPr>
          <a:xfrm>
            <a:off x="6460946" y="2606436"/>
            <a:ext cx="2069024" cy="1180208"/>
          </a:xfrm>
          <a:prstGeom prst="roundRect">
            <a:avLst>
              <a:gd name="adj" fmla="val 16667"/>
            </a:avLst>
          </a:prstGeom>
          <a:solidFill>
            <a:srgbClr val="2C895B"/>
          </a:solidFill>
          <a:ln w="12700" cap="flat" cmpd="sng">
            <a:solidFill>
              <a:srgbClr val="005A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libraries are 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collection of .o files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(e.g. libc)</a:t>
            </a:r>
            <a:endParaRPr/>
          </a:p>
        </p:txBody>
      </p:sp>
      <p:grpSp>
        <p:nvGrpSpPr>
          <p:cNvPr id="1578" name="Google Shape;1578;p87"/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1579" name="Google Shape;1579;p87"/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"file.h"</a:t>
              </a:r>
              <a:endParaRPr/>
            </a:p>
          </p:txBody>
        </p:sp>
        <p:sp>
          <p:nvSpPr>
            <p:cNvPr id="1580" name="Google Shape;1580;p87"/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7"/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file.o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2" name="Google Shape;1582;p87"/>
            <p:cNvCxnSpPr>
              <a:stCxn id="1579" idx="3"/>
              <a:endCxn id="1580" idx="1"/>
            </p:cNvCxnSpPr>
            <p:nvPr/>
          </p:nvCxnSpPr>
          <p:spPr>
            <a:xfrm rot="10800000" flipH="1">
              <a:off x="2251613" y="907315"/>
              <a:ext cx="1034400" cy="21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3" name="Google Shape;1583;p87"/>
            <p:cNvCxnSpPr>
              <a:endCxn id="1581" idx="1"/>
            </p:cNvCxnSpPr>
            <p:nvPr/>
          </p:nvCxnSpPr>
          <p:spPr>
            <a:xfrm rot="10800000" flipH="1">
              <a:off x="5355220" y="90729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84" name="Google Shape;1584;p87"/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7"/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  <p:grpSp>
        <p:nvGrpSpPr>
          <p:cNvPr id="1586" name="Google Shape;1586;p87"/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587" name="Google Shape;1587;p87"/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8" name="Google Shape;1588;p87"/>
            <p:cNvCxnSpPr>
              <a:stCxn id="1577" idx="3"/>
            </p:cNvCxnSpPr>
            <p:nvPr/>
          </p:nvCxnSpPr>
          <p:spPr>
            <a:xfrm rot="10800000" flipH="1">
              <a:off x="8529970" y="2070340"/>
              <a:ext cx="1444500" cy="112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89" name="Google Shape;1589;p87"/>
            <p:cNvCxnSpPr/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590" name="Google Shape;1590;p87"/>
            <p:cNvCxnSpPr>
              <a:stCxn id="1591" idx="3"/>
              <a:endCxn id="1587" idx="1"/>
            </p:cNvCxnSpPr>
            <p:nvPr/>
          </p:nvCxnSpPr>
          <p:spPr>
            <a:xfrm rot="10800000" flipH="1">
              <a:off x="8661663" y="1982517"/>
              <a:ext cx="1316100" cy="199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2" name="Google Shape;1592;p87"/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ld – link editor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(called by gcc)</a:t>
              </a:r>
              <a:endParaRPr/>
            </a:p>
          </p:txBody>
        </p:sp>
      </p:grpSp>
      <p:sp>
        <p:nvSpPr>
          <p:cNvPr id="1593" name="Google Shape;1593;p87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1594" name="Google Shape;1594;p87"/>
          <p:cNvGrpSpPr/>
          <p:nvPr/>
        </p:nvGrpSpPr>
        <p:grpSpPr>
          <a:xfrm>
            <a:off x="101947" y="909415"/>
            <a:ext cx="8559716" cy="2184110"/>
            <a:chOff x="101947" y="909415"/>
            <a:chExt cx="8559716" cy="2184110"/>
          </a:xfrm>
        </p:grpSpPr>
        <p:sp>
          <p:nvSpPr>
            <p:cNvPr id="1595" name="Google Shape;1595;p87"/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&lt;stdio.h&gt;</a:t>
              </a:r>
              <a:endParaRPr/>
            </a:p>
          </p:txBody>
        </p:sp>
        <p:sp>
          <p:nvSpPr>
            <p:cNvPr id="1596" name="Google Shape;1596;p87"/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F3753F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&lt;stdlib.h&gt;</a:t>
              </a:r>
              <a:endParaRPr/>
            </a:p>
          </p:txBody>
        </p:sp>
        <p:cxnSp>
          <p:nvCxnSpPr>
            <p:cNvPr id="1597" name="Google Shape;1597;p87"/>
            <p:cNvCxnSpPr>
              <a:endCxn id="1598" idx="1"/>
            </p:cNvCxnSpPr>
            <p:nvPr/>
          </p:nvCxnSpPr>
          <p:spPr>
            <a:xfrm rot="10800000" flipH="1">
              <a:off x="2138625" y="2215144"/>
              <a:ext cx="1147500" cy="682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9" name="Google Shape;1599;p87"/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0" name="Google Shape;1600;p87"/>
            <p:cNvCxnSpPr>
              <a:endCxn id="1598" idx="1"/>
            </p:cNvCxnSpPr>
            <p:nvPr/>
          </p:nvCxnSpPr>
          <p:spPr>
            <a:xfrm>
              <a:off x="2174025" y="2018944"/>
              <a:ext cx="1112100" cy="196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598" name="Google Shape;1598;p87"/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2C895B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myprog.c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7"/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 w="12700" cap="flat" cmpd="sng">
              <a:solidFill>
                <a:srgbClr val="005A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myprog.o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87"/>
            <p:cNvCxnSpPr>
              <a:stCxn id="1579" idx="3"/>
              <a:endCxn id="1598" idx="1"/>
            </p:cNvCxnSpPr>
            <p:nvPr/>
          </p:nvCxnSpPr>
          <p:spPr>
            <a:xfrm>
              <a:off x="2251613" y="909415"/>
              <a:ext cx="1034400" cy="13056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cxnSp>
          <p:nvCxnSpPr>
            <p:cNvPr id="1602" name="Google Shape;1602;p87"/>
            <p:cNvCxnSpPr>
              <a:endCxn id="1591" idx="1"/>
            </p:cNvCxnSpPr>
            <p:nvPr/>
          </p:nvCxnSpPr>
          <p:spPr>
            <a:xfrm rot="10800000" flipH="1">
              <a:off x="5391739" y="2181717"/>
              <a:ext cx="1200900" cy="4200"/>
            </a:xfrm>
            <a:prstGeom prst="straightConnector1">
              <a:avLst/>
            </a:prstGeom>
            <a:noFill/>
            <a:ln w="317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lg" len="lg"/>
            </a:ln>
          </p:spPr>
        </p:cxnSp>
        <p:sp>
          <p:nvSpPr>
            <p:cNvPr id="1603" name="Google Shape;1603;p87"/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cpp</a:t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7"/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gcc –c 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88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Reference Slides </a:t>
            </a:r>
            <a:endParaRPr/>
          </a:p>
        </p:txBody>
      </p:sp>
      <p:sp>
        <p:nvSpPr>
          <p:cNvPr id="1610" name="Google Shape;1610;p88"/>
          <p:cNvSpPr txBox="1">
            <a:spLocks noGrp="1"/>
          </p:cNvSpPr>
          <p:nvPr>
            <p:ph type="body" idx="1"/>
          </p:nvPr>
        </p:nvSpPr>
        <p:spPr>
          <a:xfrm>
            <a:off x="587375" y="1029460"/>
            <a:ext cx="10515600" cy="95174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Slides in this section are not used in class but contain material that you will find useful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2100"/>
              <a:buChar char="•"/>
            </a:pPr>
            <a:r>
              <a:rPr lang="en-US"/>
              <a:t>You are NOT responsible for their contents</a:t>
            </a:r>
            <a:endParaRPr/>
          </a:p>
        </p:txBody>
      </p:sp>
      <p:sp>
        <p:nvSpPr>
          <p:cNvPr id="1611" name="Google Shape;1611;p88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6" name="Google Shape;1616;p89"/>
          <p:cNvGraphicFramePr/>
          <p:nvPr/>
        </p:nvGraphicFramePr>
        <p:xfrm>
          <a:off x="92295" y="62878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65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2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Overall Program Structure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public static void main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(String[] args)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 System.out.println(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"hello world!");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source file: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hello.c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&lt;stdlib.h&gt;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main(void)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printf("hello world!\n");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return EXIT_SUCCESS;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Access a library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java.io.File;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&lt;stdio.h&gt;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may need to specify library at compile time with 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-l</a:t>
                      </a:r>
                      <a:r>
                        <a:rPr lang="en-US" sz="2000" b="0" i="0">
                          <a:solidFill>
                            <a:srgbClr val="0070C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libname</a:t>
                      </a:r>
                      <a:endParaRPr sz="2000" b="0" i="0">
                        <a:solidFill>
                          <a:srgbClr val="0070C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Building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javac Hello.java</a:t>
                      </a:r>
                      <a:endParaRPr sz="2000" b="0" i="0">
                        <a:solidFill>
                          <a:schemeClr val="dk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gcc –Wall –Wextra -Werror hello.c –o hello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Running (execution)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java 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 ./hello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hello world!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17" name="Google Shape;1617;p89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18" name="Google Shape;1618;p89"/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895B"/>
                </a:solidFill>
                <a:latin typeface="Arial"/>
                <a:ea typeface="Arial"/>
                <a:cs typeface="Arial"/>
                <a:sym typeface="Arial"/>
              </a:rPr>
              <a:t>Note: Sorry for the "poor" code indentation; adjusted to fit into the table</a:t>
            </a:r>
            <a:endParaRPr/>
          </a:p>
        </p:txBody>
      </p:sp>
      <p:sp>
        <p:nvSpPr>
          <p:cNvPr id="1619" name="Google Shape;1619;p8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528673" y="990910"/>
            <a:ext cx="11341354" cy="5350417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•"/>
            </a:pPr>
            <a:r>
              <a:rPr lang="en-US" sz="2200" b="1">
                <a:solidFill>
                  <a:schemeClr val="accent6"/>
                </a:solidFill>
              </a:rPr>
              <a:t>Most important: </a:t>
            </a:r>
            <a:r>
              <a:rPr lang="en-US" sz="2200">
                <a:solidFill>
                  <a:srgbClr val="FF0000"/>
                </a:solidFill>
              </a:rPr>
              <a:t>Keep up, </a:t>
            </a:r>
            <a:r>
              <a:rPr lang="en-US" sz="2200" b="1">
                <a:solidFill>
                  <a:srgbClr val="FF0000"/>
                </a:solidFill>
              </a:rPr>
              <a:t>do not procrastinate as it is hard to catch up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The class material starts easy and gets much harder over the quarter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you can do later programming assignments in less than 5 days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00"/>
              <a:buChar char="•"/>
            </a:pPr>
            <a:r>
              <a:rPr lang="en-US" sz="2200">
                <a:solidFill>
                  <a:schemeClr val="dk2"/>
                </a:solidFill>
              </a:rPr>
              <a:t>Do not expect to learn the material by binge watching podcasts, this never ends well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US" sz="2200" b="1">
                <a:solidFill>
                  <a:schemeClr val="accent1"/>
                </a:solidFill>
              </a:rPr>
              <a:t>Please be careful when using </a:t>
            </a:r>
            <a:r>
              <a:rPr lang="en-US" sz="2200" b="1">
                <a:solidFill>
                  <a:srgbClr val="FF0000"/>
                </a:solidFill>
              </a:rPr>
              <a:t>web resources </a:t>
            </a:r>
            <a:r>
              <a:rPr lang="en-US" sz="2200"/>
              <a:t>for this class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/>
              <a:t> a lot of the material you will find is either not correct or does not apply to our programming environment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>
                <a:solidFill>
                  <a:srgbClr val="FF0000"/>
                </a:solidFill>
              </a:rPr>
              <a:t>this is especially true with assembly language programming topics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>
                <a:solidFill>
                  <a:srgbClr val="2C895B"/>
                </a:solidFill>
              </a:rPr>
              <a:t>Are you struggling?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895B"/>
              </a:buClr>
              <a:buSzPts val="2200"/>
              <a:buChar char="•"/>
            </a:pPr>
            <a:r>
              <a:rPr lang="en-US" sz="2200" b="1" u="sng">
                <a:solidFill>
                  <a:srgbClr val="2C895B"/>
                </a:solidFill>
              </a:rPr>
              <a:t>Do not wait</a:t>
            </a:r>
            <a:r>
              <a:rPr lang="en-US" sz="2200">
                <a:solidFill>
                  <a:srgbClr val="2C895B"/>
                </a:solidFill>
              </a:rPr>
              <a:t>, </a:t>
            </a:r>
            <a:r>
              <a:rPr lang="en-US" sz="2200" b="1">
                <a:solidFill>
                  <a:schemeClr val="accent1"/>
                </a:solidFill>
              </a:rPr>
              <a:t>ask for help as soon as possible </a:t>
            </a:r>
            <a:r>
              <a:rPr lang="en-US" sz="2200">
                <a:solidFill>
                  <a:srgbClr val="2C895B"/>
                </a:solidFill>
              </a:rPr>
              <a:t>– do not fall behind</a:t>
            </a:r>
            <a:endParaRPr sz="2200" u="sng">
              <a:solidFill>
                <a:srgbClr val="2C895B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b="1" u="sng">
                <a:solidFill>
                  <a:srgbClr val="FF0000"/>
                </a:solidFill>
              </a:rPr>
              <a:t>Best advice: Come to office hours (instructor or TA) and tutor hours</a:t>
            </a:r>
            <a:endParaRPr sz="2200">
              <a:solidFill>
                <a:srgbClr val="FF0000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>
                <a:solidFill>
                  <a:srgbClr val="0070C0"/>
                </a:solidFill>
              </a:rPr>
              <a:t>Give us a chance to help you</a:t>
            </a:r>
            <a:endParaRPr sz="2200">
              <a:solidFill>
                <a:schemeClr val="accent3"/>
              </a:solidFill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How to do well in CSE30 - 2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4" name="Google Shape;1624;p90"/>
          <p:cNvGraphicFramePr/>
          <p:nvPr/>
        </p:nvGraphicFramePr>
        <p:xfrm>
          <a:off x="496577" y="1247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190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 s1 = "Hello";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*s1 = "Hello";  // pointer version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s1[] = "Hello"; // array version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String Concatenation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+= s2;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#include &lt;string.h&gt;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strcat(s1, s2);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Logical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&amp;&amp;, ||, !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Relational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==, !=, &lt;, &gt;, &lt;=, &gt;=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Arithmetic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+, -, *, /, %, unary -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Bitwise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&gt;&gt;&gt;,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&lt;&lt;, &gt;&gt;, &amp;, ^, |, ~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C895B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Assignment ops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</a:t>
                      </a:r>
                      <a:r>
                        <a:rPr lang="en-US" sz="2000" b="0" i="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&gt;&gt;&gt;=</a:t>
                      </a: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=, +=, -=, *=, /=, %=,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&lt;&lt;=, &gt;&gt;=, &amp;=, ^=, |=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25" name="Google Shape;1625;p90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26" name="Google Shape;1626;p90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" name="Google Shape;1631;p91"/>
          <p:cNvGraphicFramePr/>
          <p:nvPr/>
        </p:nvGraphicFramePr>
        <p:xfrm>
          <a:off x="496577" y="143512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7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[] a = new int 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[][] b =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new float [5][20];</a:t>
                      </a:r>
                      <a:endParaRPr sz="2000" b="0" i="0">
                        <a:solidFill>
                          <a:srgbClr val="2C895B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a[10];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 b[5][20];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Array bounds checking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run time checking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run time checks – speed optimized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Pointer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Object reference is an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implicit pointer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*p;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 *p;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Record type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Mine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  int x;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float y;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/>
                    </a:p>
                  </a:txBody>
                  <a:tcPr marL="91450" marR="91450" marT="45725" marB="45725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2" name="Google Shape;1632;p91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33" name="Google Shape;1633;p91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" name="Google Shape;1638;p92"/>
          <p:cNvGraphicFramePr/>
          <p:nvPr/>
        </p:nvGraphicFramePr>
        <p:xfrm>
          <a:off x="496577" y="124792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{088DAB9D-07ED-450F-A175-89A998028A86}</a:tableStyleId>
              </a:tblPr>
              <a:tblGrid>
                <a:gridCol w="205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Java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if, switch, for,  do-while, while, continue, break, return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exceptions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throw, try-catch-finally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break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break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labeled continue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continue somelabel;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no equivalent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calls: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Java method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2C895B"/>
                          </a:solidFill>
                        </a:rPr>
                        <a:t>C function 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someObject.f(x, y, z);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SomeClass.f(x, y, z);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Consolas"/>
                        <a:buNone/>
                      </a:pPr>
                      <a:r>
                        <a:rPr lang="en-US" sz="2000" b="0" i="0">
                          <a:solidFill>
                            <a:schemeClr val="dk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f(x, y, z); </a:t>
                      </a:r>
                      <a:r>
                        <a:rPr lang="en-US" sz="2000" b="0" i="0">
                          <a:solidFill>
                            <a:srgbClr val="2C895B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other differences, later…</a:t>
                      </a:r>
                      <a:endParaRPr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7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39" name="Google Shape;1639;p92"/>
          <p:cNvSpPr txBox="1">
            <a:spLocks noGrp="1"/>
          </p:cNvSpPr>
          <p:nvPr>
            <p:ph type="title"/>
          </p:nvPr>
        </p:nvSpPr>
        <p:spPr>
          <a:xfrm>
            <a:off x="496577" y="79997"/>
            <a:ext cx="10515600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Versus Java</a:t>
            </a:r>
            <a:endParaRPr/>
          </a:p>
        </p:txBody>
      </p:sp>
      <p:sp>
        <p:nvSpPr>
          <p:cNvPr id="1640" name="Google Shape;1640;p92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93"/>
          <p:cNvSpPr txBox="1"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 - Basic Tools</a:t>
            </a:r>
            <a:endParaRPr/>
          </a:p>
        </p:txBody>
      </p:sp>
      <p:sp>
        <p:nvSpPr>
          <p:cNvPr id="1646" name="Google Shape;1646;p93"/>
          <p:cNvSpPr txBox="1">
            <a:spLocks noGrp="1"/>
          </p:cNvSpPr>
          <p:nvPr>
            <p:ph type="body" idx="1"/>
          </p:nvPr>
        </p:nvSpPr>
        <p:spPr>
          <a:xfrm>
            <a:off x="505420" y="1171378"/>
            <a:ext cx="11396469" cy="5123914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gcc</a:t>
            </a:r>
            <a:endParaRPr sz="2000" b="1">
              <a:solidFill>
                <a:schemeClr val="accent1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Is a front end for all the tools and by default will turn C source or assembly source into executable programs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preprocessor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Insertion into source files during compilation or assembly of files containing macros (expanded), declarations etc.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compiler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Translates C programs into hardware dependent assembly language text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assembler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Converts hardware dependent assembly language source files into machine code object files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</a:pPr>
            <a:r>
              <a:rPr lang="en-US" sz="2000" b="1">
                <a:solidFill>
                  <a:schemeClr val="accent1"/>
                </a:solidFill>
              </a:rPr>
              <a:t>Linker (or link editor)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Combines (links) one or more object files and libraries into executable program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this may include modification of the code to resolve uses with definitions and relocate addresses </a:t>
            </a:r>
            <a:endParaRPr/>
          </a:p>
        </p:txBody>
      </p:sp>
      <p:sp>
        <p:nvSpPr>
          <p:cNvPr id="1647" name="Google Shape;1647;p93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94"/>
          <p:cNvSpPr txBox="1"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Source files</a:t>
            </a:r>
            <a:endParaRPr/>
          </a:p>
        </p:txBody>
      </p:sp>
      <p:sp>
        <p:nvSpPr>
          <p:cNvPr id="1653" name="Google Shape;1653;p94"/>
          <p:cNvSpPr txBox="1">
            <a:spLocks noGrp="1"/>
          </p:cNvSpPr>
          <p:nvPr>
            <p:ph type="body" idx="1"/>
          </p:nvPr>
        </p:nvSpPr>
        <p:spPr>
          <a:xfrm>
            <a:off x="212909" y="764284"/>
            <a:ext cx="11872210" cy="5258829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C development toolchain uses several different file types (indicated by .suffix in the filename)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>
                <a:solidFill>
                  <a:srgbClr val="0070C0"/>
                </a:solidFill>
              </a:rPr>
              <a:t>.</a:t>
            </a:r>
            <a:r>
              <a:rPr lang="en-US" sz="2000" b="1">
                <a:solidFill>
                  <a:srgbClr val="0070C0"/>
                </a:solidFill>
              </a:rPr>
              <a:t>h</a:t>
            </a:r>
            <a:r>
              <a:rPr lang="en-US" sz="2000">
                <a:solidFill>
                  <a:srgbClr val="0070C0"/>
                </a:solidFill>
              </a:rPr>
              <a:t>  public interface </a:t>
            </a:r>
            <a:r>
              <a:rPr lang="en-US" sz="2000" i="1">
                <a:solidFill>
                  <a:srgbClr val="0070C0"/>
                </a:solidFill>
              </a:rPr>
              <a:t>"header or include files"  often used as &lt;filename.h&gt; or "filename.h"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>
                <a:solidFill>
                  <a:srgbClr val="0070C0"/>
                </a:solidFill>
              </a:rPr>
              <a:t>common contents</a:t>
            </a:r>
            <a:r>
              <a:rPr lang="en-US" sz="1800"/>
              <a:t>: public (exported) </a:t>
            </a:r>
            <a:r>
              <a:rPr lang="en-US" sz="1800">
                <a:solidFill>
                  <a:srgbClr val="353B3E"/>
                </a:solidFill>
              </a:rPr>
              <a:t>function and variable declarations, and constants and language macros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chemeClr val="accent1"/>
                </a:solidFill>
              </a:rPr>
              <a:t>cpp</a:t>
            </a:r>
            <a:r>
              <a:rPr lang="en-US" sz="1800"/>
              <a:t> (</a:t>
            </a:r>
            <a:r>
              <a:rPr lang="en-US" sz="1800">
                <a:solidFill>
                  <a:srgbClr val="353B3E"/>
                </a:solidFill>
              </a:rPr>
              <a:t>the</a:t>
            </a:r>
            <a:r>
              <a:rPr lang="en-US" sz="1800"/>
              <a:t> </a:t>
            </a:r>
            <a:r>
              <a:rPr lang="en-US" sz="1800">
                <a:solidFill>
                  <a:schemeClr val="accent1"/>
                </a:solidFill>
              </a:rPr>
              <a:t>C pre-processor</a:t>
            </a:r>
            <a:r>
              <a:rPr lang="en-US" sz="1800"/>
              <a:t>) </a:t>
            </a:r>
            <a:r>
              <a:rPr lang="en-US" sz="1800">
                <a:solidFill>
                  <a:srgbClr val="353B3E"/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/>
              <a:t> 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c</a:t>
            </a:r>
            <a:r>
              <a:rPr lang="en-US" sz="2000" b="1"/>
              <a:t> 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C language source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</a:t>
            </a:r>
            <a:r>
              <a:rPr lang="en-US" sz="1800" b="1">
                <a:solidFill>
                  <a:srgbClr val="0070C0"/>
                </a:solidFill>
              </a:rPr>
              <a:t>gcc</a:t>
            </a:r>
            <a:endParaRPr sz="18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source text file in </a:t>
            </a:r>
            <a:r>
              <a:rPr lang="en-US" sz="2000">
                <a:solidFill>
                  <a:srgbClr val="0070C0"/>
                </a:solidFill>
              </a:rPr>
              <a:t>hardware specific assembly language </a:t>
            </a:r>
            <a:r>
              <a:rPr lang="en-US" sz="2000">
                <a:solidFill>
                  <a:srgbClr val="353B3E"/>
                </a:solidFill>
              </a:rPr>
              <a:t>(programmer created)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processed by gcc which calls gas (assembler)</a:t>
            </a:r>
            <a:endParaRPr/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 sz="2000">
                <a:solidFill>
                  <a:srgbClr val="00B050"/>
                </a:solidFill>
              </a:rPr>
              <a:t>filename</a:t>
            </a:r>
            <a:r>
              <a:rPr lang="en-US" sz="2000"/>
              <a:t>.</a:t>
            </a:r>
            <a:r>
              <a:rPr lang="en-US" sz="2000" b="1">
                <a:solidFill>
                  <a:srgbClr val="0070C0"/>
                </a:solidFill>
              </a:rPr>
              <a:t>s</a:t>
            </a:r>
            <a:r>
              <a:rPr lang="en-US" sz="2000"/>
              <a:t>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machine generated by the compiler from a </a:t>
            </a:r>
            <a:r>
              <a:rPr lang="en-US" sz="1800" b="1">
                <a:solidFill>
                  <a:srgbClr val="0070C0"/>
                </a:solidFill>
              </a:rPr>
              <a:t>.c </a:t>
            </a:r>
            <a:r>
              <a:rPr lang="en-US" sz="1800"/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/>
              <a:t>processed by gcc which calls gas (assembler)</a:t>
            </a:r>
            <a:endParaRPr/>
          </a:p>
        </p:txBody>
      </p:sp>
      <p:sp>
        <p:nvSpPr>
          <p:cNvPr id="1654" name="Google Shape;1654;p94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95"/>
          <p:cNvSpPr txBox="1"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C Programming Toolchain: The Generated files</a:t>
            </a:r>
            <a:endParaRPr/>
          </a:p>
        </p:txBody>
      </p:sp>
      <p:sp>
        <p:nvSpPr>
          <p:cNvPr id="1660" name="Google Shape;1660;p95"/>
          <p:cNvSpPr txBox="1">
            <a:spLocks noGrp="1"/>
          </p:cNvSpPr>
          <p:nvPr>
            <p:ph type="body" idx="1"/>
          </p:nvPr>
        </p:nvSpPr>
        <p:spPr>
          <a:xfrm>
            <a:off x="319790" y="641131"/>
            <a:ext cx="11872210" cy="5901660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filename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o</a:t>
            </a:r>
            <a:r>
              <a:rPr lang="en-US" sz="2400"/>
              <a:t> </a:t>
            </a:r>
            <a:r>
              <a:rPr lang="en-US" sz="2400" i="1">
                <a:solidFill>
                  <a:srgbClr val="0070C0"/>
                </a:solidFill>
              </a:rPr>
              <a:t>"</a:t>
            </a:r>
            <a:r>
              <a:rPr lang="en-US" sz="2200" i="1">
                <a:solidFill>
                  <a:srgbClr val="0070C0"/>
                </a:solidFill>
              </a:rPr>
              <a:t>relocatable object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Compiled from a single source file in a .c  file or assembled from a single .s file into machine code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A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file is an incomplete program (not all references to functions or variables are defined) this code will not execute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The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>
                <a:solidFill>
                  <a:srgbClr val="353B3E"/>
                </a:solidFill>
              </a:rPr>
              <a:t>and </a:t>
            </a:r>
            <a:r>
              <a:rPr lang="en-US" sz="2000" b="1">
                <a:solidFill>
                  <a:srgbClr val="0070C0"/>
                </a:solidFill>
              </a:rPr>
              <a:t>.c, .s, </a:t>
            </a:r>
            <a:r>
              <a:rPr lang="en-US" sz="2000">
                <a:solidFill>
                  <a:schemeClr val="accent6"/>
                </a:solidFill>
              </a:rPr>
              <a:t>or</a:t>
            </a:r>
            <a:r>
              <a:rPr lang="en-US" sz="2000" b="1">
                <a:solidFill>
                  <a:srgbClr val="0070C0"/>
                </a:solidFill>
              </a:rPr>
              <a:t> .S </a:t>
            </a:r>
            <a:r>
              <a:rPr lang="en-US" sz="2000">
                <a:solidFill>
                  <a:srgbClr val="353B3E"/>
                </a:solidFill>
              </a:rPr>
              <a:t>files share the same root name by convention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created by gcc calling ld (linkage editor)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library</a:t>
            </a:r>
            <a:r>
              <a:rPr lang="en-US" sz="2400"/>
              <a:t>.</a:t>
            </a:r>
            <a:r>
              <a:rPr lang="en-US" sz="2400" b="1">
                <a:solidFill>
                  <a:srgbClr val="0070C0"/>
                </a:solidFill>
              </a:rPr>
              <a:t>a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 i="1">
                <a:solidFill>
                  <a:srgbClr val="0070C0"/>
                </a:solidFill>
              </a:rPr>
              <a:t>"static library file"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aggregation of individual </a:t>
            </a:r>
            <a:r>
              <a:rPr lang="en-US" sz="2200" b="1">
                <a:solidFill>
                  <a:srgbClr val="0070C0"/>
                </a:solidFill>
              </a:rPr>
              <a:t>.o</a:t>
            </a:r>
            <a:r>
              <a:rPr lang="en-US" sz="2200"/>
              <a:t> </a:t>
            </a:r>
            <a:r>
              <a:rPr lang="en-US" sz="2200">
                <a:solidFill>
                  <a:srgbClr val="353B3E"/>
                </a:solidFill>
              </a:rPr>
              <a:t>files where each can be extracted independently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during the process of combining </a:t>
            </a:r>
            <a:r>
              <a:rPr lang="en-US" sz="2200" b="1">
                <a:solidFill>
                  <a:srgbClr val="0070C0"/>
                </a:solidFill>
              </a:rPr>
              <a:t>.o </a:t>
            </a:r>
            <a:r>
              <a:rPr lang="en-US" sz="2200">
                <a:solidFill>
                  <a:srgbClr val="353B3E"/>
                </a:solidFill>
              </a:rPr>
              <a:t>files into an executable by the</a:t>
            </a:r>
            <a:r>
              <a:rPr lang="en-US" sz="2200"/>
              <a:t> </a:t>
            </a:r>
            <a:r>
              <a:rPr lang="en-US" sz="2200">
                <a:solidFill>
                  <a:srgbClr val="0070C0"/>
                </a:solidFill>
              </a:rPr>
              <a:t>linkage editor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the files are extracted as needed to </a:t>
            </a:r>
            <a:r>
              <a:rPr lang="en-US" sz="2200">
                <a:solidFill>
                  <a:srgbClr val="0070C0"/>
                </a:solidFill>
              </a:rPr>
              <a:t>resolve missing definitions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200"/>
              <a:buChar char="•"/>
            </a:pPr>
            <a:r>
              <a:rPr lang="en-US" sz="2200">
                <a:solidFill>
                  <a:srgbClr val="353B3E"/>
                </a:solidFill>
              </a:rPr>
              <a:t>created by </a:t>
            </a:r>
            <a:r>
              <a:rPr lang="en-US" sz="2200" b="1">
                <a:solidFill>
                  <a:srgbClr val="0070C0"/>
                </a:solidFill>
              </a:rPr>
              <a:t>ar</a:t>
            </a:r>
            <a:r>
              <a:rPr lang="en-US" sz="2200"/>
              <a:t>, </a:t>
            </a:r>
            <a:r>
              <a:rPr lang="en-US" sz="2200">
                <a:solidFill>
                  <a:srgbClr val="353B3E"/>
                </a:solidFill>
              </a:rPr>
              <a:t>processed by</a:t>
            </a:r>
            <a:r>
              <a:rPr lang="en-US" sz="2200" b="1">
                <a:solidFill>
                  <a:srgbClr val="0070C0"/>
                </a:solidFill>
              </a:rPr>
              <a:t> ld </a:t>
            </a:r>
            <a:r>
              <a:rPr lang="en-US" sz="2200">
                <a:solidFill>
                  <a:srgbClr val="353B3E"/>
                </a:solidFill>
              </a:rPr>
              <a:t>(usually invoked via </a:t>
            </a:r>
            <a:r>
              <a:rPr lang="en-US" sz="2200" b="1">
                <a:solidFill>
                  <a:schemeClr val="accent1"/>
                </a:solidFill>
              </a:rPr>
              <a:t>gcc</a:t>
            </a:r>
            <a:r>
              <a:rPr lang="en-US" sz="2200">
                <a:solidFill>
                  <a:srgbClr val="353B3E"/>
                </a:solidFill>
              </a:rPr>
              <a:t>)</a:t>
            </a:r>
            <a:endParaRPr/>
          </a:p>
          <a:p>
            <a:pPr marL="23495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>
                <a:solidFill>
                  <a:srgbClr val="00B050"/>
                </a:solidFill>
              </a:rPr>
              <a:t>a.out </a:t>
            </a:r>
            <a:r>
              <a:rPr lang="en-US" sz="2200" i="1">
                <a:solidFill>
                  <a:srgbClr val="0070C0"/>
                </a:solidFill>
              </a:rPr>
              <a:t>"executable program"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Executable program (may be a combination of one or more </a:t>
            </a:r>
            <a:r>
              <a:rPr lang="en-US" sz="2000" b="1">
                <a:solidFill>
                  <a:srgbClr val="0070C0"/>
                </a:solidFill>
              </a:rPr>
              <a:t>.o </a:t>
            </a:r>
            <a:r>
              <a:rPr lang="en-US" sz="2000" b="1"/>
              <a:t>files and </a:t>
            </a:r>
            <a:r>
              <a:rPr lang="en-US" sz="2000" b="1">
                <a:solidFill>
                  <a:srgbClr val="0070C0"/>
                </a:solidFill>
              </a:rPr>
              <a:t>.a </a:t>
            </a:r>
            <a:r>
              <a:rPr lang="en-US" sz="2000">
                <a:solidFill>
                  <a:srgbClr val="353B3E"/>
                </a:solidFill>
              </a:rPr>
              <a:t>files) that was compiled or assembled into machine code and </a:t>
            </a:r>
            <a:r>
              <a:rPr lang="en-US" sz="2000">
                <a:solidFill>
                  <a:srgbClr val="0070C0"/>
                </a:solidFill>
              </a:rPr>
              <a:t>all variables and functions are defined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processed by</a:t>
            </a:r>
            <a:r>
              <a:rPr lang="en-US" sz="2000" b="1">
                <a:solidFill>
                  <a:srgbClr val="353B3E"/>
                </a:solidFill>
              </a:rPr>
              <a:t> </a:t>
            </a:r>
            <a:r>
              <a:rPr lang="en-US" sz="2000" b="1">
                <a:solidFill>
                  <a:srgbClr val="0070C0"/>
                </a:solidFill>
              </a:rPr>
              <a:t>ld </a:t>
            </a:r>
            <a:r>
              <a:rPr lang="en-US" sz="2000">
                <a:solidFill>
                  <a:srgbClr val="353B3E"/>
                </a:solidFill>
              </a:rPr>
              <a:t>(usually invoked via </a:t>
            </a:r>
            <a:r>
              <a:rPr lang="en-US" sz="2000" b="1">
                <a:solidFill>
                  <a:srgbClr val="0070C0"/>
                </a:solidFill>
              </a:rPr>
              <a:t>gcc</a:t>
            </a:r>
            <a:r>
              <a:rPr lang="en-US" sz="2000"/>
              <a:t>)</a:t>
            </a:r>
            <a:endParaRPr/>
          </a:p>
        </p:txBody>
      </p:sp>
      <p:sp>
        <p:nvSpPr>
          <p:cNvPr id="1661" name="Google Shape;1661;p95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96"/>
          <p:cNvSpPr txBox="1">
            <a:spLocks noGrp="1"/>
          </p:cNvSpPr>
          <p:nvPr>
            <p:ph type="body" idx="1"/>
          </p:nvPr>
        </p:nvSpPr>
        <p:spPr>
          <a:xfrm>
            <a:off x="5711252" y="531806"/>
            <a:ext cx="6415791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executable 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executable file </a:t>
            </a:r>
            <a:r>
              <a:rPr lang="en-US" sz="1400" b="1" i="1">
                <a:solidFill>
                  <a:srgbClr val="0070C0"/>
                </a:solidFill>
              </a:rPr>
              <a:t>a.out</a:t>
            </a:r>
            <a:endParaRPr sz="1400" b="1" i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To use a specific version of C use of one the std= option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 </a:t>
            </a:r>
            <a:r>
              <a:rPr lang="en-US" sz="1600" b="1">
                <a:solidFill>
                  <a:schemeClr val="accent5"/>
                </a:solidFill>
              </a:rPr>
              <a:t>gcc –Wall –Wextra –Werror –std=c11 mysrc.c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Producing an object file with gdb debug support add </a:t>
            </a:r>
            <a:r>
              <a:rPr lang="en-US" sz="1800">
                <a:solidFill>
                  <a:srgbClr val="0070C0"/>
                </a:solidFill>
              </a:rPr>
              <a:t>-ggdb</a:t>
            </a:r>
            <a:endParaRPr sz="1800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–c –ggdb mysrc.c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mysrc.o</a:t>
            </a:r>
            <a:endParaRPr sz="1400" b="1">
              <a:solidFill>
                <a:srgbClr val="0070C0"/>
              </a:solidFill>
            </a:endParaRPr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–c –ggdb mymain.c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an object file </a:t>
            </a:r>
            <a:r>
              <a:rPr lang="en-US" sz="1400" b="1">
                <a:solidFill>
                  <a:srgbClr val="0070C0"/>
                </a:solidFill>
              </a:rPr>
              <a:t>mymain.o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Linkage step 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combining a program spread across multiple files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-Wextra –Werror –o myprog mymain.o mysrc.o</a:t>
            </a:r>
            <a:endParaRPr sz="1600" b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400"/>
              <a:buChar char="•"/>
            </a:pPr>
            <a:r>
              <a:rPr lang="en-US" sz="1400">
                <a:solidFill>
                  <a:srgbClr val="353B3E"/>
                </a:solidFill>
              </a:rPr>
              <a:t>creates executable file </a:t>
            </a:r>
            <a:r>
              <a:rPr lang="en-US" sz="1400" b="1">
                <a:solidFill>
                  <a:srgbClr val="0070C0"/>
                </a:solidFill>
              </a:rPr>
              <a:t>myprog</a:t>
            </a:r>
            <a:endParaRPr sz="1400" b="1">
              <a:solidFill>
                <a:srgbClr val="0070C0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Compile and linkage of file(s) in one step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gcc –Wall –Wextra -Werror -o myprog  mysrc.c mymain.c</a:t>
            </a:r>
            <a:endParaRPr sz="1600" b="1">
              <a:solidFill>
                <a:schemeClr val="accent5"/>
              </a:solidFill>
            </a:endParaRPr>
          </a:p>
          <a:p>
            <a:pPr marL="234950" lvl="0" indent="-2349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53B3E"/>
              </a:buClr>
              <a:buSzPts val="1800"/>
              <a:buChar char="•"/>
            </a:pPr>
            <a:r>
              <a:rPr lang="en-US" sz="1800">
                <a:solidFill>
                  <a:srgbClr val="353B3E"/>
                </a:solidFill>
              </a:rPr>
              <a:t>run the program (refer to cse15l notes)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•"/>
            </a:pPr>
            <a:r>
              <a:rPr lang="en-US" sz="1600" b="1">
                <a:solidFill>
                  <a:schemeClr val="accent5"/>
                </a:solidFill>
              </a:rPr>
              <a:t>% ./myprog</a:t>
            </a:r>
            <a:endParaRPr sz="1600" b="1">
              <a:solidFill>
                <a:schemeClr val="accent5"/>
              </a:solidFill>
            </a:endParaRPr>
          </a:p>
        </p:txBody>
      </p:sp>
      <p:sp>
        <p:nvSpPr>
          <p:cNvPr id="1667" name="Google Shape;1667;p96"/>
          <p:cNvSpPr txBox="1">
            <a:spLocks noGrp="1"/>
          </p:cNvSpPr>
          <p:nvPr>
            <p:ph type="body" idx="2"/>
          </p:nvPr>
        </p:nvSpPr>
        <p:spPr>
          <a:xfrm>
            <a:off x="591311" y="531807"/>
            <a:ext cx="5010912" cy="6247365"/>
          </a:xfrm>
          <a:prstGeom prst="rect">
            <a:avLst/>
          </a:prstGeom>
          <a:solidFill>
            <a:srgbClr val="FFF3DA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4950" lvl="0" indent="-234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53B3E"/>
              </a:buClr>
              <a:buSzPts val="2000"/>
              <a:buChar char="•"/>
            </a:pPr>
            <a:r>
              <a:rPr lang="en-US" sz="2000">
                <a:solidFill>
                  <a:srgbClr val="353B3E"/>
                </a:solidFill>
              </a:rPr>
              <a:t>Run gcc with flags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-Wall -Wextra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required flag for c programs in cse30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output all warning messages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-c 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(lower case)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 or assemble to object file only do not call </a:t>
            </a:r>
            <a:r>
              <a:rPr lang="en-US" sz="1600" b="1">
                <a:solidFill>
                  <a:srgbClr val="0070C0"/>
                </a:solidFill>
              </a:rPr>
              <a:t>ld</a:t>
            </a:r>
            <a:r>
              <a:rPr lang="en-US" sz="1600">
                <a:solidFill>
                  <a:srgbClr val="353B3E"/>
                </a:solidFill>
              </a:rPr>
              <a:t> to link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.o </a:t>
            </a:r>
            <a:r>
              <a:rPr lang="en-US" sz="1600">
                <a:solidFill>
                  <a:srgbClr val="353B3E"/>
                </a:solidFill>
              </a:rPr>
              <a:t>file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-ggdb</a:t>
            </a:r>
            <a:endParaRPr sz="1800" b="1">
              <a:solidFill>
                <a:schemeClr val="accent3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</a:pPr>
            <a:r>
              <a:rPr lang="en-US" sz="1600">
                <a:solidFill>
                  <a:schemeClr val="accent1"/>
                </a:solidFill>
              </a:rPr>
              <a:t>Compile with debug support </a:t>
            </a:r>
            <a:r>
              <a:rPr lang="en-US" sz="1600">
                <a:solidFill>
                  <a:srgbClr val="353B3E"/>
                </a:solidFill>
              </a:rPr>
              <a:t>(gdb)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generates code that is easier to debug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removes many optimizations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-o </a:t>
            </a:r>
            <a:r>
              <a:rPr lang="en-US" sz="1800" i="1">
                <a:solidFill>
                  <a:schemeClr val="accent5"/>
                </a:solidFill>
              </a:rPr>
              <a:t>&lt;filename&gt;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specifies</a:t>
            </a:r>
            <a:r>
              <a:rPr lang="en-US" sz="1600"/>
              <a:t> </a:t>
            </a:r>
            <a:r>
              <a:rPr lang="en-US" sz="1600" i="1">
                <a:solidFill>
                  <a:schemeClr val="accent5"/>
                </a:solidFill>
              </a:rPr>
              <a:t>filename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of executable file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Char char="•"/>
            </a:pPr>
            <a:r>
              <a:rPr lang="en-US" sz="1600" b="1">
                <a:solidFill>
                  <a:srgbClr val="0070C0"/>
                </a:solidFill>
              </a:rPr>
              <a:t>a.out </a:t>
            </a:r>
            <a:r>
              <a:rPr lang="en-US" sz="1600">
                <a:solidFill>
                  <a:srgbClr val="353B3E"/>
                </a:solidFill>
              </a:rPr>
              <a:t>is the default</a:t>
            </a:r>
            <a:endParaRPr/>
          </a:p>
          <a:p>
            <a:pPr marL="577850" lvl="1" indent="-2238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</a:pPr>
            <a:r>
              <a:rPr lang="en-US" sz="1800" b="1">
                <a:solidFill>
                  <a:schemeClr val="accent3"/>
                </a:solidFill>
              </a:rPr>
              <a:t>-S</a:t>
            </a:r>
            <a:endParaRPr sz="1800" i="1">
              <a:solidFill>
                <a:schemeClr val="accent5"/>
              </a:solidFill>
            </a:endParaRPr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</a:pPr>
            <a:r>
              <a:rPr lang="en-US" sz="1600" i="1">
                <a:solidFill>
                  <a:schemeClr val="accent3"/>
                </a:solidFill>
              </a:rPr>
              <a:t>Optional</a:t>
            </a:r>
            <a:r>
              <a:rPr lang="en-US" sz="1600"/>
              <a:t> </a:t>
            </a:r>
            <a:r>
              <a:rPr lang="en-US" sz="1600">
                <a:solidFill>
                  <a:srgbClr val="353B3E"/>
                </a:solidFill>
              </a:rPr>
              <a:t>flag (upper case </a:t>
            </a:r>
            <a:r>
              <a:rPr lang="en-US" sz="1600">
                <a:solidFill>
                  <a:schemeClr val="accent3"/>
                </a:solidFill>
              </a:rPr>
              <a:t>S</a:t>
            </a:r>
            <a:r>
              <a:rPr lang="en-US" sz="1600">
                <a:solidFill>
                  <a:srgbClr val="353B3E"/>
                </a:solidFill>
              </a:rPr>
              <a:t>)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Compiles to assembly text file and stops</a:t>
            </a:r>
            <a:endParaRPr/>
          </a:p>
          <a:p>
            <a:pPr marL="914400" lvl="2" indent="-2333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53B3E"/>
              </a:buClr>
              <a:buSzPts val="1600"/>
              <a:buChar char="•"/>
            </a:pPr>
            <a:r>
              <a:rPr lang="en-US" sz="1600">
                <a:solidFill>
                  <a:srgbClr val="353B3E"/>
                </a:solidFill>
              </a:rPr>
              <a:t>creates a </a:t>
            </a:r>
            <a:r>
              <a:rPr lang="en-US" sz="1600" b="1">
                <a:solidFill>
                  <a:srgbClr val="0070C0"/>
                </a:solidFill>
              </a:rPr>
              <a:t>.s</a:t>
            </a:r>
            <a:r>
              <a:rPr lang="en-US" sz="1600">
                <a:solidFill>
                  <a:srgbClr val="353B3E"/>
                </a:solidFill>
              </a:rPr>
              <a:t> file</a:t>
            </a:r>
            <a:endParaRPr/>
          </a:p>
        </p:txBody>
      </p:sp>
      <p:sp>
        <p:nvSpPr>
          <p:cNvPr id="1668" name="Google Shape;1668;p96"/>
          <p:cNvSpPr txBox="1"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None/>
            </a:pPr>
            <a:r>
              <a:rPr lang="en-US"/>
              <a:t>Basic gcc toolchain usage</a:t>
            </a:r>
            <a:endParaRPr/>
          </a:p>
        </p:txBody>
      </p:sp>
      <p:sp>
        <p:nvSpPr>
          <p:cNvPr id="1669" name="Google Shape;1669;p96"/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14464</Words>
  <Application>Microsoft Office PowerPoint</Application>
  <PresentationFormat>Widescreen</PresentationFormat>
  <Paragraphs>2228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5" baseType="lpstr">
      <vt:lpstr>Roboto</vt:lpstr>
      <vt:lpstr>Courier New</vt:lpstr>
      <vt:lpstr>Noto Sans Symbols</vt:lpstr>
      <vt:lpstr>Calibri</vt:lpstr>
      <vt:lpstr>Helvetica Neue</vt:lpstr>
      <vt:lpstr>Lato</vt:lpstr>
      <vt:lpstr>Arial</vt:lpstr>
      <vt:lpstr>Consolas</vt:lpstr>
      <vt:lpstr>Theme1</vt:lpstr>
      <vt:lpstr>PowerPoint Presentation</vt:lpstr>
      <vt:lpstr>CSE30 Section A Spring 2024 </vt:lpstr>
      <vt:lpstr>CSE 30 Spring 2024 – Staff Covers Both Sections A &amp; B</vt:lpstr>
      <vt:lpstr>Overview of Grading - See Syllabus (Canvas) for More Details</vt:lpstr>
      <vt:lpstr>CSE30 Spring 2024 Section A Specific </vt:lpstr>
      <vt:lpstr>CSE30 Class Resources</vt:lpstr>
      <vt:lpstr>Surviving Section A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Arc labeling</vt:lpstr>
      <vt:lpstr>Designing a Deterministic Finite State Automaton </vt:lpstr>
      <vt:lpstr>DFA counting the instances of a pattern</vt:lpstr>
      <vt:lpstr>DFA counting the instances of a pattern - 2</vt:lpstr>
      <vt:lpstr>Merging DFA's: Step one design each sequence -1</vt:lpstr>
      <vt:lpstr>Merging DFA's: Step one design each sequence - 2</vt:lpstr>
      <vt:lpstr>Merging DFA's: Step one design each sequence - 3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Keith Muller</dc:creator>
  <cp:lastModifiedBy>paul cao</cp:lastModifiedBy>
  <cp:revision>1</cp:revision>
  <dcterms:created xsi:type="dcterms:W3CDTF">2018-10-05T16:35:28Z</dcterms:created>
  <dcterms:modified xsi:type="dcterms:W3CDTF">2024-04-04T21:28:21Z</dcterms:modified>
</cp:coreProperties>
</file>