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ink/ink1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1.xml" ContentType="application/inkml+xml"/>
  <Override PartName="/ppt/notesSlides/notesSlide30.xml" ContentType="application/vnd.openxmlformats-officedocument.presentationml.notesSlide+xml"/>
  <Override PartName="/ppt/ink/ink12.xml" ContentType="application/inkml+xml"/>
  <Override PartName="/ppt/notesSlides/notesSlide31.xml" ContentType="application/vnd.openxmlformats-officedocument.presentationml.notesSlide+xml"/>
  <Override PartName="/ppt/ink/ink13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4.xml" ContentType="application/inkml+xml"/>
  <Override PartName="/ppt/notesSlides/notesSlide36.xml" ContentType="application/vnd.openxmlformats-officedocument.presentationml.notesSlide+xml"/>
  <Override PartName="/ppt/ink/ink15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embeddedFontLst>
    <p:embeddedFont>
      <p:font typeface="Consolas" panose="020B0609020204030204" pitchFamily="49" charset="0"/>
      <p:regular r:id="rId99"/>
      <p:bold r:id="rId100"/>
      <p:italic r:id="rId101"/>
      <p:boldItalic r:id="rId102"/>
    </p:embeddedFont>
    <p:embeddedFont>
      <p:font typeface="Helvetica Neue" panose="020B0604020202020204" charset="0"/>
      <p:regular r:id="rId103"/>
      <p:bold r:id="rId104"/>
      <p:italic r:id="rId105"/>
      <p:boldItalic r:id="rId106"/>
    </p:embeddedFont>
    <p:embeddedFont>
      <p:font typeface="Lato" panose="020F0502020204030203" pitchFamily="34" charset="0"/>
      <p:regular r:id="rId107"/>
      <p:bold r:id="rId108"/>
      <p:italic r:id="rId109"/>
      <p:boldItalic r:id="rId110"/>
    </p:embeddedFont>
    <p:embeddedFont>
      <p:font typeface="Roboto" panose="02000000000000000000" pitchFamily="2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5" roundtripDataSignature="AMtx7miel0PipZ6n0jsGZvN3I9Ecq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1D34B-2A0E-433A-87CB-EFCC96818C73}">
  <a:tblStyle styleId="{8F31D34B-2A0E-433A-87CB-EFCC96818C7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E3E913-128D-4CB3-86E9-6DBE603C50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8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08888A-F673-403D-A5AE-71E91751FC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8DAB9D-07ED-450F-A175-89A998028A8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3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4.fntdata"/><Relationship Id="rId16" Type="http://schemas.openxmlformats.org/officeDocument/2006/relationships/slide" Target="slides/slide15.xml"/><Relationship Id="rId107" Type="http://schemas.openxmlformats.org/officeDocument/2006/relationships/font" Target="fonts/font9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5.fntdata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5.fntdata"/><Relationship Id="rId108" Type="http://schemas.openxmlformats.org/officeDocument/2006/relationships/font" Target="fonts/font10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6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2.fntdata"/><Relationship Id="rId115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1:5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27473 8304 23951 0,'0'-5'2128'0,"0"1"-1696"0,0-2-432 0,0 3 0 15,2 3 2304-15,-2-6 368 0,0-2 80 16,0-3 0-16,4-8-592 0,-4 4-128 0,0-2-32 0,0 2 0 16,0 4-1360-16,0-4-288 0,0 2-48 0,-6 4-16 15,6-1-32-15,-8 4 0 0,7-3 0 0,-7 2 0 16,1 1-96-16,-3 0-32 0,-3 1 0 0,0-3 0 15,-4 6-128-15,0-3 192 0,0 3-192 0,-2 0 192 16,-5 4-32-16,1 1 0 0,-7 5 0 0,2 3 0 16,0 1-160-16,-6 4 0 0,4 9 0 0,-2-4 0 15,8-3 0-15,-1 5 0 0,1 3 0 0,1 6 0 16,2 0-128-16,3 4 128 0,3 1-160 0,-4 1 160 16,4 7 0-16,2 8 0 0,-2 5-128 0,0-2 128 15,1-3 0-15,1 0 0 0,2 1 0 0,2-3 0 0,-1-12 496 0,5 1-16 16,1-1 0-16,4-3 0 0,0 0 160 15,0-36 48-15,4 60 0 0,-4-60 0 0,0 0-64 0,28 69-16 16,-28-69 0-16,0 0 0 0,0 0-96 0,0 0 0 16,86 57-16-16,-86-57 0 0,0 0-64 0,0 0-16 15,85-6 0-15,-53-3 0 0,2-8-112 0,3 0-32 16,-3 0 0-16,2-2 0 0,1-2-80 0,6-3-32 16,1-6 0-16,3 2 0 0,-4 0-160 0,0-1 0 15,-7 3 144-15,0 4-144 0,-3-1 0 0,-3 6 0 16,-7 4 0-16,-6 0 0 0,2 3 0 0,-6 3 0 15,-4 3 0-15,-3 0-192 16,-6 2-416-16,0 2-96 0,0 2 0 0,-6 2-16 16,3-4-112-16,-3 4-32 0,-4 3 0 0,1 1 0 15,0 1-432-15,-6-1-96 0,1 1-16 0,3 1-19216 0</inkml:trace>
  <inkml:trace contextRef="#ctx0" brushRef="#br0" timeOffset="2572.82">27253 9304 1839 0,'0'0'160'0,"0"0"-160"0,0 0 0 0,-4 0 0 0,4 0 3152 0,-2 0 608 0,2 0 112 0,0 0 32 0,-3 0 912 0,-3 6 192 0,2-1 48 0,-1 7 0 0,1 1-2528 0,2 4-496 0,-2 2-112 0,-1 1 0 0,1 5-1088 0,4 1-224 0,-6 6-32 0,2 5-16 0,3 3-64 0,-3 1-16 0,4-3 0 0,-4 5 0 0,2 15-80 0,-2 4-16 0,4 6 0 0,-3-4 0 0,1 4 0 0,2-8-16 0,-4-6 0 0,4-5 0 0,0-8-224 0,0-5-144 0,0-4 192 0,4-2-192 0,-4-4 0 0,2-5 0 0,-2-21 0 0,0 0-192 0,0 0-400 0,0 0-80 0,0 0-16 0,0 0 0 0,0 0-288 0,0 0-64 0,0 0-16 0,0 0 0 15,7-15-1920-15,-16-4-384 0</inkml:trace>
  <inkml:trace contextRef="#ctx0" brushRef="#br0" timeOffset="2841.06">26887 10014 911 0,'-4'2'0'0,"4"2"0"0,-4-4 0 0,4 0 0 15,-2 0 3456-15,2 2 624 0,-4 6 112 0,-1-3 32 16,1 8 384-16,0-1 96 0,4 3 16 0,4 2 0 15,0 1-2112-15,-4-18-432 0,0 0-64 0,34 68-32 16,-34-68-1040-16,0 0-208 0,35 79-32 0,-35-79-16 16,0 0-224-16,38 69-48 0,-38-69-16 0,0 0 0 15,0 0-224-15,49 62-32 0,-49-62-16 0,0 0 0 16,0 0-224-16,0 0 128 0,0 0-128 0,0 0 0 16,79 44 0-16,-68-46 0 0,2-4 0 0,2-5 0 15,-2-2 0-15,2-8 0 0,4-1 0 0,2-7 0 16,0-1 0-16,1-4 0 0,-1 1 0 0,1-3 0 15,1 0-272-15,1-3-112 0,1 1 0 0,-5 1-16 16,3-1-688-16,1 12-144 0</inkml:trace>
  <inkml:trace contextRef="#ctx0" brushRef="#br0" timeOffset="3565.07">26614 10785 11967 0,'-6'-11'1072'0,"6"3"-864"0,-3 3-208 0,1-1 0 0,0-2 2240 0,0 7 416 0,2-5 80 0,-6-4 16 0,3 1 800 0,-7-8 160 0,1 0 48 0,-4 0 0 0,1 6-1952 0,-3 0-384 0,2 7-80 0,-2-2 0 0,0 5-768 0,-2 2-160 0,0 5-32 0,-1 5 0 0,-1 2-160 0,0 2-32 0,-2 10-16 0,-1 7 0 0,1 2-176 0,2 5 128 0,0 3-128 0,6-1 128 0,2 0-128 0,2-1 0 0,3 3 0 0,-1-2 0 0,5-11 0 0,2-2 0 0,0-1 0 0,5-3 0 0,-5-24 0 0,0 0-272 0,0 0 64 0,0 0 16 0,0 0-64 0,0 0-16 16,0 0 0-16,96 17 0 0,-75-34 0 0,1-3 0 16,7-5 0-16,-5-5 0 15,4 2-256-15,-2 0-48 0,-3 3-16 0,1-3 0 16,-3 4-352-16,2-1-64 0,-3 1-16 0,-3 1 0 15,0 3 464-15,-4 5 96 0,0 3 16 0,-3 7 0 0,-3-1 592 0,1 6 128 0,-6 0 32 0,5 6 0 16,-5 3 1056-16,2 4 224 0,-4-13 32 0,0 0 16 16,19 55-736-16,-17-33-160 0,1-1-32 0,-3-21 0 15,0 0-224-15,19 69-48 0,-19-69-16 0,0 0 0 16,15 59-160-16,-15-59-48 0,0 0 0 0,0 0 0 16,28 54-208-16,-28-54 0 0,0 0 0 0,0 0 0 15,0 0-128-15,0 0-128 0,0 0-32 0,0 0 0 31,0 0-480-31,0 0-112 0,81-4-16 0,-66-7-17376 0</inkml:trace>
  <inkml:trace contextRef="#ctx0" brushRef="#br0" timeOffset="3948.49">27108 10697 29487 0,'-5'-4'1296'0,"1"2"288"0,0 0-1264 0,2 0-320 16,-1 2 0-16,-1 0 0 0,2-4 2176 0,-2 4 384 15,-1 0 80-15,-5 0 16 0,1 0-1536 0,-1 4-304 16,1-2-64-16,3 6-16 0,1-3-464 0,1 1-80 16,0 1-32-16,2 1 0 0,2 1-160 0,0 1 0 15,0-1 0-15,0 4 0 0,0-3 0 0,2 1 0 16,2 2 0-16,-2 2-176 0,0 0-16 0,3 0 0 16,-3 2 0-16,2-2 0 0,-4-15 192 0,0 0-160 15,0 0 160-15,0 0-160 0,0 0 160 0,43 62 0 16,-43-62 0-16,0 0 0 0,0 0 0 0,0 0 0 0,0 0 0 0,75 34 0 15,-75-34 0-15,0 0 0 16,0 0 0-16,0 0 128 0,0 0-128 0,0 0 128 0,0 0-128 0,0 0 128 16,64 62 32-16,-69-56 16 0,1 5 0 0,-2-2 0 15,-1 3-32-15,-5 3 0 0,-1-4 0 0,-2 4 0 16,0 2-144-16,-4-2 0 0,-1 0 144 0,-3 0-144 16,4-2 0-16,-1-3 0 0,1-1 0 0,4-2 0 15,-4 1-240-15,4-8-64 0,2 0-16 0,3 0 0 16,-3-4-432-16,6-1-80 0,-1-7-32 15,6 1 0-15,2 0-2144 0,2-4-416 16</inkml:trace>
  <inkml:trace contextRef="#ctx0" brushRef="#br0" timeOffset="4309.74">27546 10558 19343 0,'10'-4'848'0,"-10"4"192"0,3 0-832 0,-3 0-208 16,0 0 0-16,-3 4 0 0,3-4 3456 0,-6 1 640 15,2 3 128-15,-1 2 16 0,-5 3-1904 0,1 1-384 16,-6 3-80-16,2-2-16 0,1 4-1152 0,-1-2-256 16,0 0-32-16,2 2-16 0,1-1-272 0,1-3-128 15,3-2 0-15,3 1 128 0,-3 3-128 0,-2 4 0 16,7-2 0-16,-3 2 0 0,4-2-304 0,0 0 64 16,0-15 16-16,0 0 0 0,0 0 80 0,15 58 16 15,-15-58 0-15,0 0 0 0,0 0 128 0,0 0 0 16,0 0 0-16,56 58 0 0,-56-58 0 0,0 0 0 15,0 0 160-15,0 0-160 0,0 0 192 0,72 60-48 16,-72-60-16-16,0 0 0 0,0 0 0 0,0 0-128 0,0 0 192 0,0 0-64 16,20 62 32-16,-25-54 0 0,-1 3 0 0,-3 1 0 15,-1 1-32-15,1 2-128 0,-6-4 192 0,0 4-64 16,-2 2-128-16,-2-4 0 0,-2 2 0 0,3 0 128 16,3-5-128-16,-1-1-272 0,-2-2 64 0,-1 1 16 31,4-6-352-31,0 0-64 0,5-6-16 0,7-2 0 0,-3-3-1360 0,6-10-288 0</inkml:trace>
  <inkml:trace contextRef="#ctx0" brushRef="#br0" timeOffset="4661.01">27665 10862 16575 0,'0'0'736'0,"0"0"160"16,0 0-720-16,0 0-176 0,0 0 0 0,0 0 0 0,0 0 3392 0,77-2 640 16,-77 2 128-16,0 0 16 15,0 0-1520-15,92 2-304 0,-92-2-64 0,0 0-16 0,67-19-1504 0,-48 10-288 16,2-2-64-16,-2-3-16 15,-1-1-400-15,1-2 0 0,-4 4 128 0,-2-4-128 0,-3 4-128 0,-3 0-64 16,1 0-16-16,-8 2 0 16,6 1-368-16,-10 1-80 0,2-1-16 0,-6 5 0 15,1 1 48-15,-6-2 16 0,-6 6 0 0,0-3 0 0,0 3 160 0,-5 3 48 16,-1-3 0-16,1 6 0 0,-4-2 400 0,3 3 0 16,1 3 0-16,1 1 0 0,7 4-128 0,-3 0 128 15,2 4-128-15,6-2 128 0,1 3 0 0,4 1 0 16,-1 2 0-16,5 1 128 0,2 6 576 0,0-30 112 15,6 47 16-15,-6-47 16 0,0 0 0 0,19 60 0 0,-19-60 0 0,0 0 0 16,0 0-336-16,0 0-64 0,62 60 0 0,-62-60-16 16,0 0-176-16,0 0-48 0,73 2 0 0,-73-2 0 15,0 0-208-15,62-20 128 0,-62 20-128 0,39-19 0 16,-39 19-192-16,47-30-128 0,-24 17-16 0,-2-6-16 31,-3 4-1152-31,3-4-224 0</inkml:trace>
  <inkml:trace contextRef="#ctx0" brushRef="#br0" timeOffset="5162.64">28290 10618 3679 0,'0'0'320'0,"0"0"-320"0,0 0 0 0,0 0 0 15,0 2 4240-15,0-1 784 0,0 3 160 0,0 0 16 16,0-4-320-16,0 0-64 0,0 0-16 0,6 62 0 16,-6-62-3008-16,-2 45-624 0,2-45-112 0,-4 55-32 15,1-27-192-15,1-2-64 0,-6 4 0 0,3-9 0 16,1 1-320-16,2-3-64 0,-2-4 0 0,4-3-16 0,-4-3-368 0,3-2 0 15,1-1 0-15,0-2 0 16,0 1-384-16,0-5-160 0,0 0-32 0,0-5 0 16,5 1-352-16,-1-2-80 0,-2-3-16 0,5-6 0 15,3-4-1072-15,-5-5-208 0,7-4-64 0,1-2 0 16,0 1-1504-16,4 1-304 0,0 4-64 0,2-3-16 16,-2 5 2704-16,-1 3 528 0,0 4 128 0,-7 4 0 0,-9 11 2688 0,0 0 544 15,0 0 96-15,0 0 32 0,0 0 1120 0,0 0 240 16,0 0 32-16,0 0 16 0,53 60-2016 0,-53-60-384 15,0 0-96-15,5 51-16 0,-5-51-448 0,0 35-80 16,-4-18-32-16,4-17 0 0,0 0-368 0,0 42-80 16,0-33-16-16,0-9 0 0,0 0-336 0,0 0 0 0,0 0 0 0,0 0 0 31,0 0-336-31,0 0-144 0,0 0-32 0,0 0 0 16,32-19-224-16,-26 8-48 0,-2-2-16 0,1 0 0 15,5 1-176-15,-6-5-48 0,7 2 0 0,-7 4 0 16,5 2 64-16,-3-1 16 0,-3 7 0 0,3 1 0 0,-4 2 1216 0,2 5 240 0,-1 1 64 0,3 1 0 15,-6-7 560-15,0 0 112 0,0 0 32 0,0 0 0 16,15 66-512-16,-15-66-112 0,0 0-16 0,0 0 0 16,13 64-224-16,-13-64-48 0,0 0-16 0,0 0 0 15,0 0-224-15,0 0-128 0,0 0 160 0,19 57-160 16,-17-56-128-16,2-2-128 0,1-1-32 0,1-8 0 16,1-1-512-16,3-2-96 0,1-8-32 0,2-1-17808 15</inkml:trace>
  <inkml:trace contextRef="#ctx0" brushRef="#br0" timeOffset="5495.75">28967 10221 9215 0,'0'-7'816'0,"0"5"-656"0,0 2-160 0,0 0 0 0,-4 4 4880 0,4 1 944 0,-5-1 192 0,-5 7 48 0,1 8-2192 0,-4 7-432 0,1 10-96 0,-1 4-16 0,2 6-1744 0,2 5-368 0,-1 9-64 0,3 0 0 0,1 3-368 0,0-3-64 0,1-2-16 0,1-9 0 0,0-2-272 0,2-10-64 0,2-1-16 0,-3-4 0 0,3-32-352 0,3 43 0 0,-3-43 0 0,0 0 0 0,0 0-512 0,0 0-192 0,17 60-16 0,-17-60-16 0,0 0-384 0,0 0-80 0,0 0-16 0,0 0 0 15,0 0-144-15,42-17-48 0,-31 1 0 0,2-3 0 16,0 2 464-16,2 0 96 0,0 0 16 0,0 2 0 0,-15 15 832 0,30-21 240 0,-30 21 16 0,0 0 0 16,0 0 624-16,57-15 128 0,-57 15 16 0,0 0 16 15,0 0-528-15,0 0-96 0,0 0-32 0,0 0 0 16,24 60 128-16,-30-45 0 0,1 0 16 0,-8 4 0 15,1 0-208-15,-1-4-32 0,4-2-16 0,-6 2 0 16,-4 0-272-16,0 0 0 0,-1-2 0 0,1-3 0 16,0-4-544-16,0-3-16 15,4-5 0-15,0-3 0 0,6-1-624 0,-4-13-128 0</inkml:trace>
  <inkml:trace contextRef="#ctx0" brushRef="#br0" timeOffset="5722.1">29204 10011 22111 0,'0'0'976'0,"0"0"208"0,0 0-944 0,0 0-240 16,0 0 0-16,0 0 0 0,0 0 3264 0,0 0 592 15,0 0 128-15,39 96 32 0,-35-44-1840 0,-4 1-352 16,0 5-80-16,-6 0-16 0,3-9-768 0,-1 4-176 16,-2 7-16-16,1 0-16 0,-1 6-176 0,-3-2-48 15,1 2 0-15,2-10 0 0,1-3-272 0,-1-8-48 16,4-4-16-16,2-41 0 0,2 64-336 0,-2-64-80 15,2 52-16-15,-2-52 0 16,0 0-592-16,6 62-128 0,-6-62-32 0,0 0 0 16,0 0-704-16,0 0-144 0</inkml:trace>
  <inkml:trace contextRef="#ctx0" brushRef="#br0" timeOffset="5896.53">29386 10723 24879 0,'0'0'1088'0,"-4"17"256"0,2-11-1088 0,2-3-256 0,-3 3 0 0,3-4 0 15,0 5 3168-15,0 3 576 0,0-10 112 0,0 0 32 16,9 64-1920-16,-9-64-384 0,0 0-80 0,28 80-16 16,-28-80-672-16,0 0-144 0,0 0-32 0,36 72 0 15,-36-72-400-15,0 0-96 0,0 0-16 0,0 0 0 16,56 60-480 0,-56-60-96-16,0 0-32 0,0 0-13152 0,0 0-2640 0</inkml:trace>
  <inkml:trace contextRef="#ctx0" brushRef="#br0" timeOffset="6146.92">29824 10531 7359 0,'-2'0'656'0,"0"2"-528"15,0 0-128-15,-1 2 0 0,1-4 6288 0,2 4 1232 16,-4 1 240-16,0 1 48 0,-1 7-4064 0,-5 8-816 16,-1 7-176-16,-2 2-16 0,0 7-1104 0,-4 7-224 15,3 3-32-15,-4 0-16 0,-1 3-272 0,-2 1-48 16,-3 7-16-16,-4 1 0 0,-1 5-448 0,1 1-112 15,4-12-16-15,-4 9 0 0,-8 11-448 0,-2 8 0 16,-5-4 0-16,0 0 0 16,0-5-512-16,3-9-208 0,-3-2-48 0,2-9 0 15,5-3-320-15,0-11-64 0,2 1 0 0,8-14-16 16,3-3-80-16,-1-5-16 0,1-4 0 0,7-3 0 16,-1-9-368-16,7-2-80 0</inkml:trace>
  <inkml:trace contextRef="#ctx0" brushRef="#br0" timeOffset="10862.68">29155 7536 12895 0,'-8'2'1152'0,"3"0"-928"0,-1 3-224 0,0-3 0 0,3 2 2768 0,3-4 512 0,-6 4 112 0,2 3 0 0,-5 6 496 0,-4 6 80 0,-2 2 32 0,0 5 0 0,0 2-2576 0,0 4-512 0,1 4-96 0,-4 5-32 0,3 6-128 0,-6 2-16 0,2 2-16 0,0 1 0 0,4-7-176 0,-3 12-16 0,-1 7-16 0,0 11 0 0,0 2-112 0,4 0-32 0,2 2 0 0,2 0 0 0,-2-11-48 0,3-5-16 0,5-6 0 0,1-8 0 0,4-2-848 0,4-2-160 0,-1-2-32 0,-3-43-16 0,19 66 688 0,-19-66 160 0,0 0 0 0,49 67 0 0,-49-67 0 0,0 0-256 0,77 38 80 0,-77-38 16 16,0 0 160-16,90 0 256 0,-90 0-64 0,83-13-20064 15</inkml:trace>
  <inkml:trace contextRef="#ctx0" brushRef="#br0" timeOffset="12110.91">29525 7940 6447 0,'0'0'576'0,"0"-6"-576"0,0 6 0 0,0-4 0 16,0 4 1904-16,0-5 272 0,2 1 48 0,2-7 16 15,0-1 1264-15,1 1 256 0,-1-2 48 0,2 4 16 16,-1 1-880-16,1 1-192 0,1 5-16 0,-1-2-16 16,-2 4-1376-16,1 4-288 0,-1 1-48 0,2 1-16 15,-1 3-400-15,-5-9-80 0,0 0 0 0,0 0-16 16,25 62-144-16,-25-62-32 0,0 0 0 0,13 53 0 0,-13-29-144 0,0 5-48 15,0-5 0-15,0 4 0 0,-6 0-128 16,3 4 0-16,-3 4 0 0,-3-6 0 0,-1 2 0 16,1 0 0-16,-1-2 128 0,-3 2-128 0,2 0 0 0,-4-4 0 15,2-3 0-15,1-1 0 0,3-5 0 0,2-4 0 16,5-6 0-16,-2-3 0 16,0-2-464-16,2-4 16 0,2-6 16 0,2-1 0 15,2-5-32-15,0-5-16 0,1-3 0 0,5-3 0 0,-1 6 128 0,1-7 32 16,5-1 0-16,-4-1 0 0,2-2 64 0,6-4 32 15,0 0 0-15,5-6 0 0,0 1 224 0,1 3 0 16,-3 8-160-16,3-3 160 0,-1 1 0 0,-1 4 0 16,-2 3 0-16,-3 8 0 0,1-2 224 0,-4 7 64 15,-15 8 16-15,0 0 0 0,0 0 96 0,0 0 32 0,0 0 0 0,0 0 0 16,0 0 48-16,53 66 16 0,-53-45 0 0,0 1 0 16,-6 7-176-16,2-5-48 0,1-3 0 0,-3 1 0 15,2-3-272-15,-1 0 128 0,1-2-128 0,2-2 0 16,-2-2 0-16,2-6 0 0,2-1 0 0,2-2 0 31,2-2-576-31,-4-4-32 0,6 0 0 0,-1-4 0 0,3 1-144 16,-1-8-16-16,6-2-16 0,1-4 0 0,1-2-944 15,0-7-176-15,3-4-32 0,1 2-16 0,2 0 480 0,-4 2 112 0,0-1 16 16,0 5 0-16,-6 3 1472 0,2 4 320 0,-4 6 48 0,-3 2 16 16,0 3 1472-16,-1 4 288 0,3 4 64 0,-8 4 16 15,6 3-1120-15,-6 2-208 0,0-11-64 0,0 0 0 16,0 49-240-16,0-26-48 0,0 5-16 0,-4 0 0 15,2 2-208-15,2-2-32 0,-6 3-16 0,6-3 0 0,-2-8-224 16,4 3-48-16,0-2-128 0,-2-21 192 0,0 0-192 0,0 0 0 16,0 0-144-16,0 0 144 15,58 67-640-15,-58-67-16 0,0 0-16 0,61-5 0 16,-41-3-224-16,3-1-64 0,7-4 0 0,-2-8 0 16,6-2-1088-16,0-1-240 0,3-4-32 0,-3-2-16 15,6 1 448-15,-7-4 96 0,1 4 0 0,-2-1 16 0,-6 4 1104 0,-3 2 224 16,-4-1 32-16,-8 5 16 0,-2 3 1136 0,-3 2 224 15,-4 1 64-15,-6 3 0 0,-1 0 1184 0,-3 3 240 16,-3 5 48-16,-2 1 16 0,-2 2-976 0,0 0-192 16,-4 5-32-16,4 3-16 0,-4-1-592 0,0 7-112 15,4-1-16-15,-4 7-16 0,1-1-272 0,2 0-48 16,1 2-16-16,2 1 0 0,0 3-224 0,2-1 128 0,5-1-128 0,-1-1 0 16,5 1 128-16,-2-3-128 0,4-3 0 0,4-4 144 15,-4-13-144-15,0 0 0 0,0 0 0 0,0 0 0 16,0 0-320-16,0 0-64 0,0 0 0 0,83 12 0 31,-70-18-128-31,2-9-16 0,4 2-16 0,1-8 0 0,3 4 16 16,-4-1 0-16,-3 2 0 0,1 3 0 0,0 2 272 0,0-2 64 0,-2 4 16 0,-4 1 0 15,3 4 176-15,-5-1 224 0,0 5-48 0,-5 0-16 16,2 1 496-16,-4 5 112 0,1 2 0 0,-3 1 16 16,0-9 32-16,0 0 0 0,0 0 0 0,-3 49 0 15,1-38-240-15,2 0-32 0,0 4-16 0,0-3 0 16,0 1-272-16,0-13-64 0,0 0-16 0,0 0 0 0,0 0-176 0,9 53-176 15,-7-48 48-15,2 1 0 16,0 1-624-16,-3-5-112 0,-1-2-32 0,0 0 0 16,0 0-448-16,0 0-80 0</inkml:trace>
  <inkml:trace contextRef="#ctx0" brushRef="#br0" timeOffset="12394.47">31252 7859 32255 0,'-2'-17'1424'0,"2"8"304"0,-3 1-1392 0,1 3-336 0,2 1 0 0,-4 0 0 0,4 2 2048 0,-6 2 352 0,-1-6 64 0,-3 1 16 0,-1 3-1296 0,-2 4-256 0,-4 5-48 0,0 7-16 0,2-1-480 0,-6 7-80 0,3 1-32 0,-1 5 0 0,0 4-272 0,4-1 0 0,6-3 0 0,-6 6 0 0,5 5 0 0,1 1 0 0,1 3 0 0,6-3 0 0,-1-6 0 0,1 0 0 0,2-32 0 0,7 62-144 0,-7-62-240 0,0 0-64 0,0 0 0 0,0 0 0 0,0 0 48 0,72 52 0 0,-54-63 0 0,1-2 0 0,0 2 112 0,2-8 32 0,1-5 0 0,6-5 0 16,-1-1-1024-16,-1-2-192 0</inkml:trace>
  <inkml:trace contextRef="#ctx0" brushRef="#br0" timeOffset="12979.15">31617 7128 20271 0,'-6'-11'896'0,"6"7"192"0,-5-2-880 0,5 4-208 16,-4 2 0-16,2 2 0 0,-2 0 3664 0,-2 6 688 16,3 3 144-16,-7 10 32 0,-3 11-2304 0,2 7-464 15,-2 8-96-15,1 8 0 0,3 5-752 0,-6 7-144 16,2 10-16-16,-6 2-16 0,4 6-224 0,0-2-32 15,-2-3-16-15,6-8 0 0,-2-5-208 0,3-5-32 16,3-3-16-16,3-5 0 0,4-1-208 0,-4-2-208 16,4-51 32-16,4 80 16 15,-4-80-768-15,0 0-160 0,11 60-16 0,-11-60-16 16,0 0-144-16,32-11-16 0,-21-11-16 0,6-5 0 16,4-3-912-16,2-4-176 0,-5 1-48 0,7-7 0 15,-1-3 592-15,1-2 112 0,-1-2 32 0,-1 4 0 0,-3 1 1088 0,-1 7 224 0,-8 6 32 0,3 5 16 16,-9 5 2512-16,3 6 496 0,-6 11 96 0,-2-2 32 15,0 8-368-15,-2 2-80 0,2-6-16 0,0 0 0 16,-4 39-1376-16,4-39-256 0,-9 38-64 0,9-38-16 16,-6 56-112-16,-2-26 0 0,3 0-16 0,1 4 0 15,-3 4-176-15,3-1-16 0,4-37-16 0,-6 64 0 16,6-64-112-16,0 53-32 0,0-53 0 0,0 0 0 16,0 0-144-16,11 67 0 0,-11-67 0 0,0 0-176 15,0 0-304-15,0 0-64 0,0 0-16 0,51-5 0 16,-36-5-272-16,-4-1-64 0,6-8-16 0,4-5 0 15,-2 0-1968-15,2-3-400 0,1 1-80 0,-3 0-16 16,5-4-1888-16,-5-1-384 0,2 3-80 0,-2 4-16 16,-1-1 2880-16,-8 7 576 0,1-1 112 0,-3 8 32 0,-7 7 4384 0,3-2 896 15,-4 6 160-15,-4 2 32 0,3 6 2368 0,-3 3 448 16,-2 2 112-16,-3 2 16 0,5 0-3424 0,-2 4-672 16,3 0-144-16,1-4-32 0,-2 0-1040 0,4-2-192 15,0-13-64-15,0 0 0 0,0 58-368 0,0-58-80 16,0 0 0-16,4 58-16 0,-4-58-240 0,0 0 0 15,0 0 0-15,0 0 0 0,0 0-256 0,30 66-112 16,-30-66-16-16,0 0 0 16,0 0-400-16,0 0-96 0,0 0-16 0,0 0-17792 0</inkml:trace>
  <inkml:trace contextRef="#ctx0" brushRef="#br0" timeOffset="13356.03">32182 7570 32255 0,'-13'3'1424'0,"8"-1"304"0,-1 2-1392 0,-1-4-336 0,5 2 0 0,2 0 0 0,-4 0 2096 0,0 1 336 0,2 3 80 0,-3 0 16 0,1 1-1248 0,4 3-240 0,0-10-48 0,0 0-16 0,0 0-592 0,0 0-128 0,0 0-32 0,0 0 0 0,0 0-448 0,0 0-96 0,54 65 0 0,-54-65-16 0,0 0-720 0,0 0-144 0,0 0-16 0,70 23-17328 0</inkml:trace>
  <inkml:trace contextRef="#ctx0" brushRef="#br0" timeOffset="13715.53">32350 7878 4607 0,'0'0'400'0,"0"0"-400"0,0 0 0 0,0 0 0 0,0 0 4288 0,0 0 784 0,-13 58 160 0,13-58 16 0,-15 75-672 0,5-35-144 0,4-3-16 0,6-37-16 0,-9 53-2848 0,9-53-560 0,0 0-112 0,0 0-32 0,0 54-400 0,0-54-64 0,0 0-32 0,0 0 0 0,0 0-352 0,0 0-192 0,43-15 32 0,-31 2 0 0,1 2-368 0,2-10-80 0,4 1-16 0,-1-5 0 0,1-1-1040 0,2-2-224 0,-2 3-32 0,-4 3-16 0,0 3 464 0,-2 2 112 0,-4 8 16 0,-5 1 0 0,2 6 2368 0,-6-2 496 0,0 8 80 0,-4 4 32 0,4-8 80 0,0 0 16 16,-10 41 0-16,10-41 0 0,0 0-832 0,-5 58-144 16,5-58-48-16,0 0 0 0,0 57-256 0,0-57-48 0,0 0-16 15,0 0 0-15,0 0-240 0,24 69-144 0,-24-69 160 0,0 0-160 16,0 0 0-16,0 0 0 0,68 17 0 0,-68-17 0 15,43-9-352-15,-43 9 32 0,47-15 16 0,-19 5 0 16,-28 10 48-16,53-19 0 0,-53 19 0 0,51-15 0 16,-51 15 32-16,47-9 16 0,-47 9 0 0,39-9 0 15,-39 9-160-15,36-17-16 0,-21 7-16 0,-6 1 0 16,3 1 400-16,-3 1 0 0,-5-1 0 0,-2 1 0 16,1 1 0-16,-6 1 0 0,1 1 0 0,-6-6 0 15,1 5 128-15,-6-1 0 0,-3 2 0 0,1 1 0 16,-3-1 0-16,-5 2 16 0,4 2 0 0,-1-4 0 15,-3 8-144-15,2-4 0 0,3 2 0 0,-1 2 0 16,4 1 0-16,0 3 0 0,0 1 0 0,5 1 0 16,1-3 128-16,0 6-128 0,1 0 0 0,2-1 128 0,3 1 0 15,1-2-128-15,2 2 192 0,-4 0-64 0,4-13 112 0,0 0 16 16,0 0 0-16,6 64 0 0,-6-64 32 0,0 0 16 16,0 0 0-16,26 87 0 0,-26-87-112 0,0 0-32 15,30 71 0-15,-30-71 0 0,0 0-160 0,38 64 0 16,-38-64 144-16,0 0-144 0,0 0 0 0,67 66 0 15,-67-66 0-15,0 0 0 16,0 0-704-16,68 26-64 0,-68-26-16 0,0 0-12160 16,56-17-2432-16</inkml:trace>
  <inkml:trace contextRef="#ctx0" brushRef="#br0" timeOffset="14465.92">30824 9184 7359 0,'0'-6'656'0,"0"4"-528"16,3 0-128-16,-3-1 0 0,2 1 2080 0,0 2 384 0,0-4 80 0,2-2 16 0,2-3 1440 0,3 0 288 0,4-6 64 0,2-2 16 0,-4 5-2048 0,3-1-400 0,-5 4-96 0,0 1-16 0,1 5-1040 0,-5-1-224 0,5 4-32 0,-6 4-16 0,-3-1-288 0,3 3-48 0,-4 5-16 0,0 2 0 0,0 2 112 0,-5 4 0 0,1 2 16 0,-2 1 0 0,-3 7 48 0,5-5 0 0,-2 6 0 0,-1-2 0 0,5 2-32 0,-4-1 0 0,6 3 0 0,-3-8 0 0,3 0-80 0,0-24-16 0,0 0 0 0,3 53 0 0,-3-53-192 0,0 0 176 0,0 0-176 0,21 55 160 0,-21-55-160 0,0 0-272 15,0 0 64-15,0 0 16 16,0 0-608-16,0 0-112 0,68-10-32 0,-55-1-17936 16</inkml:trace>
  <inkml:trace contextRef="#ctx0" brushRef="#br0" timeOffset="14650.57">31068 8799 14735 0,'-6'0'1312'0,"6"0"-1056"0,-3-2-256 0,3 2 0 15,0 0 3552-15,0 0 656 16,-4 0 128-16,2 0 16 0,-2 0-1248 0,2 2-256 16,0-1-48-16,4 3-16 0,4 2-2080 0,-6-6-400 0,0 0-96 0,0 0-16 15,0 0-192-15,0 0 0 0,0 0-192 0,68 62 192 32,-68-62-1792-32,0 0-256 0</inkml:trace>
  <inkml:trace contextRef="#ctx0" brushRef="#br0" timeOffset="15870.27">31260 9255 11967 0,'0'0'528'0,"-6"28"112"16,4-16-512-16,2-12-128 0,0 0 0 0,0 0 0 16,-2 24 3040-16,2-24 576 0,-5 28 112 0,1-13 32 15,4-15-656-15,-6 32-128 0,6-32-32 0,0 0 0 16,0 0-1872-16,0 0-384 0,0 0-80 0,0 0-16 16,0 0-592-16,0 0-288 0,0 0 32 0,40-28 0 15,-31 11-704-15,1-3-144 0,1-1-32 0,2-2 0 16,-4 8 224-16,1-3 32 0,1-3 16 0,-2 2 0 15,1 10 864-15,-3-5 192 0,-1 9 16 0,-2-3 16 0,1 6 1504 0,-5 2 288 16,2 0 64-16,-2 0 16 0,0 0-928 0,0 0-176 16,0 0-32-16,0 0-16 0,17 64-384 0,-17-64-80 15,0 0-16-15,10 66 0 0,-10-66-256 0,0 0-48 16,20 68-16-16,-20-68 0 0,0 0-144 0,0 0 0 16,38 64 0-16,-38-64 0 0,0 0-256 0,0 0-96 15,0 0-16-15,0 0 0 16,83 26-192-16,-83-26-32 0,0 0-16 0,62-17 0 15,-62 17-816-15,43-24-176 0,-28 9-16 0,4 0-16 16,-1-4-176-16,1 0-48 0,-4 0 0 0,-2 2 0 0,-1 4 1168 0,-3-2 240 0,0 0 32 0,-5 2 16 16,-2 0 800-16,2 3 176 0,-4-1 16 0,-6 2 16 15,2-1 1232-15,-1-1 240 0,1 2 48 0,-5-1 16 16,3 6-752-16,-2-1-160 0,-3-5-16 0,-2 3-16 16,2 1-576-16,-4 1-112 0,2 1-32 0,-2 4 0 15,0 0-96-15,1 4 0 0,1-1-16 0,2 5 0 16,2 1-176-16,-1 4-48 0,5 1 0 0,-5 1 0 15,4 5-144-15,3 3 0 0,-1 1 0 0,4-24 128 16,-2 59-128-16,2-59 0 0,6 58 0 0,-6-58 0 16,0 0 0-16,19 67 0 0,-19-67 128 0,0 0-128 15,0 0 0-15,0 0 0 0,0 0 0 0,82 32 0 16,-82-32-144-16,38-18-16 0,-18-3 0 0,3-2 0 0,1-1-80 0,1-10-16 16,-3 0 0-16,3-1 0 0,-4-5-112 0,1 1-16 15,-3-5-16-15,2 5 0 0,-8 3 80 0,4-9 32 16,5-7 0-16,-3-10 0 0,0 0 160 0,0 3 128 15,-10 5-192-15,-2 3 192 0,1 4 0 0,-8 4 176 16,0 7 0-16,-4 2 0 0,-1 10 320 0,-1 5 64 16,-2 4 16-16,3 6 0 0,-5 5 96 0,5 4 32 15,-5 0 0-15,1 9 0 0,3 1-208 0,-3 1-48 16,0 8 0-16,-1 5 0 0,3 2-256 0,-1 5-48 16,1 6-16-16,1-1 0 0,0 5-128 0,3 2 192 15,-3 10-192-15,2-2 192 0,2 5-192 0,0 1 0 16,2-5 144-16,2-1-144 0,4 0 0 0,-6-51 0 15,15 79 0-15,-15-79 0 16,0 0-320-16,34 77-144 0,-34-77-32 0,0 0 0 16,0 0-224-16,62 50-48 0,-62-50-16 0,0 0 0 15,0 0 288-15,0 0 64 0,77 6 16 0,-77-6 0 0,0 0 176 0,0 0 48 0,71-15 0 0,-71 15 0 16,0 0 0-16,59-24 16 0,-59 24 0 0,37-29 0 16,-20 14 176-16,0-3 0 0,2-3 0 15,-2 2-128-15,0 0 128 0,-2 0 0 0,0-5 128 0,3 0-128 16,-6-3 0-16,1 7 0 0,-4 1 0 0,1 4 0 15,-7 0 0-15,3-4 0 0,-4 4 0 0,-2-4 0 16,0 0 0-16,-2 1 144 0,-4 3-144 0,3-1 0 16,-3 7 240-16,-2-4-64 0,3 7-16 0,-5-3 0 15,1 5-32-15,-2 2 0 0,-2 4 0 0,-1 6 0 16,-2 3-128-16,-1 6 0 0,0 5-192 0,0 5 192 0,6-10-208 16,-3 9 80-16,3 8 128 0,-2 9-208 15,-2 0 208-15,6 0 0 0,3-3 0 0,-2-1 0 0,6 3 0 0,2-42 128 16,0 69 0-16,0-69-128 0,6 57 256 0,-6-57-64 15,0 0-16-15,0 0 0 0,25 65 16 0,-25-65 16 16,0 0 0-16,0 0 0 0,0 0-16 0,0 0-16 16,80 17 0-16,-80-17 0 0,0 0-176 0,53-17 128 15,-53 17-128-15,36-18 128 0,-36 18-128 0,45-27-224 16,-45 27 48-16,51-30 16 16,-27 10-256-16,2-5-48 0,-5-1-16 0,1-2 0 0,-1 1 208 0,-2 3 32 15,0-4 16-15,-8 3 0 0,2 6 224 0,-3-3-144 16,-5 3 144-16,3-2-128 0,-3 3 128 0,1-1 0 15,-2 2 0-15,-2 4 0 0,1 0 0 0,-3 1 0 16,0-1 0-16,0 4 0 0,0 1 256 0,-3 1 0 0,1 3-16 0,2 2 0 16,-4 4 80-16,-2 0 0 0,3 4 16 0,-3 5 0 15,0 2-112-15,-1 6-32 0,1 1 0 0,-3 5 0 16,-1 3 64-16,5 2 16 0,-5 6 0 0,1 3 0 16,3 8-80-16,-1 2-32 0,1 0 0 0,1 4 0 15,1-3-160-15,-2 7 0 0,2 7 0 0,-1-4 0 16,1-4 0-16,2 6-144 0,-2 2 0 0,-1 2 0 15,-1-4-128-15,4-8-32 0,0-5 0 0,2-49 0 16,-5 77-64-16,5-77-16 0,0 47 0 0,0-47 0 16,0 0-224-16,0 0-48 0,0 0-16 0,0 0-11360 15,0 0-2288-15</inkml:trace>
  <inkml:trace contextRef="#ctx0" brushRef="#br0" timeOffset="16120.6">32688 9030 22111 0,'4'-27'976'0,"-2"16"208"0,0 0-944 0,-1 3-240 0,3 3 0 0,-4 5 0 0,0-4 3072 0,2 0 560 0,6-3 112 0,-3 1 32 0,-5 6-1536 0,0 0-288 0,0 0-64 0,0 0-16 0,66 2-976 0,-66-2-192 0,0 0-32 0,0 0-16 0,0 0-368 0,77 62-80 0,-77-62-16 0,0 0 0 0,45 68-192 0,-45-68 0 0,0 0 0 0,25 64 0 0,-25-64 0 0,0 0-240 0,7 52 48 0,-7-52 16 0,0 0-48 0,-13 41-16 0,13-41 0 0,-21 25 0 0,12-12 112 0,-8-2 128 0,0 1-208 0,-2-1 80 16,0-2-240-16,1 1-32 0,3-5-16 0,0 1 0 15,1-6-272-15,-1-4-48 0,6-1-16 0,3-1-11280 0,-1-2-2240 0</inkml:trace>
  <inkml:trace contextRef="#ctx0" brushRef="#br0" timeOffset="16621.08">33318 8816 26719 0,'0'0'2368'0,"0"0"-1888"16,0 0-480-16,0 0 0 0,0 0 2032 0,0 0 304 0,0 0 64 15,0 0 16-15,0 0-624 0,0 0-128 0,0 0-32 0,0 0 0 16,67 80-944-16,-67-80-192 16,36 64-48-16,-36-64 0 0,39 79 0 0,-39-79 0 0,34 94 0 0,-34-94 0 15,34 94-80-15,-34-94-32 0,21 83 0 0,-21-83 0 16,13 84-176-16,-13-84-32 0,6 77-128 0,-6-77 192 15,-6 72-352-15,6-72-80 0,-15 67-16 0,5-27 0 16,-5-1-32-16,-3 5-16 0,-1 3 0 0,-6-8 0 16,1 2-400-16,0 1-96 15,-5-5-16-15,-3 1-17984 0</inkml:trace>
  <inkml:trace contextRef="#ctx0" brushRef="#br0" timeOffset="33549.85">30361 10400 32367 0,'0'0'2880'0,"-3"3"-2304"0,1-3-576 0,2 2 0 0,0-2 0 0,-4 4 0 0,4-4 0 0,-4 4 0 0,-1 3 736 0,-1 5 32 0,-3 3 16 0,-1 4 48 0,1 1 1104 0,-1 5 240 0,1 3 32 0,-2 2 32 0,1 7-1632 0,1 5-320 0,0 7-64 0,1 0-16 0,1 3-80 0,-3 5 0 0,1 1-128 0,1 0 192 0,1 4-64 0,3 6 0 0,-2 9-128 0,3-6 192 0,3-13 128 0,0 10 0 0,0 3 16 0,3-1 0 0,3 0 64 0,3-12 16 0,1-6 0 0,-10-52 0 0,20 87-208 0,-20-87-32 0,29 62-16 0,-29-62 0 0,33 60-160 0,-33-60 0 0,0 0-160 0,44 71 160 0,-44-71-640 0,0 0-16 0,0 0-16 0,67 66 0 0,-67-66-368 0,0 0-80 0</inkml:trace>
  <inkml:trace contextRef="#ctx0" brushRef="#br0" timeOffset="34947.14">30796 10811 21183 0,'0'-3'1888'0,"0"-5"-1504"15,0 6-384-15,-2-2 0 0,2 2 2576 0,0-1 448 16,0-3 96-16,0-7 16 0,0 0-512 0,0 2-112 16,2-3-16-16,1 5 0 0,-3 3-1344 0,4 1-256 15,-2 1-64-15,2 4-16 0,-1 0-144 0,3 4-32 16,-2-2 0-16,1 5 0 0,-5-7-256 0,0 0-48 0,0 0-16 0,0 0 0 16,34 70-176-16,-34-70-144 0,4 50 192 0,-4-20-192 15,-4 6 128-15,1 0-128 0,-3 1 0 0,0-3 0 16,-1 2 0-16,-1 0 0 0,1-6-208 0,-3 0 80 15,5 2-112-15,-5-4-16 0,5-2 0 0,-3-3 0 32,6-10-160-32,-3 2-32 0,5-6-16 0,-4-3 0 15,4-4-80-15,0-4-16 0,0 2 0 0,0-6 0 0,0-1 64 16,4-4 16-16,-3-4 0 0,5-8 0 0,4-1 128 0,3-8 32 0,-4 2 0 0,4-1 0 16,2 0 128-16,0 0 16 0,-2 1 16 0,3 2 0 15,-1 4 160-15,0 1 0 0,0 1 0 0,2 5 0 16,-2 0 336-16,0 6 0 0,-15 11 0 0,0 0 0 15,0 0 144-15,0 0 32 0,0 0 0 0,0 0 0 16,0 0 0-16,0 0 16 0,71 39 0 0,-71-39 0 0,0 0-144 0,0 0-16 16,9 56-16-16,-9-44 0 0,0-12-192 0,0 0-32 15,0 0-128-15,6 41 192 0,-6-41-192 0,0 0-192 16,0 0 48-16,0 0 0 16,0 0-544-16,0 0-96 0,0 0-32 0,0 0 0 15,0 0-144-15,0 0-16 0,56-19-16 0,-50 4 0 16,3-7-240-16,1 1-48 0,-5 2-16 0,5-3 0 15,-1 3-496-15,-5 2-112 0,2 2-16 0,-1 2 0 0,-1 3 2448 0,2 3 496 16,-6 1 80-16,0 4 32 0,3 2 960 0,-3 0 192 16,0 6 32-16,0-6 16 0,0 0-1328 0,0 0-272 15,0 0-48-15,6 43-16 0,-6-43-224 0,0 0-64 0,4 43 0 16,-4-43 0-16,0 0-176 0,5 53-32 0,-5-53-16 0,4 43 0 16,-4-43-160-16,6 43 0 0,-6-43 144 0,0 0-144 15,15 68 0-15,-15-68 0 0,0 0 0 0,19 53 0 16,-19-53-352-16,0 0-32 0,0 0-16 0,0 0 0 31,62 45-272-31,-62-45-48 0,0 0-16 0,58-17 0 16,-58 17-416-16,53-36-96 0,-20 14-16 0,1-7 0 0,-6 3-112 15,6 0-32-15,-4 1 0 0,2-3 0 0,-2-2 176 16,-7 2 16-16,1-4 16 0,-3 4 0 0,-2 2 928 0,-6-1 272 0,-2 5-128 0,-1 5 128 16,-7 2 1664-16,3 3 384 0,-6 3 96 0,-4 5 16 15,-1-3-512-15,-1 5-112 0,-3 2 0 0,-5 0-16 16,3 4-848-16,-6 1-160 0,2 5-48 0,-4 1 0 15,3 6-208-15,-3 4-64 0,0 3 0 0,4 0 0 0,-2 5-192 16,6-1 0-16,-2-8 0 0,3 3 0 0,5-4 0 0,1-4 0 16,4-15 0-16,-2 37 0 0,2-37-144 0,0 0 144 15,0 0-208-15,0 0 80 0,21 59-32 0,-21-59 0 16,0 0 0-16,0 0 0 0,0 0 160 0,0 0 0 16,0 0-144-16,0 0 144 0,60-10 0 0,-60 10 0 15,0 0 0-15,20-20 0 0,-10 10 128 0,-1 1-128 16,1 1 0-16,-1-3 128 0,2 2-128 0,2-1 128 15,-3 1-128-15,-1-1 128 0,1 1-128 0,-5 3 192 16,5-1-192-16,-7 5 192 0,-3 2 112 0,0 0 16 16,0 0 16-16,0 0 0 0,0 0 48 0,0 0 0 15,0 0 0-15,0 0 0 0,0 0 48 0,25 68 16 16,-25-68 0-16,-4 32 0 0,4-32-192 0,0 39-16 16,0-39-16-16,0 0 0 0,4 49-224 0,-4-49 0 0,0 0 0 0,0 0 0 31,0 0-528-31,0 0-48 0,0 0-16 0,0 0 0 15,39 58-384-15,-39-58-80 0,0 0-16 0</inkml:trace>
  <inkml:trace contextRef="#ctx0" brushRef="#br0" timeOffset="35191.46">32352 10740 11055 0,'-12'2'976'0,"9"2"-784"0,-3 1-192 0,-2-1 0 0,7-2 5488 0,-5 0 1040 0,2 3 224 0,-5 5 32 0,-6 1-3664 0,-4 8-752 0,0 3-128 0,0-1-48 0,4 2-1328 0,0-3-272 0,0 3-48 0,2-3-16 0,4 3-336 0,-4-4-64 0,13-19 0 0,-12 30-128 0,12-30 0 0,-9 39 0 0,9-39 0 0,-4 42 0 0,4-42 0 0,0 0 0 0,0 0 0 0,13 58 0 0,-13-58 0 0,0 0 0 0,0 0-128 0,0 0 128 0,0 0-208 0,62 39 48 0,-62-39 16 0,0 0 0 0,0 0-176 0,68-15-48 0,-68 15 0 0,39-24 0 0,-16 5-464 0,1 0-112 0</inkml:trace>
  <inkml:trace contextRef="#ctx0" brushRef="#br0" timeOffset="35798.87">32476 10362 8287 0,'-10'-2'736'0,"6"-1"-592"0,3-1-144 0,-3 2 0 15,0 2 5632-15,2 0 1104 0,2 2 224 0,0 2 32 16,0-4-3504-16,-7 13-704 0,7-13-144 0,-6 39-16 16,6-39-1296-16,-2 66-256 0,2-23-48 0,-4 12-16 15,4 1-224-15,-5 8-32 0,-3 4-16 0,3-1 0 16,-1 1-224-16,-2-2-32 0,3-4-16 0,3-10 0 16,-2-1-464-16,4-51 0 0,0 70 0 0,0-70 0 31,0 58-720-31,0-58-240 0,10 54-64 0,-10-54 0 0,0 0-384 0,0 0-96 0,0 0-16 0,0 0 0 15,0 0-432-15,0 0-96 0,0 0 0 0,63-17-16 16,-49-20 400-16,1-6 96 0,3-4 16 0,-4 3 0 0,1 1 1680 16,0 4 320-16,-2 5 80 0,-2 4 16 0,2 7 1072 0,-3 4 224 15,-3 6 32-15,1 6 16 0,-8 7-624 0,0 0-128 16,0 0-32-16,0 0 0 0,0 0-352 0,0 0-80 16,0 0-16-16,0 0 0 0,35 58-144 0,-35-58-48 15,0 0 0-15,0 0 0 0,8 62-80 0,-8-62 0 16,0 0-16-16,2 53 0 0,-2-53-368 0,0 0 144 15,0 0-144-15,0 0 0 0,13 58-192 0,-13-58-128 16,0 0-48-16,0 0 0 16,0 0-352-16,0 0-80 0,0 0-16 0,0 0 0 15,0 0 64-15,0 0 16 0,0 0 0 0,0 0 0 16,0 0-80-16,71-8-16 0,-61-3 0 0,-5 0 0 0,5-2 672 0,-1-2 160 16,1 0 0-16,-1 1 0 0,0-4 496 0,1 3 128 15,-1-2 16-15,2 0 16 0,3 2-160 0,-14 15-48 0,15-23 0 0,-6 14 0 16,-9 9 48-16,0 0 0 0,0 0 0 0,0 0 0 15,0 0-64-15,0 0-16 0,0 0 0 0,0 0 0 16,0 0-48-16,0 0-16 0,0 0 0 0,0 0 0 16,43 66 0-16,-43-66 0 0,0 0 0 0,0 50 0 15,0-50-208-15,0 0-144 0,-3 60 192 0,3-60-192 16,0 0 0-16,0 0-224 0,3 53 16 0,-3-53 0 31,0 0-336-31,0 0-64 0,0 0-16 0,0 0 0 0,0 0-288 16,0 0-64-16</inkml:trace>
  <inkml:trace contextRef="#ctx0" brushRef="#br0" timeOffset="36516.37">32979 10655 31327 0,'-7'0'1392'0,"5"0"272"0,-2 0-1328 0,-2 4-336 0,6-4 0 0,0 0 0 0,0 2 2160 0,-3 0 352 0,3-2 80 0,0 0 16 0,0 0-1344 0,0 0-272 0,0 0-48 0,0 0-16 0,0 0-672 0,0 0-128 0,0 0-128 0,0 0 192 0,37 64-592 0,-37-64-112 0,0 0-32 0,0 0 0 0,0 0-784 0,0 0-144 0,0 0-48 0,72 56 0 0,-72-56-2176 0,0 0-432 0,0 0-96 0,35 68 0 0,-35-68 688 0,0 0 144 0,15 69 16 0,-15-69 16 0,0 0 4464 0,2 66 896 0,-2-66 176 0,0 0 48 0,-7 56 1872 0,7-56 384 0,0 0 80 0,-6 44 16 0,6-44-2128 0,0 0-416 16,0 0-96-16,0 0-16 0,0 0-1184 0,0 0-240 0,0 0-48 0,0 0-16 15,0 0-432-15,0 0 0 0,0 0 0 0,34-29-176 32,-30 14-208-32,5-1-64 0,-1-5 0 0,1-2 0 15,0 3-608-15,1-1-128 0,-3 4-32 0,1 6 0 16,-8 11 528-16,9-19 112 0,-9 19 0 0,0 0 16 0,0 0 1344 0,0 0 272 0,0 0 48 0,0 0 16 16,0 0-64-16,0 0-16 0,4 62 0 0,-4-62 0 15,0 0-176-15,-6 58-32 0,6-58-16 0,0 0 0 16,2 53-368-16,-2-53-64 0,0 0 0 0,0 0-16 15,0 0-368-15,27 58 144 0,-27-58-144 0,0 0 0 16,0 0 0-16,0 0-176 0,73-13 0 0,-73 13 0 16,38-17-112-16,-38 17-32 0,43-19 0 0,-43 19 0 15,39-19-48-15,-39 19-16 0,0 0 0 0,57-24 0 0,-57 24 32 0,0 0 0 16,43-17 0-16,-43 17 0 0,0 0 112 0,0 0 32 16,39-17 0-16,-39 17 0 0,0 0 32 0,0 0 16 15,19-22 0-15,-19 22 0 0,6-10-48 0,-6 10-16 16,-6-11 0-16,2 7 0 0,1-1 64 0,-5 1 16 15,-1-2 0-15,-1 2 0 0,1 1 144 0,-4 1 0 16,1-4 0-16,-1 2 0 0,-2 4 320 0,2-3 64 16,2 3 0-16,-6 0 0 0,6 3-48 0,-4-3 0 15,5 2 0-15,-3 6 0 0,4-4 48 0,3 1 16 16,-3 5 0-16,9-10 0 0,-12 26-64 0,12-26-16 16,-7 34 0-16,7-34 0 0,0 0 48 0,-6 50 0 15,6-50 0-15,0 0 0 0,0 68-48 0,0-68 0 0,0 0 0 0,0 64 0 16,0-64-144-16,0 0-48 0,10 66 0 0,-10-66 0 15,0 0-128-15,24 62 0 0,-24-62 144 0,0 0-144 16,0 0 0-16,62 67-208 0,-62-67 16 0,0 0 16 31,0 0-448-31,86 12-80 0,-86-12-32 0,59-15 0 16,-59 15-224-16,65-28-64 0,-31 11 0 0,2-6-17712 0</inkml:trace>
  <inkml:trace contextRef="#ctx0" brushRef="#br0" timeOffset="38037.43">32293 12095 29487 0,'10'-38'1296'0,"-7"19"288"0,3 4-1264 0,-4 0-320 0,2 6 0 0,0 1 0 0,1-1 2464 0,1-8 432 0,11-7 96 0,-2-4 16 0,5-1-1488 0,3 9-304 0,-2 7-48 0,-21 13-16 0,47-16-496 0,-47 16-96 0,0 0-32 0,77 10 0 0,-77-10-368 0,0 0-160 0,67 39 128 0,-67-39-128 0,0 0 0 0,0 0-320 0,47 72 48 0,-47-72 16 0,0 0-176 0,2 67-16 0,-7-37-16 0,-9 4 0 0,-1 0 208 0,0 0 64 0,-5 2 0 0,-7-6 0 0,3-2 0 0,-2 0 16 0,-6-9 0 0,7 2 0 0,1-8-144 0,5-4-16 0,0-3-16 0,4-2 0 32,6-6-48-32,-4-4-16 0,5-3 0 0,4-3 0 15,-1-3-1008-15,5 2-208 0,0-6-32 0,2 1-9152 0,5 3-1840 0</inkml:trace>
  <inkml:trace contextRef="#ctx0" brushRef="#br0" timeOffset="38338.57">32898 11691 11055 0,'0'0'976'0,"0"0"-784"15,0 0-192-15,0 0 0 0,0 0 3584 0,0 0 656 16,0 0 144-16,68-10 32 0,-68 10-544 0,0 0-96 16,90 27-32-16,-90-27 0 0,55 47-2528 0,-55-47-512 15,49 67-112-15,-49-67-16 0,37 83-144 0,-37-83-48 16,25 75 0-16,-25-75 0 0,17 90 0 0,-12-37-16 16,-5 5 0-16,-5-5 0 0,1 1-16 0,-6-3 0 15,-5-6 0-15,2-5 0 0,-2-3-144 0,-4-3-16 16,-1 0-16-16,-5-2 0 0,-3-2-176 0,-6-2-176 15,1 0 48-15,-11-3 0 16,1-1-896-16,9-5-160 0</inkml:trace>
  <inkml:trace contextRef="#ctx0" brushRef="#br0" timeOffset="73142.28">25191 8133 16575 0,'0'0'1472'0,"0"0"-1168"0,0 0-304 0,0 0 0 0,0 0 2336 0,0 0 416 0,0-2 64 0,0 2 32 0,0-3 272 0,0 3 48 0,4 3 16 0,-4-3 0 0,2 6-1968 0,2 0-384 0,-2 3-64 0,-2-9-32 0,0 0-240 0,0 0-48 0,9 66-16 0,-9-49 0 0,0 5 32 0,-2 7 16 0,2 1 0 0,-3 7 0 0,-1 3-96 0,2 1 0 0,-4 2-16 0,2 0 0 0,1-7-176 0,1 0-48 0,-2-6 0 0,0-2 0 0,2-3-144 0,2-1 0 0,0-24-160 0,-3 45 160 0,3-45-768 0,0 43-48 0,0-26-16 0,0 2-18688 0</inkml:trace>
  <inkml:trace contextRef="#ctx0" brushRef="#br0" timeOffset="73787.28">25139 9127 12895 0,'4'-1'1152'0,"-4"1"-928"0,0-4-224 0,0 4 0 0,0 0 2400 0,0 0 432 0,0-4 96 0,0 2 16 0,1-2 464 0,3 1 112 0,-4 3 0 0,0 0 16 0,0 2-1744 0,0 3-368 0,0 5-64 0,0-10-16 0,0 0-704 0,4 39-160 0,-8-18-32 0,4 1 0 0,0-1-160 0,-4 2-32 0,3 1-16 0,1-2 0 0,-4-1-240 0,4 0 0 0,0-21 128 0,-4 41-128 0,2-22-192 0,2-4-96 0,0 0-16 0,-4 2-12448 0,4 0-2496 0</inkml:trace>
  <inkml:trace contextRef="#ctx0" brushRef="#br0" timeOffset="74052.47">25114 9588 20271 0,'-3'4'896'0,"3"-4"192"0,0 0-880 0,0 2-208 0,0-2 0 0,0 3 0 0,0-3 2256 0,0 4 416 15,3 2 80-15,-3-6 0 0,0 0-576 0,0 0-128 16,15 52-32-16,-15-52 0 0,0 0-1248 0,14 55-240 15,-14-55-48-15,0 0-16 0,5 47-272 0,-5-28-64 16,0 5-128-16,0-3 192 0,0 1-192 0,-4-1 128 16,4-2-128-16,-1-1 0 0,1 1 128 0,-4 0-128 15,4 0 0-15,0-4 0 0,0 0 128 0,0 0-128 16,0 0 0-16,0 2 144 0,0-17-144 0,0 0 0 16,0 43 0-16,4-37-176 15,-4 1-448-15,0-1-80 0,-4 0-32 0,4-1 0 16,0-1-1456-16,-4-2-304 0</inkml:trace>
  <inkml:trace contextRef="#ctx0" brushRef="#br0" timeOffset="74512.14">24893 9902 23439 0,'0'3'512'0,"-4"-3"96"0,4 4 32 0,0-4 32 0,0 0-544 0,0 0-128 0,4 2 0 0,-4 2 0 0,0-4 3680 0,0 0 704 0,0 0 144 0,0 0 16 0,0 0-2896 0,67 62-592 0,-67-62-112 0,0 0-32 0,0 0-208 0,74 54-32 0,-74-54-16 0,0 0 0 0,0 0-192 0,75 47-32 0,-75-47-16 0,0 0 0 0,0 0-224 0,0 0-64 0,77 34 0 0,-77-34 0 0,0 0-128 0,0 0 0 0,0 0 0 0,0 0 0 0,0 0 0 0,0 0 0 0,0 0 0 16,77 19 0-16,-71-23 0 0,3-3 0 0,0-5 0 0,-3 1 0 0,3-4-304 0,1-2 64 0,3-5 16 0,-4-1 0 0,3-5-160 0,1 0-48 0,-2-2 0 0,2-4 0 0,2-6-400 0,-2-1-96 0,2-2-16 0,0 0-18080 0</inkml:trace>
  <inkml:trace contextRef="#ctx0" brushRef="#br0" timeOffset="75656.02">24278 10650 23039 0,'2'-2'2048'0,"-2"-2"-1648"0,0 0-400 0,0 2 0 16,0 2 2528-16,0-1 416 0,4-1 96 0,0-4 16 16,-4 2-896-16,5-3-176 0,-1 5-48 0,5 2 0 15,-9 0-1104-15,0 0-240 0,0 0-32 0,0 0-16 16,0 0 16-16,0 0 0 0,45 81 0 0,-45-81 0 16,14 58-112-16,-13-28 0 0,3 6-16 0,-4-4 0 15,4-4-272-15,-4-2-160 0,0 0 192 0,-4-3-192 16,4-4 0-16,0-2 0 0,-4-2 0 0,3-4-192 31,1 0-432-31,0-5-80 0,0 1 0 0,0-7-16 0,0 2-80 0,0-4-16 0,0-5 0 0,5-2 0 31,-5-1-432-31,4-7-96 0,2-5 0 0,3-7-16 0,-3 1 128 0,1-6 16 0,4-1 16 0,3 1 0 16,-5 0 1200-16,2 6 0 0,2 0 0 0,2 3 224 16,-1 3 1120-16,1 3 240 0,-4 6 32 0,2 3 16 15,-13 10-480-15,0 0-112 0,0 0-16 0,0 0 0 0,0 0-304 0,0 0-64 16,0 0-16-16,0 0 0 0,58 51-96 0,-54-36-32 15,-4 2 0-15,2 2 0 0,-2-19-192 0,0 0-64 16,4 43 0-16,-4-34 0 0,0 3-256 0,0-5 0 16,0-7 0-16,0 0 0 15,0 0-656-15,0 0-48 0,0 0 0 0,0 0 0 16,0 0-160-16,0 0-32 0,0 0-16 0,28-19 0 16,-26 10-176-16,2-6-16 0,1-2-16 0,-1 0 0 0,2 0 576 0,-3 2 112 15,3 2 32-15,3 2 0 0,-5 1 704 0,2 3 144 16,-1 5 16-16,3-2 16 0,-2 8 416 0,-6-4 64 0,0 0 32 0,0 0 0 15,0 0-352-15,0 0-64 0,33 68 0 0,-33-68-16 16,0 0-32-16,15 52 0 0,-15-52 0 0,0 0 0 16,0 0-208-16,0 0-64 0,0 0 0 0,47 59 0 15,-47-59-256-15,0 0 0 0,0 0 0 0,0 0 0 32,0 0-432-32,74-12-32 0,-74 12-16 0,32-22 0 15,-32 22-208-15,33-25-32 0,-17 12-16 0,-3 2 0 16,2 2-256-16,-6-7-48 0,1 7-16 0,-1-4 0 0,-2 2 32 0,1-3 0 15,-2 3 0-15,-3 0 0 0,-3 3 624 0,0-5 128 0,0 4 16 0,-7-1 16 16,5 1 624-16,-6 0 112 0,1 1 16 0,-1-1 16 16,3 1 224-16,-5 3 32 0,-3-5 16 0,2 5 0 15,-2-1-320-15,1 2-64 0,-3 4-16 0,2 0 0 16,0 2-176-16,2 6-32 0,-2-3-16 0,1 6 0 0,3 6-176 0,0-2 128 16,-1 6-128-16,5 2 128 0,-3 5-128 15,6-7 192-15,-2 1-192 0,4-1 192 0,0-2-48 0,4-4 0 16,-4-15 0-16,0 0 0 0,0 0-144 0,0 0 0 15,0 0 0-15,0 0 128 0,0 0-128 0,0 0 0 16,0 0 0-16,83 15 0 0,-70-27 0 0,2-3-192 16,0 0 32-16,-2-2 16 15,2 6-288-15,-3-8-48 0,1 4-16 0,0 0 0 0,-2 4 96 0,-1 3 16 16,-1-1 0-16,-5 3 0 0,1 3 384 0,-3 3 0 16,2-4 192-16,-4 8-64 0,0-1 608 0,0-3 128 15,0 0 32-15,0 0 0 0,0 42-144 0,0-35-32 16,0-1 0-16,0 0 0 0,0-1-160 0,0 3-48 15,0-8 0-15,0 0 0 0,0 0-256 0,0 0-48 0,9 47-16 0,-5-42 0 16,-2-3-192-16,2 2 0 0,-4-4 0 0,0 0 0 16,0 0-400-16,0 0 16 0,0 0 16 0,0 0 0 31,0 0-240-31,0 0-48 0,56-15-16 0,-50 9 0 16,-1 3-624-16,-1-7-128 0,-2 4-32 0,2-1-15760 0</inkml:trace>
  <inkml:trace contextRef="#ctx0" brushRef="#br0" timeOffset="76023.14">25225 10582 21183 0,'0'4'944'15,"0"-2"192"-15,0 1-912 0,0-3-224 0,0 0 0 0,0 2 0 0,0 0 2832 0,4 0 528 0,-4 4 96 0,0-6 32 0,0 0-1184 0,0 0-224 0,0 0-48 0,9 58-16 0,-9-58-1040 0,0 0-208 0,2 56-32 0,-4-33-16 0,2-2-160 0,-3 1-48 0,-1-5 0 0,2 0 0 0,-2 2-304 0,1-2-64 0,1 0-16 0,-2-6 0 0,4-11-128 0,0 0 0 0,-4 17-160 0,4-15 160 0,0-4-672 0,0-2-32 0,0-5-16 0,4-1 0 0,0-3 0 0,-2-4 0 0,5-2 0 0,-1-3 0 0,3 1-208 0,-3-3-32 0,3-1-16 0,4 3 0 0,-1-3 544 0,1 3 112 16,-4 3 32-16,1 2 0 0,-1 4 1008 0,-2 0 208 16,3 1 32-16,-3 5 16 0,-7 7-112 0,0 0-32 15,0 0 0-15,0 0 0 0,0 0-32 0,0 0-16 16,0 0 0-16,0 0 0 0,0 0-112 0,0 0-32 15,0 0 0-15,0 0 0 0,53 60-192 0,-53-60-64 16,0 0 0-16,6 45 0 0,-6-45-208 0,0 0-48 0,3 45-128 16,-3-45 192-16,0 0-192 0,0 0 0 0,0 0-144 0,0 0 144 31,0 0-752-31,0 0-48 0,0 0-16 0,0 0 0 16,0 0-320-16,0 0-64 0,0 0-16 0,0 0-18048 0</inkml:trace>
  <inkml:trace contextRef="#ctx0" brushRef="#br0" timeOffset="76192.73">25547 10567 9215 0,'-6'6'816'0,"4"-6"-656"0,0 3-160 0,2-1 0 15,0 2 5136-15,0-4 1008 0,0 4 192 0,2 1 32 16,0 5-2752-16,-2-10-544 0,0 0-128 0,0 0 0 16,0 0-1728-16,34 60-320 0,-34-60-80 0,0 0-16 15,0 0-480-15,0 0-112 0,0 0-16 0,58 60 0 16,-58-60-480-16,0 0-96 0,0 0-32 0,0 0-13056 15,0 0-2608-15</inkml:trace>
  <inkml:trace contextRef="#ctx0" brushRef="#br0" timeOffset="76411.62">25782 10388 36863 0,'-8'6'1632'0,"6"-4"336"0,-2 2-1584 0,-1-1-384 16,5-1 0-16,-4 2 0 0,2-2 1472 0,0 6 192 15,0 3 64-15,-1 6 0 0,1 2-384 0,-2 5-80 16,-2 0-16-16,3 6 0 0,-3 2-304 0,-2 8-64 16,-1 7-16-16,-2 4 0 0,-2 1-288 0,-4 8-64 0,0-1-16 0,-4-1 0 15,-1 4-352-15,1 2-144 0,-7 2 128 0,3-3-128 32,6-4-624-32,-5 1-208 0,-4 7-32 0,-2-8-16 15,2-3-736-15,-2-7-160 0,-2 0-16 0,2 0-18432 0</inkml:trace>
  <inkml:trace contextRef="#ctx0" brushRef="#br0" timeOffset="94883.39">27238 11548 15663 0,'-4'0'1392'0,"2"0"-1120"0,2 0-272 0,0 0 0 0,-1 4 2336 0,-1-4 416 0,2 2 64 0,-4 3 32 0,2 5 256 0,-2 1 48 0,0 4 16 0,3 2 0 0,1 2-1856 0,0-1-368 0,0 5-80 0,0-2-16 0,-4 1-400 0,4 3-96 0,4-5-16 0,-4 3 0 0,1-2 16 0,-1 1 0 0,4-3 0 0,-4 5 0 0,0 1-80 0,0-1-16 0,0 4 0 0,0-7 0 0,0-2-128 0,0 3-128 0,0 3 192 0,-4-1-192 0,3 4 0 0,-3-1 0 0,4-1 0 0,-6-2 0 0,6 1-240 0,-4-3-144 16,3-1-48-16,-1-2 0 0,0 0-464 0,2-4-80 0,0-2-32 0,-4-4-16912 0</inkml:trace>
  <inkml:trace contextRef="#ctx0" brushRef="#br0" timeOffset="95217.65">26960 12172 14735 0,'0'0'1312'0,"0"0"-1056"16,0 0-256-16,0 0 0 0,4 0 3248 0,-4 2 592 15,2 0 112-15,5 3 16 0,-1-3-544 0,3 8-112 16,-9-10-32-16,0 0 0 0,0 0-2000 0,0 0-416 15,0 0-80-15,87 65-16 0,-87-65-224 0,0 0-48 16,0 0-16-16,63 62 0 0,-63-62-304 0,0 0-176 16,0 0 192-16,57 59-192 0,-57-59 0 0,0 0 0 15,0 0 0-15,0 0 0 0,0 0 0 0,49 67 0 16,-46-61 0-16,3-2 0 0,-2-2 0 0,1-1 0 16,-1-2 0-16,-2-5 0 0,2 0 0 0,0-3 0 15,3-2 0-15,3-6 0 0,3-8 0 0,-4-5 0 0,6-7 0 0,0-3 0 31,0-3-384-31,8-4-48 0,-4-2 0 0,5-4 0 16,4-5-416-16,0 7-96 0,-3 8-16 0,-6 7-17632 0</inkml:trace>
  <inkml:trace contextRef="#ctx0" brushRef="#br0" timeOffset="96522.64">26413 12749 7359 0,'0'-4'656'0,"0"-2"-528"0,4 3-128 0,-4 1 0 0,0 2 1728 0,0-8 320 0,0 1 64 0,4-6 16 0,-4-2 1344 0,0-4 272 0,1 4 48 0,-1 2 16 0,0 3-1008 0,0 5-208 0,0-3-32 0,0 6-16 0,0-2-1264 0,0 8-256 0,0-4-64 0,-1 4 0 0,2 2-448 0,-1 3-112 0,4 0-16 0,-4 3 0 0,2 3-128 0,-2-2-48 0,2 6 0 0,-2-4 0 0,0 7-80 0,0 3 0 0,0-5-128 0,0 5 192 0,-2-1-192 0,2 2 0 16,-2-1 0-16,-2-1 0 0,4-3 0 0,-1-2 0 0,1-2 0 0,0-2 0 0,-4-6-144 0,4-1-80 0,0-1-16 0,0-3 0 16,0 2-144-16,0-6-48 0,4-4 0 0,-4-2 0 15,1-3-48-15,3-4-16 0,0 1 0 0,2-5 0 16,-1 0-176-16,-1-1-32 0,5-3-16 0,1-2 0 16,-3-1 192-16,6 0 32 0,1-8 16 0,2 2 0 0,1-4 288 0,2 6 48 15,-4-1 16-15,0 9 0 0,-2 1 128 0,-3 6 0 0,1 1 128 0,-2 5-128 16,-5 5 896-16,2 2 128 0,-2 0 0 0,1 4 16 15,-5 3-272-15,2 3-48 0,0 3-16 0,-2 2 0 16,0 0-128-16,-2 2-48 0,0 4 0 0,2-3 0 16,-3-6-176-16,1 5-32 0,-2 1-16 0,0 3 0 15,2-2-304-15,-2 0 128 0,4-4-128 0,0-6 0 16,0 0 0-16,0-3 0 0,0-2-240 0,4-4 80 31,-2 0-352-31,2-4-80 0,0-5-16 0,1-1 0 0,-1-1 160 0,2-2 16 16,-1-2 16-16,1-4 0 0,1 0 80 0,3-1 16 0,-4 1 0 0,-1 0 0 15,5-2 320-15,-1 8 0 0,0-2 0 0,1 6 0 16,-5 3 0-16,1 4 192 0,2 2 0 0,-3 4 0 16,1 5 176-16,-6-9 32 0,0 0 16 0,0 0 0 0,22 55-64 15,-22-34-16-15,6 9 0 0,-6-4 0 16,4 10-96-16,-4-6-32 0,2 0 0 0,-2-2 0 0,3-4-208 0,1-1 0 16,-2-2 128-16,4-5-128 0,1 0 0 0,-1-11 0 15,-6-5-144-15,0 0 144 16,0 0-608-16,0 0-32 0,0 0 0 0,90-5 0 15,-71-11-944-15,-2 1-192 0,0-5-32 0,0-1-16 16,-1-1-384-16,3-1-80 0,-4 0-16 0,0-1 0 16,-5 0 864-16,1-1 160 0,2 3 48 0,-3 1 0 0,-5-3 880 0,3 1 176 15,-6 4 48-15,-2 6 0 0,3 2 1344 0,-3-2 288 16,-3 1 48-16,1 3 16 0,-2 0 512 0,-2-1 96 16,-1 4 32-16,1 1 0 0,1 3-720 0,-5 2-144 15,4 2-16-15,-3 3-16 0,2 1-736 0,1 0-160 16,-3 7-32-16,3-4 0 0,0 3-240 0,3 3-144 0,-7 2 160 15,4-2-160-15,3-6 0 0,-1 2 0 0,2 6 0 0,-2 0 0 16,2 0 0-16,1 2 0 0,-1 0 0 0,2-4 0 16,0 0 0-16,2-6 0 0,-1 0 0 0,5-3-160 31,0-2-272-31,-3-4-48 0,3 0-16 0,4-4 0 16,-1 0-272-16,-3-1-48 0,3-1-16 0,4-3 0 0,-4 1 368 0,-1 2 64 0,0 1 16 0,1-1 0 15,0 1 256-15,1 1 128 0,-1 4-128 0,2 0 128 16,-1 0 0-16,-1 4 128 0,-3 1 0 0,-1-3 0 15,3 6 608-15,-6-3 128 0,2 5 32 0,-1-5 0 16,-3 3-128-16,2-1 0 0,-2 3-16 0,0-1 0 16,0 1-416-16,0-3-80 0,4 1 0 0,-4-1-16 15,4-1-240-15,-4-1 0 0,5-1 0 0,-1 0 0 16,-2-2-240-16,4 1-80 0,1-3-32 0,-1 0 0 16,-2-3-2016-16,1 6-416 0</inkml:trace>
  <inkml:trace contextRef="#ctx0" brushRef="#br0" timeOffset="96822.83">27494 12664 25791 0,'0'-2'1152'0,"-2"2"224"0,2-3-1104 0,-2 3-272 0,2 0 0 0,-2 0 0 0,2 0 2864 0,-4 0 512 0,-1 0 96 0,-1 3 32 0,-3 1-1808 0,-1 2-352 0,1-1-80 0,-1 5-16 0,1-1-672 0,0 1-128 0,-1-1-16 0,5 0-16 0,-5 6-272 0,1 4-144 0,-1 0 160 0,1 2-160 0,3 1 0 0,1 3 0 0,-3-1 0 0,6 4 0 0,-1-3-240 0,3-1-32 0,0-3-16 0,0-1 0 0,3 1-16 0,-1-6 0 0,-2-15 0 0,0 0 0 0,0 0 32 0,0 0 0 0,0 0 0 0,0 0 0 0,0 0-16 0,0 0 0 0,90 10 0 0,-76-25 0 31,2-8-224-31,1 2-64 0,-2-3 0 0,4-4 0 15,0-4-1584-15,2-2-320 0</inkml:trace>
  <inkml:trace contextRef="#ctx0" brushRef="#br0" timeOffset="97372.39">27762 12211 23951 0,'-5'-9'1056'0,"1"3"224"0,4 3-1024 0,-4 1-256 16,2-2 0-16,-1 4 0 0,1 0 3296 0,-2 0 608 15,0 4 112-15,-1 3 16 16,-5 6-2176-16,1 10-432 0,3 1-80 0,-3 5-32 0,5 10-528 0,-2 4-96 15,-3 4-32-15,3 4 0 0,-1 2-176 0,-1 5-32 16,1 4-16-16,-3-2 0 0,1-17-176 0,1 6-48 16,1 0 0-16,1 2 0 0,1-1-208 0,1 1 0 15,0-8 0-15,4-7 0 16,0-4-304-16,0-32-144 0,0 0-48 0,13 49 0 16,-13-49-304-16,0 0-64 0,0 0-16 0,0 0 0 15,0 0 128-15,34-30 32 0,-25 3 0 0,1-3 0 16,1-3 208-16,2-1 64 0,-1 0 0 0,1 0 0 0,-4 4 256 0,4 2 192 15,-3-4-208-15,1 2 80 0,2-2 128 0,-2 4 256 0,3 5-64 0,-5 6-16 16,-3 6 304-16,-3 3 64 0,7 7 16 0,-8 2 0 16,1 3-112-16,1 6 0 0,2-1-16 0,-6 2 0 15,2-1 0-15,1-1 0 0,-3 8 0 0,4-2 0 16,-4 6-160-16,0 1-16 0,0-3-16 0,2 0 0 16,2 1-240-16,0-6 176 0,-4 1-176 0,1 0 160 15,3-6-160-15,0 0 0 0,-4 1 0 0,6-4 0 16,-5-5 0-16,7 1-192 0,-2-2 32 0,-3-2 16 15,7 1-288-15,-5-5-48 16,5-2-16-16,1 1 0 0,-2 3 128 0,5-5 32 0,-3-1 0 0,2 1 0 16,-4 3 144-16,5-3 48 0,-5 1 0 0,2 3 0 15,2-1 144-15,-7 0-192 0,3 6 192 0,-5-5-192 16,2 5 192-16,0 2 176 0,-3 1-48 0,-1-1 0 16,2 6 208-16,-4-3 48 0,4 5 0 0,-4-1 0 0,0 3 928 0,0 1 192 15,2-2 32-15,-2 2 16 16,0-2-1872-16,0 1-384 0,3-3-80 0,-3 0-16 0,4-1 800 0,-2-2 0 15,2-3 0-15,-2 1 0 0,1-4 0 0,3 0-240 16,-2-6 80-16,1 3 16 16,-1-3-464-16,2-3-96 0,-1-6 0 0,3 2-16 15,-2-3-784-15,-3-2-160 0,7-5-16 0</inkml:trace>
  <inkml:trace contextRef="#ctx0" brushRef="#br0" timeOffset="97973.43">28223 12469 1839 0,'-4'-11'160'0,"4"5"-160"0,-4 0 0 0,2 1 0 0,2 5 4144 0,0 0 784 0,0-4 176 0,-3 2 16 0,-1 0 192 0,2 2 48 0,-4 2 0 0,3 4 0 0,-3-1-3424 0,2 5-672 0,4 1-144 0,-4 2-32 0,3 6-496 0,1-6-96 0,0 2-32 0,0 0 0 0,0 0-256 0,0 6-48 0,1-2-16 0,-1-19 0 0,0 0-320 0,14 47-64 0,-14-47-16 0,0 0 0 0,0 0-576 0,0 0-128 0,24 56-32 0,-24-56 0 0,0 0-1648 0,0 0-336 0,0 0-64 0,0 0-16 0,0 0-2160 0,0 0-432 0,0 0-96 0,0 0-16 0,0 0 3328 0,0 0 640 0,0 0 144 0,56 60 32 16,-56-56 4496-16,0 0 912 0,-3 5 176 0,3-3 48 16,0 5 368-16,-4 2 80 0,2 2 16 0,-2 0 0 15,4-2-2080-15,-4 0-416 0,4-3-64 0,4-3-32 16,-4 1-1104-16,0-4-208 0,4 1-64 0,-2-5 0 0,2 0-288 0,-1 0-64 16,3-3-16-16,0 1 0 0,1-2-144 0,1 0 0 15,-1 0-160-15,-1 2 160 16,3 2-512-16,-5 0 0 0,-4 0 0 0,0 0 0 15,0 0-128-15,0 0-16 0,0 0-16 0,0 0 0 16,0 0 32-16,83 47 16 0,-83-47 0 0,0 0 0 0,0 0 832 0,0 0 176 16,52 61 16-16,-52-61 16 0,0 0 224 0,0 0 32 15,0 0 16-15,0 0 0 0,0 0-272 0,0 0-48 16,0 0-16-16,81-8 0 0,-73-5-128 0,5-2-32 16,-4-2 0-16,2 0 0 0,3-2-192 0,-1-3 0 15,-4 1 0-15,2-2 0 0,3 3-208 0,-5-3-48 16,0 3 0-16,-3 1 0 0,-4 6-64 0,0 1 0 15,-2-5-16-15,-4 4 0 0,-2 0 96 0,-1 4 32 0,1-1 0 16,-7 5 0-16,4 1 208 0,-3 4 256 0,-1 4-48 0,2 1-16 16,-4 1 112-16,2 3 16 0,2 5 0 0,1-3 0 15,1 4-16-15,-1-2 0 0,3 0 0 0,1-2 0 16,2 6 16-16,3 4 0 0,-3 2 0 0,2 1 0 16,-2 2 48-16,4 3 16 0,0 1 0 0,4 2 0 15,-4-32 0-15,6 54 0 0,-6-54 0 0,15 51 0 16,-15-51-128-16,0 0-32 0,0 0 0 0,33 67 0 15,-33-67-224-15,0 0 0 0,0 0-192 0,0 0 192 16,77 38-960 0,-77-38-64-16,0 0-32 0,0 0-18752 0</inkml:trace>
  <inkml:trace contextRef="#ctx0" brushRef="#br0" timeOffset="98490.8">29260 12847 23087 0,'-9'-8'512'0,"1"4"96"0,6 0 32 0,-1 3 0 0,-3-3-512 0,6 4-128 0,-6 0 0 0,3 0 0 0,-7 0 3712 0,-3 0 720 0,2 4 144 0,-4 1 32 0,-2 5-3200 0,6-1-640 0,-5 6-128 0,3 4-32 0,4 0-304 0,-2 1-64 0,3 9-16 0,2-1 0 0,-3 2-32 0,3 4 0 0,3 3 0 0,-1-7 0 0,2 2-48 0,2-5-16 0,0-27 0 0,2 45 0 0,-2-45-128 0,0 0 0 0,0 0 0 0,0 0 128 0,34 58-288 0,-34-58-64 0,0 0-16 0,0 0 0 0,66-34-224 0,-48 15-48 0,3-3-16 0,2 1 0 0,-5-3 128 0,1 1 16 0,-4 2 16 0,4 3 0 0,2-5 48 0,-3 6 0 0,1 4 0 0,0 4 0 15,-19 9 320-15,0 0-176 0,0 0 176 0,0 0-128 16,0 0 304-16,0 0 64 0,79 20 16 0,-79-20 0 16,0 0 0-16,0 0 0 0,17 66 0 0,-21-47 0 15,0 0-48-15,-1-4 0 0,-1 3 0 0,-1-3 0 16,-1 0-16-16,-1-1-16 0,1-3 0 0,2-2 0 16,-3-1-176-16,0-3 0 0,3-1 0 0,-3-2 0 0,-1-4 0 15,1 0 0-15,3 0-224 0,-3-5 80 0,3 1 16 0,-1-1 0 16,1-4 0-16,0-1 0 0,6-1-96 0,0-2-16 15,0 0 0-15,2 0 0 16,6-2-464-16,1 6-112 0,2-2-16 0,-1 1 0 16,3 3-1280-16,2 0-256 0,-15 9-48 0,0 0-11584 15</inkml:trace>
  <inkml:trace contextRef="#ctx0" brushRef="#br0" timeOffset="99142.61">29674 13036 22111 0,'1'2'976'0,"-1"-2"208"0,0 0-944 0,-1 0-240 15,1 0 0-15,0-2 0 0,-4 2 3072 0,4-3 560 16,-6-1 112-16,2-2 32 0,-1 1-1792 0,-5-1-336 16,5-2-80-16,-3 3-16 0,3-1-976 0,-5-1-192 15,5 5-32-15,-5-4-16 0,5 2-80 0,-5 4-32 0,3 0 0 0,-3-3 0 16,1 6-96-16,1 1-128 0,-1 5 176 0,1 3-176 16,3 3 128-16,-1 2-128 0,-1 3 0 15,5 1 0-15,-2 3 0 0,2-1 0 0,2-23 0 0,2 47 0 16,-2-47 0-16,0 0 0 0,13 54 0 0,-13-54 0 15,0 0 0-15,0 0 0 0,0 0 0 0,0 0 0 16,0 0 0-16,0 0 0 0,72 14 0 0,-57-33 0 16,0-2 0-16,0-7 0 0,0 0 0 0,2-6 0 15,-2 0 0-15,3-3 0 0,-3-3-128 0,0-1 128 16,4-4-240-16,-6 1 48 0,2 3 16 0,-5-2 0 16,1-2 176-16,-1 3 0 0,-5 7 0 0,-1-1-128 15,0 10 128-15,-4 1 0 0,-4 6 128 0,0 6-128 0,2 8 336 16,-3-1 0-16,-3 6 0 0,3 2 0 0,-1 5 112 0,-4 8 0 15,-3 4 16-15,2 0 0 0,4 2-256 0,-5 7-48 16,5 6-16-16,-1 5 0 0,-1-1-144 0,1 1 160 16,6 4-160-16,-1 4 160 0,-1-1 16 0,4-3 0 15,4-2 0-15,-4-41 0 0,13 68-48 0,-13-68 0 16,0 0 0-16,26 62 0 0,-26-62-128 0,0 0 0 16,0 0 0-16,0 0 128 0,79 19-128 0,-79-19 0 15,0 0 0-15,58-23 0 0,-58 23 0 0,44-21-192 16,-44 21 32-16,39-28 16 0,-18 13-176 0,-3-2-48 15,-1 6 0-15,-17 11 0 0,34-23 16 0,-34 23 0 16,27-20 0-16,-14 7 0 16,-8 1-240-16,3 3-48 0,-3 0-16 0,1-3 0 0,-2 3 432 0,-4-1 96 15,0 7 128-15,0-7-208 0,-4 7 208 0,0 1-176 0,-3-4 176 0,-3 2-160 16,1 4 160-16,-8-3-192 0,2 6 192 0,-4-1-192 16,2 6 192-16,-5-3 0 0,7 5 128 0,-4 1-128 15,4 6 192-15,0-2-16 0,2 4-16 0,3 5 0 16,5-5 32-16,-5 2 16 0,5 1 0 0,1 3 0 15,-2-1 96-15,6-24 16 0,0 49 0 0,0-49 0 16,0 0 48-16,10 66 16 0,-10-66 0 0,0 0 0 16,26 56-48-16,-26-56 0 0,0 0 0 0,0 0 0 15,53 56-208-15,-53-56-128 0,0 0 128 0,0 0-128 16,0 0-288-16,75 42-128 16,-75-42-32-16,0 0-19904 0</inkml:trace>
  <inkml:trace contextRef="#ctx0" brushRef="#br0" timeOffset="99864.85">30711 12805 27647 0,'0'-2'2448'0,"-2"2"-1952"0,2 0-496 0,-2 2 0 0,2 0 2288 0,-5 2 352 0,1 1 80 0,-6 5 16 0,-3 9-1072 0,-4 9-192 0,-5 6-64 0,-3 9 0 0,1 8-512 0,1 3-96 0,-1 6-32 0,3 6 0 0,-1 5-80 0,7 3-32 0,0 1 0 0,2 13 0 0,1 12-224 0,8 3-48 0,-1 1-16 0,5-14 0 0,2-6-48 0,1-5-16 0,7-2 0 0,-1-7 0 0,3-10-304 0,1-2 0 0,5-7 0 0,-18-51 0 0,40 85-816 0,-40-85-208 0,49 56-64 0,-49-56-20096 0</inkml:trace>
  <inkml:trace contextRef="#ctx0" brushRef="#br0" timeOffset="106208.95">31201 11971 21183 0,'0'-2'1888'0,"0"0"-1504"0,0 0-384 0,0 2 0 0,-3-4 2624 0,3 3 448 0,-4-3 80 0,2-2 32 0,-2-1-560 0,-1 1-128 0,-3-3 0 0,1 3-16 0,3-2-1392 0,-6 3-288 0,5-1-48 0,-3 2-16 0,1 2-336 0,3 1-64 0,-5 1-16 0,-1 0 0 0,-3-2-320 0,2 2 128 0,1 3-128 0,-5 3 0 0,2 4 0 0,2 1 0 0,-6 6 0 0,6 0 0 0,-4 5 0 0,2 3-256 0,-1 7 64 0,3 1 0 0,6 1 32 0,-5 2 0 0,6 2 0 0,-1-1 0 0,5 1 160 0,0-3-208 0,0-3 80 0,2-5 128 0,1-1-144 0,-3-26 144 0,0 0 0 0,0 0 0 0,0 0-160 0,0 0 160 0,0 0-128 0,74 41 128 0,-57-52-176 0,-2-4 176 0,3-2-208 0,1-4 80 0,-4-3 128 0,4-6 0 0,0-4-144 0,1-4 144 0,-1 1 0 0,2-10 0 0,5-8 0 0,1-7 0 0,1-3-128 15,-8 1 128-15,3-2 0 0,-4 8 0 0,-4 5 0 0,-6 8 0 0,1 2 0 0,-5 5 0 0,-1 1 0 0,0 7 0 0,-4 5 0 0,-2 6 0 0,0 4 0 0,-2 2 0 0,2 4 224 0,-5 3-64 0,5 2 288 0,-6 2 64 0,3 4 16 0,-1 4 0 16,-3 5 16-16,3 4 0 0,-3 2 0 0,-1 6 0 16,1-1-304-16,0 8-64 0,-1-1-16 0,1 4 0 15,-1 1-32-15,-1 6-128 0,2 7 192 0,-1-2-64 16,1 5-128-16,-1-3 192 0,5 4-192 0,1-4 192 15,-2 2-32-15,6-2 0 0,0-2 0 0,6-2 0 0,-2-5-160 16,3-4 128-16,-7-34-128 0,23 52 128 0,-23-52-128 0,0 0 0 16,0 0 0-16,71 42 0 0,-71-42 0 0,0 0-176 15,77-4 176-15,-77 4-192 0,62-28 64 0,-62 28 0 16,62-36 0-16,-32 15 0 0,-5 4-64 0,-1-1 0 16,5-7 0-16,-1 6 0 0,-8 1-128 0,5-5-16 15,-1 2-16-15,-1-1 0 0,-3 1-16 0,3 1 0 16,-4 1 0-16,-4 2 0 15,-2 0-80-15,-4 2-32 0,-1 2 0 0,-1 3-12592 16,-7 1-2528-16</inkml:trace>
  <inkml:trace contextRef="#ctx0" brushRef="#br0" timeOffset="106810.9">31701 12085 8287 0,'-7'0'368'0,"5"0"80"0,-2 2-448 0,-1 0 0 0,5 0 0 0,-4-2 0 0,2 4 2368 0,-2-4 400 0,-1 5 80 0,-3 5 16 0,2-6 1488 0,1 1 288 0,-1 5 64 0,4-8 16 0,0 1-2416 0,2 1-496 0,2-4-80 0,0 0-32 0,4 0-624 0,-1-4-128 0,5 2-32 0,-1-1 0 0,-9 3-128 0,0 0-16 0,0 0-16 0,58-23 0 0,-58 23-368 0,34-21-80 0,-15 8-16 0,0-2 0 0,-19 15-288 0,37-34 0 0,-16 10 128 0,-2 1-128 0,0 3 0 0,-4 1-304 16,-2-4 64-16,-6 5 16 0,1 3-304 0,-6 3-64 0,2-1-16 0,-8 2 0 0,2 1 176 0,-4 1 48 15,-1 2 0-15,-3 5 0 0,-1-4 64 0,-2 2 32 16,-2-5 0-16,0 3 0 0,-4-1 288 0,0 5-128 16,0 2 128-16,1 0 0 0,3 0 0 0,0 4 0 15,0 3 192-15,1 6-48 0,-1-1 128 0,0 4 32 16,2 5 0-16,2 4 0 0,2 1-96 0,-5 0-16 0,9 6 0 0,-3-2 0 15,3 8 64-15,3-4 0 0,2 3 0 0,0 3 0 16,5-3 0-16,1-1 16 0,3 2 0 0,-9-38 0 16,25 67-32-16,-25-67-16 0,37 57 0 0,-37-57 0 15,0 0-64-15,72 45-16 0,-72-45 0 0,0 0 0 16,77 17-144-16,-77-17-144 0,0 0 144 0,92-6-208 31,-92 6-288-31,0 0-48 0,96-21-16 0,-96 21 0 0,62-20-528 0,-62 20-128 0,58-25 0 16,-58 25-18144-16</inkml:trace>
  <inkml:trace contextRef="#ctx0" brushRef="#br0" timeOffset="107294.78">32380 12070 15599 0,'-6'-3'688'0,"2"-1"144"0,-1 2-656 0,1 2-176 0,2-4 0 0,0 2 0 0,0 0 2624 0,2 1 512 0,-5-3 80 0,-3-2 32 0,3-1-352 0,1-1-64 0,2 1-16 0,-2-5 0 0,4 3-1472 0,0-6-320 0,4 2-48 0,-4-2-16 0,6 2-528 0,-1-2-112 0,3 0-32 0,-3-1 0 0,5 1-128 0,-8 2-32 0,5-4 0 0,3 6 0 0,-5 2-128 15,1 3 0-15,-1-1 0 0,-1 5 128 0,0-4-128 0,-4 4 0 0,0 2 0 0,0 2 0 0,0 4 144 0,-6-1 0 0,3 5 0 0,-1 5 0 0,-2 2 112 0,1 7 0 0,-3 2 16 0,6 6 0 0,-2-3 48 0,-1 6 16 0,1 10 0 0,-2 6 0 16,3 5-16-16,1 1-16 0,-2 1 0 0,0 2 0 15,2 2 48-15,-1-2 16 0,3-1 0 0,0-1 0 16,-4 8 112-16,2-6 32 0,-2-4 0 0,0-7 0 16,3 2-320-16,-5-2-48 0,2-4-16 0,0-4 0 0,-1-7-128 15,-1-4 0-15,2-2 0 0,-1-9-176 16,1 0-256-16,-2-8-48 0,3-3-16 0,-1-3 0 16,2-5-400-16,2 0-64 0,-4-5-32 0,2-5 0 15,-1 1-304-15,3-8-64 0</inkml:trace>
  <inkml:trace contextRef="#ctx0" brushRef="#br0" timeOffset="108981.86">31115 13440 9215 0,'0'-3'816'0,"0"1"-656"0,0 0-160 0,2 0 0 0,-2 2 1664 0,0-6 320 0,4 3 48 0,-4-3 16 0,3-7 1360 0,3 0 288 0,-4 1 48 0,2-1 16 0,-1 6-1040 0,-1-1-208 0,2 3-32 0,-4-1-16 0,4 2-1248 0,-4 2-240 0,2 0-48 0,-2 2-16 0,3-2-176 0,-3 4-32 0,4 0-16 0,-2 4 0 0,2 3-208 0,-4 6-32 0,4 4-16 0,-2 2 0 0,1 7-160 0,-3 0-16 0,0-9-16 0,-3 11 0 0,1 8-240 0,-2 10 144 0,-6 5-144 0,5 0 128 0,-5-4-128 0,1-2 0 0,0-10 0 0,3-3 0 0,2-4-240 0,-1-9 32 0,1-4 0 0,4-12 0 31,0 1-240-31,4-8-64 0,-4-2 0 0,1-5 0 15,7-6-112-15,1-8-16 0,3-3-16 0,1-6 0 0,2 2 256 0,-2-6 48 0,2 1 16 0,0-3 0 16,-2 0 208-16,2-5 128 0,4-2-160 0,2-6 160 16,-6 6 0-16,4 6 0 0,-1 3 0 0,-6 10 0 15,1 7 176-15,-4 10 128 0,1 3 16 0,-7 2 16 16,-3 4 128-16,0 0 32 0,0 0 0 0,0 0 0 0,15 55-48 16,-15-35-16-16,-3 5 0 0,-1-5 0 0,2-1-96 0,2 4-16 15,-6 7 0-15,3 0 0 0,-3 2-128 0,-2-4-16 16,7-4-16-16,-3-3 0 0,0-2-160 0,4-10 0 15,0 1 0-15,4-8 0 16,0-1-368-16,-3-2-96 0,7-5-32 0,-2-3 0 16,3-3-112-16,0-5-32 0,1-3 0 0,5-5 0 0,-2 1 208 0,2-10 48 15,6 0 0-15,-3-3 0 0,-2 3 208 0,-1 6 176 16,1 3-208-16,-4 6 80 0,-3 6 128 0,1 6 0 16,-5 3 0-16,-1 4 128 0,0 0 240 0,1 9 48 15,-5 3 16-15,0 5 0 0,0 7 144 0,0-3 16 16,0 1 16-16,-3 3 0 0,1 3-16 0,-2 6 0 15,-2 9 0-15,1 0 0 0,1 0-256 0,0 0-48 0,2-9-16 16,4-5 0-16,2-3-272 0,-4-26 128 0,0 0-128 0,0 0 0 31,0 0-288-31,0 0-160 0,81 41-48 0,-81-41 0 16,0 0-400-16,79-22-64 0,-79 22-32 0,62-27 0 16,-62 27-224-16,58-35-32 0,-58 35-16 0,56-40 0 15,-28 16-1312-15,-3-1-272 0,3 1-48 0,-7 1-16 16,-2 3 1216-16,-19 20 240 0,33-34 48 0,-23 21 16 0,-5 3 1968 0,-1 1 400 0,0 3 80 0,-4-1 16 15,0 1 1072-15,-2 2 224 0,0 2 32 0,-3 2 16 16,-3 0-976-16,2 0-192 0,-3 0-32 0,0 0-16 16,-3 4-704-16,-5 2-144 0,2-1-32 0,0 1 0 15,-3 3 0-15,-1 5 0 0,0-3 0 0,0 6 0 16,2-2-80-16,-5 0-32 0,7 4 0 0,0-6 0 16,0 4-208-16,5-2 144 0,1-2-144 0,5 0 128 15,-2-2-128-15,6-3 0 0,0 1 0 0,2-3 0 0,2 0 0 0,-4-6 0 16,0 0 0-16,0 0 0 0,0 0-224 0,0 0 32 15,0 0 0-15,86-14 0 0,-86 14-112 0,0 0-16 16,63-33 0-16,-63 33 0 0,0 0 64 0,52-30 0 16,-52 30 0-16,0 0 0 0,0 0 64 0,0 0 32 15,62-16 0-15,-62 16 0 0,0 0 304 0,0 0 64 16,0 0 16-16,0 0 0 0,0 0 208 0,10 44 32 16,-14-31 16-16,0 2 0 0,-2 0 0 0,1 4 0 15,1-4 0-15,-2 0 0 0,3 0-224 0,1-2-64 16,2-2 0-16,0 1 0 0,0-12-192 0,0 0-240 15,0 0 48-15,0 0 16 16,0 0-464-16,0 0-80 0,0 0-32 0,0 0 0 16,0 0-752-16,0 0-160 0,82 11-16 0,-82-11-15008 0</inkml:trace>
  <inkml:trace contextRef="#ctx0" brushRef="#br0" timeOffset="109232.08">32513 13542 5519 0,'0'4'496'0,"0"-4"-496"0,-4 1 0 0,-1 3 0 0,1-4 4288 0,0 0 768 0,2 4 160 0,-5-2 32 0,-1 4-560 0,-1 1-96 0,-8 2-32 0,0 3 0 0,4 1-2848 0,-6 2-576 0,4 0-112 0,0 2-32 0,-2-2-320 0,6 2-64 0,-4 2-16 0,2 3 0 0,1-1-240 0,3 1-48 0,-4 1-16 0,7 1 0 0,-3 1-288 0,5-1 160 0,2-1-160 0,2-1 128 0,0-22-128 0,2 34 0 0,-2-34 0 0,0 0 0 0,0 0 0 0,0 0-224 0,0 0 80 0,0 0 16 0,77 30-400 0,-77-30-80 0,34-26-16 0,-17 9 0 16,4-4-96-16,1-3-32 0,-1-4 0 0,-2-2 0 16,5 0-720-16,-5-2-160 0</inkml:trace>
  <inkml:trace contextRef="#ctx0" brushRef="#br0" timeOffset="109784.31">32688 13117 34095 0,'-9'-2'1504'0,"3"2"320"0,2 0-1456 0,2 0-368 16,-1 0 0-16,3 2 0 0,-6 4 1728 0,2-1 288 0,-1 5 48 16,-5 3 16-16,1 8-672 0,3 7-128 15,-1 0-16-15,-1 8-16 0,1 5-464 0,1 8-80 0,-3 7-32 0,3 8 0 16,-4 2-272-16,1 3-48 0,0 3-16 0,-4-1 0 16,5-9-336-16,0-3 144 0,7-11-144 0,-3-1 0 31,4-9-304-31,0-8-160 0,0-30-48 0,5 43 0 15,-5-43-544-15,0 0-112 0,0 0-32 0,0 0 0 16,0 0 224-16,47-28 32 0,-35 4 16 0,5-8 0 0,-2-2-288 0,0-2-64 16,-6 8-16-16,4-6 0 0,2 4 784 0,-3-2 144 0,1 2 48 0,-4 4 0 15,1 5 960-15,-5-1 192 0,1 10 32 0,1 3 16 16,-7 0 160-16,2 7 48 0,-2 2 0 0,0 0 0 16,0 0-352-16,0 0-64 0,4 32-16 0,-4-16 0 0,-4 0-208 15,4-16-32-15,-2 35-16 0,2-35 0 16,0 36-224-16,0-36-48 0,0 0-128 0,6 36 192 0,-6-36-192 0,0 0 0 15,0 0 0-15,0 0 0 16,0 0-464-16,0 0 16 0,0 0 0 0,0 0 0 16,0 0-256-16,0 0-32 0,0 0-16 0,0 0 0 15,0 0-208-15,0 0-32 0,73 22-16 0,-73-22 0 16,0 0-272-16,0 0-64 0,0 0-16 0,42-24 0 0,-42 24 800 0,0 0 176 16,0 0 16-16,52-27 16 0,-52 27 192 0,0 0 160 15,0 0-208-15,45-24 80 0,-45 24 960 0,0 0 208 16,0 0 48-16,0 0 0 0,0 0 288 0,0 0 64 15,0 0 16-15,0 0 0 0,47 66-784 0,-47-66-160 16,-3 43-16-16,3-43-16 0,-4 43 32 0,2-22 16 16,2-21 0-16,-6 36 0 0,6-36-240 0,0 0-48 0,0 33-16 15,0-33 0-15,0 0-224 0,0 0-240 0,0 0 48 0,0 0 16 32,0 0-592-32,0 0-128 0,34-35-32 0,-28 18-17760 0</inkml:trace>
  <inkml:trace contextRef="#ctx0" brushRef="#br0" timeOffset="110102.9">33116 13392 15663 0,'-1'0'1392'0,"-5"0"-1120"0,6 1-272 0,0-1 0 0,-4 4 4256 0,4 0 800 0,-5 2 144 0,-3 3 48 0,2 2-2368 0,1 2-448 0,-3 2-112 0,6 0-16 0,2-15-1488 0,-3 27-304 0,3-27-64 0,0 0-16 0,0 0-432 0,0 0 0 0,0 0-192 0,0 0 192 0,0 0-896 0,28 50-48 0,-28-50-16 0,0 0-11504 0,0 0-2304 0</inkml:trace>
  <inkml:trace contextRef="#ctx0" brushRef="#br0" timeOffset="110452.48">33178 13619 16575 0,'-1'32'736'0,"1"-23"160"0,0-3-720 0,-4-6-176 0,4 2 0 0,0 2 0 0,-4 9 3200 0,2 5 592 0,-5 7 128 0,-1 9 32 0,1-4-880 0,1 2-192 0,0-2-16 0,-1-6-16 0,5-5-1616 0,2-4-320 0,-4-2-64 0,4-13-16 0,0 0-400 0,0 0-96 0,0 0-16 0,0 0 0 0,0 0-320 0,0 0-160 0,38-26 16 0,-29 13 0 0,1 0-336 0,-1-4-64 0,0 0-16 0,-1 2 0 0,-1 3 112 0,3 5 0 0,-5-1 16 0,-1 3 0 0,2-1 432 0,-2 1-128 0,-3 3 128 0,3 0 0 0,-4 4 192 0,0-2 112 0,0 0 16 0,0 0 16 16,0 0 112-16,0 0 32 0,0 0 0 0,0 0 0 16,0 0-32-16,34 62 0 0,-34-62 0 0,0 0 0 15,0 0-192-15,0 0-32 0,28 56-16 0,-28-56 0 16,0 0-208-16,0 0 128 0,0 0-128 0,0 0 0 15,0 0 0-15,74 0 0 0,-74 0 0 0,0 0 0 16,43-30-336-16,-43 30 32 0,32-28 16 0,-32 28 0 16,34-28-16-16,-34 28 0 0,26-32 0 0,-26 32 0 15,22-23 32-15,-22 23 0 0,0 0 0 0,0 0 0 16,25-30 112-16,-21 22 32 0,-4 8 0 0,0-9 0 16,0 5 128-16,-4 1 0 0,0-3 0 0,2 2 0 15,-2 2 0-15,-5 2 0 0,0 0 0 0,-1 0 0 16,1 0 176-16,-2 2-48 0,1 2 0 0,-5 0 0 0,2 5 112 15,-2-3 16-15,2 3 0 0,-2 2 0 0,5 3-112 0,1 1-16 16,3 3 0-16,-3-1 0 0,5 4-128 0,2-2 0 16,-1 0 144-16,1 1-144 0,2-20 224 0,2 42-32 15,-2-42 0-15,0 0 0 0,18 58 176 0,-18-58 16 16,0 0 16-16,0 0 0 0,34 51 16 0,-34-51 0 16,0 0 0-16,0 0 0 0,0 0-176 0,77 28-48 15,-77-28 0-15,0 0 0 0,0 0-192 0,81-17-288 16,-81 17 64-16,0 0 16 15,68-23-944-15,-68 23-192 0</inkml:trace>
  <inkml:trace contextRef="#ctx0" brushRef="#br0" timeOffset="111575.22">31525 14825 10127 0,'-12'-18'896'0,"9"6"-704"0,-3 3-192 0,2 0 0 0,4 3 3520 0,-3 2 656 0,1-2 144 0,-8-3 32 0,1-4-192 0,-6-4-16 0,-4 0-16 0,0 6 0 0,4 7-2752 0,-4 0-544 0,1 6-128 0,-1 4 0 0,4-1-256 0,-4 7-64 0,-2 5 0 0,3 1 0 0,-1 1-208 0,4 8-48 0,2-1-128 0,-1 6 192 0,7 9-192 0,-1 2 0 0,6 6 0 0,-1 2 0 0,6-2 0 0,-1-4 0 0,6-2 0 0,1-9 0 0,-9-34 0 0,27 47 0 0,-27-47 0 0,0 0 0 0,0 0 0 0,0 0-128 0,90 23 128 0,-90-23-160 15,39-32-32-15,-16 7 0 0,-4-7 0 0,5-4 0 16,-3-1 0-16,1-10-16 0,-1-8 0 0,1-7 0 16,-3-1-160-16,2 6-16 0,-8-1-16 0,-2 1 0 15,-1 3-16 1,-6 1 0-16,-3 6 0 0,-1 10 0 0,0 7 224 0,-1 0 64 0,-5 1 0 0,2 7 0 16,-2 5 368-16,-1 6 80 0,1 5 0 0,1 4 16 15,-3 2 272-15,1 6 48 0,3 3 16 0,-6 6 0 16,5 4-160-16,1 2-48 0,-2 7 0 0,-1 4 0 15,5 7-224-15,-2 5-48 0,4 8-16 0,4 1 0 0,-4-1-48 0,6-3-128 16,3-2 192-16,0 4-64 0,1 0-128 0,-1-6 0 16,1-8 0-16,-1 1 0 0,2-4 0 0,-11-34 0 15,29 52 0-15,-29-52 0 0,0 0 0 0,0 0 0 16,73 47 0-16,-73-47 0 0,0 0 0 0,0 0-176 16,90-3 176-16,-90 3-192 0,0 0 48 0,66-34 0 15,-66 34 0-15,41-38 0 0,-18 14-80 0,-1-10-16 16,3 0 0-16,-1-7 0 0,-5 0-96 0,0 3-32 15,-4 2 0-15,-4 4 0 0,-3 4 32 0,-3 6 0 16,-5 1 0-16,-4 6 0 0,-1 2 176 0,-1 3 160 16,-7 5-208-16,-2-5 80 0,2 6 128 0,-6 3 0 15,-2 1 128-15,-3 5-128 0,-4-1 272 0,0 5-16 16,-3 6 0-16,3 4 0 0,4 6-64 0,1 1 0 16,3 2-16-16,5 4 0 0,1 2-176 0,3 4 0 15,7 1 0-15,1-1 128 0,6 3-128 0,1-3 0 0,4-1 0 0,5-7 0 16,-13-30 0-16,30 51 0 0,-30-51 0 0,0 0 0 15,66 53 128-15,-66-53 0 0,0 0 0 0,0 0 0 16,96 16 64-16,-96-16 0 0,0 0 0 0,77-35 0 16,-77 35-192-16,52-47 192 0,-24 13-192 0,-1-7 192 15,-3 5-192-15,4-7-144 0,4-8 144 0,-5 2-208 16,-1 0-240 0,-5 6-64-16,-3 3 0 0,-5 5 0 0,-3 3 96 0,-3 7 16 0,-3 7 0 0,0 1 0 15,-4 5 400-15,-4 3 0 0,0 5 0 0,3 4 0 16,-5 4 256-16,2 0 144 0,-2 5 32 0,-1 6 0 15,1 0 96-15,1 10 32 0,1-1 0 0,-2 8 0 16,-1 4-240-16,5 11-32 0,-2 5-16 0,2 5 0 0,2-1-16 0,0 10-16 16,0 7 0-16,0 6 0 0,0-2-240 0,0 0 176 15,6 0-176-15,-6-5 160 0,2-8-160 0,-2-1 192 16,4 1-192-16,-1-3 192 0,-3-5-192 0,0-9 0 16,0-8 0-16,0-12 128 0,0-7-128 0,0-20-176 15,0 0 48-15,2 27 0 16,-2-27-512-16,0 0-112 0,0 0-16 0,8-25 0 15,-8 6-496-15,2-7-96 0,1-6-32 0,1-2-16784 16</inkml:trace>
  <inkml:trace contextRef="#ctx0" brushRef="#br0" timeOffset="111808.07">32290 14867 1839 0,'3'-34'160'0,"-3"17"-160"0,4 0 0 0,-4 4 0 0,2 7 6896 0,2 3 1344 0,-1-3 272 0,3-4 48 0,4-5-4384 0,-10 15-864 0,28-28-176 0,-28 28-48 0,0 0-1584 0,0 0-320 0,82-15-64 0,-82 15-16 0,0 0-608 0,77 28-128 0,-77-28-32 0,0 0 0 0,72 44-336 0,-72-44 128 0,0 0-128 0,45 64 0 0,-45-64 0 0,9 43 0 0,-9-19-192 0,-2 4 64 0,-7 1-160 0,0-3-32 0,-1-4 0 0,-5-1 0 0,-2 2-64 0,-3-1-32 0,-3-5 0 0,2-2 0 0,-7-2-224 0,4-3-64 15,-1-7 0-15,1-3 0 0,5-3 0 0,-3-9 0 0,5-1 0 16,4-6 0-16,-2-1-1600 0,5-3-320 0</inkml:trace>
  <inkml:trace contextRef="#ctx0" brushRef="#br0" timeOffset="112021.76">32840 14393 2751 0,'0'0'256'0,"0"0"-256"16,0 0 0-16,68-5 0 0,-68 5 6576 0,0 0 1264 15,0 0 256-15,0 0 48 0,64 43-3952 0,-64-43-800 16,75 73-144-16,-36-22-48 0,-1 3-1584 0,-10 3-320 15,2-5-64-15,-7 3-16 0,-3 1-144 0,-5 1-48 16,-5-9 0-16,-1 9 0 0,-5 10-272 0,-4 1-64 16,-4-6-16-16,-5-4 0 0,-1-5-464 0,-5-4-80 15,0-6-128-15,-3-4 176 16,-7 1-576-16,-3-4-112 0,-6-6-32 0,-5-2 0 16,-4 0-1184-16,-10-3-256 0</inkml:trace>
  <inkml:trace contextRef="#ctx0" brushRef="#br0" timeOffset="119989.85">23883 10524 11967 0,'-3'-4'1072'0,"3"0"-864"0,-4-1-208 0,2 1 0 0,2 2 2272 0,0 2 416 0,-4-6 64 0,4 3 32 0,-5-1 880 0,1-2 176 0,0 1 48 0,2-3 0 0,-1 6-1984 0,1 2-400 0,-2-4-80 0,4 8-16 0,-4-4-640 0,2 4-144 0,2 2-32 0,-4-1 0 0,4 5 0 0,0-1 0 0,0 2 0 0,-3 2 0 0,1 1-48 0,2 4-16 0,0 3 0 0,0 0 0 0,2 1-192 0,-2 6-32 0,3 6-16 0,-3 0 0 0,0-4-288 0,4 2 160 0,-4 4-160 0,6-2 128 0,-6-2-128 0,4-2 0 0,1-4-160 0,-3-3 160 0,2-3-704 0,-4-20-32 0,0 0-16 0,0 0 0 0,22 51-272 0,-22-51-48 0,0 0-16 0,0 0-18048 0</inkml:trace>
  <inkml:trace contextRef="#ctx0" brushRef="#br0" timeOffset="120809.26">23957 11428 6447 0,'0'-4'576'0,"0"2"-576"16,0 2 0-16,0-4 0 0,0 4 2336 0,0-2 352 15,0 2 80-15,0-1 16 0,-4-1 1088 0,4 2 224 16,0-4 32-16,-2 4 16 0,4 0-1984 0,-2 0-400 16,0 4-80-16,0-2-16 0,0 1-640 0,0 1-128 15,4 2-16-15,-4-1-16 0,0 1-352 0,0 1-80 0,4 3-16 16,-4-1 0-16,5 1-32 0,-1-1 0 0,-4 2 0 0,0-1 0 16,0 1-96-16,2 0-32 0,-2 4 0 0,4-3 0 15,-4-3-128-15,0 4-128 0,0 2 144 0,0 0-144 16,0 0 0-16,0 2 0 0,-4 2 0 0,4 2 0 15,-2 1 0-15,2-1 0 0,0-2 0 0,-4-1 0 16,4-1 0-16,-4 0 0 0,4 0 0 0,-1 0 0 16,1 2 0-16,0-2 0 0,0 0 0 0,0-8-160 15,1 2 16-15,3 3 0 0,0-5 0 0,-4 0 0 16,0 1 144-16,0-1-192 0,6 1 192 0,-6 1-192 16,1 2 192-16,-1-4-128 0,2-1 128 0,-2 1-128 15,2 4-16-15,-2-3 0 0,4 1 0 0,-4 0 0 16,0 1 0-16,-4-3 0 0,8 0 0 0,-4 3 0 15,-4 1 144-15,4-2-128 0,0 2 128 0,-2 0-128 0,2-1 0 0,-2 1 0 16,1 2 0-16,1-4 0 0,0 6 128 0,0-2 0 16,0-4 0-16,0 3 0 0,0-1 0 0,1 2 0 15,1-2 0-15,0 2 0 0,2-4 0 0,-2-3 0 16,2-1-144-16,-4 1 144 0,3-4-144 0,-3 1 144 16,0-3-192-16,2-2 192 0,2 0-384 0,-4-2 48 15,4-2 0-15,-4-1 0 16,5 1-1376-16,-18 2-272 0</inkml:trace>
  <inkml:trace contextRef="#ctx0" brushRef="#br0" timeOffset="121209.22">23803 12320 3679 0,'0'-13'320'0,"-4"8"-320"0,2-5 0 15,2 5 0-15,0 1 4016 0,0 4 720 0,0-4 160 0,-4-2 32 0,4 1 32 0,0-3 16 0,4 1 0 0,-4 3 0 0,0 4-3344 0,6 0-672 0,-6 0-128 0,0 0-16 0,0 0-368 0,0 0-80 0,49 56-16 0,-49-56 0 0,0 0-96 0,41 68 0 0,-41-68-16 0,26 45 0 0,-26-45-16 0,0 0 0 0,32 56 0 0,-32-56 0 0,0 0 32 0,0 0 0 0,40 49 0 0,-40-49 0 0,0 0-112 0,0 0-16 0,0 0 0 0,0 0 0 0,0 0 0 0,0 0 0 0,0 0 0 0,48-43 0 0,-38 22 32 0,-3-5 0 0,5-2 0 0,1-4 0 0,-4 4-288 0,1-4-64 0,5 2-16 0,-4-4 0 16,2 9-752-16,2-3-160 0,-2 8-32 0</inkml:trace>
  <inkml:trace contextRef="#ctx0" brushRef="#br0" timeOffset="121560.36">24269 12630 9215 0,'0'-1'816'15,"0"-3"-656"-15,0 4-160 0,0 0 0 16,2-2 3792-16,-2 2 736 0,0 0 144 0,1 0 16 16,1 2-768-16,2 2-144 0,-4 1-48 0,0-5 0 0,0 0-2576 0,10 43-512 15,-10-43-96-15,5 44-32 0,-5-16-256 0,4 0-64 16,-4 6-16-16,0 0 0 0,0-4-176 0,0 4 0 16,2 3 144-16,-2 1-144 0,4-1 0 0,-4-3 0 15,0-2-192-15,3-4 64 16,-1 0-320-16,2-3-64 0,-4-25-16 0,0 0-17536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25:02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20454 1199 4607 0,'0'-4'400'0,"0"2"-400"0,0 0 0 0,0 0 0 0,0-3 960 0,-4 3 96 0,4 0 32 0,0-2 0 0,0 1 816 0,0-5 160 0,0-1 48 0,-2-6 0 0,2 1 608 0,0-1 128 0,-4 0 32 0,4 2 0 0,-5-2 64 0,1 0 0 0,-2 2 16 0,3 2 0 0,-3 1-640 0,2 3-128 0,2 1-16 0,-1-3-16 0,-3 3-656 0,2-1-128 0,0 1-32 0,3 0 0 0,-3 3-960 0,-2 1-208 0,-1 0-48 0,-1 0 0 0,-1 2-128 0,-1 2 128 0,1 5-128 0,-6-1 128 0,5 3-128 0,-6 5 160 0,1 4-160 0,-1 5 160 0,1 3-160 0,-3 4 0 0,3 4 0 0,-2 4 0 0,5-4 0 0,-1-1 0 0,2 7 0 0,-4 5 0 0,-2 11-1552 0,6 4-400 0,-4-1-80 0,5-1-16 0,3-2 3296 0,1-7 656 0,4-2 128 0,4-7 16 0,4-7-2416 0,1-4-480 0,-7-29-112 0,0 0 0 0,0 0 768 0,0 0 192 0,62 58 0 0,-62-58 0 15,0 0 768-15,59-11 208 0,-35 1 48 0,0-7 0 16,1 2-1024-16,-1-4 0 0,-1 1-144 0,5-7 0 15,-3-5-1056 1,3 0-208-16,-4 2-32 0,1 0-16 0,3-4-400 0,-2-4-64 0,6-3-32 16,2-5 0-16,0 3-464 0,-1 2-80 0,-2 1-32 0,1 4 0 15,-4 0 224-15,2 4 32 0,-6 4 16 0,-1 5 0 16,-4 3 1296-16,1 4 256 0,-5 5 48 0,4 1 16 0,-6 5 1088 0,2-3 240 16,-15 6 32-16,0 0 16 0,0 0 1024 0,0 0 208 15,0 0 32-15,74 49 16 0,-74-49-448 0,0 0-96 16,22 54 0-16,-16-27-16 0,-3-1-80 0,-3 0-16 15,0-5 0-15,0 3 0 0,-3 5-720 0,-7-1-128 16,5-2-48-16,-8 2 0 0,1 1-272 0,-1-1-64 16,-2-4-128-16,0-1 192 0,-2-5-192 0,2-2 0 15,0-5 128-15,-4-2-128 0,4-5 0 0,-4-2 0 16,4-4 0-16,0-7 0 0,-2 1 0 0,2-3-128 16,0-10 128-16,-3-1-208 15,3-3-240-15,1-3-64 0,3 3 0 0,2-6 0 16,-1-3-96-16,5-2-32 0,1 2 0 0,4-2 0 0,0-3 256 0,9 1 64 15,1 3 0-15,3-3 0 0,8 4 320 0,1-3 0 0,4-1 0 0,6 2 0 16,-5 6 672-16,-1 2 48 0,4 4 16 0,-6 5 0 16,1 2-128-16,7 2-32 0,-2 4 0 0,-30 11 0 15,71-19-304-15,-71 19-64 0,0 0-16 0,91 0 0 16,-91 0 752-16,0 0 144 0,78 34 16 0,-78-34 16 31,0 0-1632-31,53 71-320 0,-53-71-64 0,19 51 0 0,-15-25 896 0,-4 1 0 0,-4-1 0 0,-2 0 176 16,-3 6-48-16,-1-7-128 0,5-5 192 0,-5-1-64 15,3 4-128-15,-3-5 160 0,3 7-160 0,-2-6 160 16,-1-1-160-16,1-3 0 0,1 0 0 0,3-5 0 16,-1-5-320-16,2-1-64 0,2-4 0 0,2-4 0 15,-3-1-320-15,3-5-64 0,3-5 0 0,-1-3-16 16,2-1-560-16,5-2-96 0,1-3-32 0,1-4 0 0,6 1 1472 16,-2 3 144-16,4-1 112 0,1 1 0 0,5 3-256 15,3 2 0-15,-3 3 0 0,3 4 0 0,-28 12-224 0,0 0 48 16,67-9 16-16,-67 9 0 0,0 0 1216 0,0 0 240 15,0 0 48-15,0 0 16 0,68 64-448 0,-64-47-80 16,-4-17-32-16,0 0 0 0,9 58-416 0,-9-43-96 16,0 4-16-16,0-8 0 0,0 2-144 0,0-3-128 15,0-1 144-15,6-5-144 16,-2 1-256-16,-3-5-160 0,7 2-32 0,-2-4 0 16,3 2-960-16,-3-5-192 0,3-3-32 0,0 1-16 15,-3-5-3520-15,3 1-704 0,1-4-144 0,-1-4-16 16,1 4 3152-16,-1 0 624 0,0 2 128 0,1 4 16 0,-5-1 2976 0,-1 5 592 15,2 1 112-15,-2 4 32 0,-4 4 2160 0,2 1 432 16,-2 1 96-16,3 7 0 0,-3-4-880 0,0 7-176 16,0 2-32-16,0 1-16 0,4 0-1888 0,-4-2-368 0,2 0-80 0,2 0-16 15,-4-17-512-15,0 0-128 0,0 0 0 0,0 0-16 16,0 0-176-16,0 0-224 0,0 0 48 0,80 43 16 31,-64-54-336-31,2-3-64 0,1-2-16 0,2-3 0 16,-2 0-1024-16,5-5-192 0,-5-5-64 0,5-1 0 15,-5 2-480-15,2-6-96 0,-3 2-32 0,1 2 0 16,-4 2 1232-16,-2 4 240 0,3-1 48 0,-7 6 16 0,0 4 1440 0,-7 6 272 0,2 1 64 0,-4 7 16 16,0 2 1440-16,-2 3 304 0,0 6 48 0,0 3 16 15,-3 6-848-15,1 3-160 0,-2 4-48 0,-1 8 0 16,1-4-848-16,2 2-192 0,2 2-16 0,-3 6-16 16,3 7-208-16,0 11-32 0,-2 4-16 0,2 9 0 15,2 8-32-15,-3 6-16 0,3 7 0 0,-4-6 0 0,4-9 848 16,-2-5 160-16,2-1 32 0,0-3 16 0,-4-4-912 15,4 0-176-15,0 1-32 0,-3-3-16 16,3-9-1232-16,3-6-240 0,-3-6-48 0,0-5-16 16,0-36 512-16,0 58 96 0,0-58 32 0,4 38-17648 15</inkml:trace>
  <inkml:trace contextRef="#ctx0" brushRef="#br0" timeOffset="251">22064 1167 24127 0,'8'-21'528'0,"-3"12"112"0,1-1 32 15,-2 5 0-15,-2 1-544 0,2 4-128 0,-1-4 0 0,7 2 0 0,-1-3 3664 0,-9 5 704 0,0 0 144 0,0 0 32 0,83 11-3104 0,-83-11-608 0,0 0-128 0,0 0-32 0,77 58-304 0,-77-58-64 0,0 0-16 0,37 72 0 0,-37-72-288 0,0 0 0 0,15 71 128 0,-15-52-128 0,-3-2 0 0,1 0 0 0,-6 3-208 0,-1 3 80 0,-2-2-160 0,1 1-32 0,-5-1 0 0,-2 1 0 0,6-5-336 0,-4 0-80 0,2-7-16 0,-2 1 0 0,2-4-1664 0,7 5-336 0</inkml:trace>
  <inkml:trace contextRef="#ctx0" brushRef="#br0" timeOffset="483.39">22371 1424 26719 0,'0'0'1184'0,"0"0"240"0,0 0-1136 0,0 0-288 0,0 0 0 0,33-9 0 0,-31 5 2896 0,6 0 528 16,-2-1 96-16,7-5 32 0,-4 5-2080 0,6-5-432 16,-6 1-80-16,3 3 0 0,-3 1-560 0,1 1-96 15,-1 0-32-15,0 4 0 0,1 4-272 0,-6-2 0 16,1 5 0-16,-1-1 0 0,2 5 0 0,-5 2-176 16,3 6 0-16,-4 0 0 0,0 0-32 0,0-4-16 15,0 0 0-15,0 2 0 0,0 7 224 0,0 1-176 16,-4-1 176-16,3 1-160 0,1-7 16 0,0 1 0 15,0-8 0-15,0-1 0 16,1-3-272-16,3-1-48 0,-4-6-16 0,4 0-11584 16,2-8-2320-16</inkml:trace>
  <inkml:trace contextRef="#ctx0" brushRef="#br0" timeOffset="663.66">22639 750 35007 0,'-3'7'1552'0,"-3"-5"320"0,0 2-1488 0,4 0-384 0,1-4 0 0,1 2 0 16,0-1 1344-16,0 5 192 0,0-4 32 0,0 5 16 15,1-1-1184-15,3 3-224 0,6-5-48 0,-10-4-128 32,0 0-896-32,0 0-304 0,0 0-48 0,0 0-16 0</inkml:trace>
  <inkml:trace contextRef="#ctx0" brushRef="#br0" timeOffset="1314.65">22976 682 11055 0,'-10'9'976'0,"1"-3"-784"0,3 4-192 0,3-1 0 0,-3-2 4448 0,2-1 848 15,0 3 160-15,-1 10 48 0,-5 9-1888 0,-1 18-368 16,-8 16-80-16,1 5-16 0,-1 3-1712 0,4-4-352 16,2-4-64-16,3-6 0 0,1 2-192 0,-1-1-48 15,8-7 0-15,-3 3 0 0,5 1-448 0,2-5-80 16,-2-49-32-16,15 89 0 0,-15-89-224 0,24 65 0 15,-24-65-192-15,0 0 192 0,0 0-416 0,79 55 32 16,-79-55 0-16,0 0 0 0,70-2 16 0,-70 2 16 16,50-9 0-16,-23-5 0 15,1-1-176-15,0-5-48 0,0 1 0 0,-3-9 0 0,3 0 256 0,-9 1 64 0,-4 7 0 0,4-5 0 16,-4-1 48-16,0-2 16 0,-6 3 0 0,0 1 0 16,-3 5-16-16,-6 0 0 0,-2 6 0 0,-2 4 0 15,-5 3 208-15,-4 4-192 0,-4 4 192 0,-2 4-192 16,0 1 192-16,1 3 0 0,-3 1 144 0,2 2-144 15,-5 6 224-15,1 5-48 0,-1 6-16 0,1 4 0 16,4 4-32-16,8-4-128 0,2 3 192 0,-1 1-64 16,10 1 16-16,0-39 0 0,6 68 0 0,-6-68 0 15,17 58 16-15,-17-58 0 0,0 0 0 0,0 0 0 16,64 56-160-16,-64-56 128 0,0 0-128 0,71 0 128 16,-71 0-256-16,53-22-64 0,-27 7-16 0,2-8 0 15,-3 5-240-15,1-5-64 0,0 0 0 0,-1-1 0 16,-3 0 144-16,-1-3 32 0,1 1 0 0,-3 2 0 15,-7 5 336-15,1 0 0 0,0 0-144 0,-6 4 144 16,1 2 384-16,-2 4 144 0,-3 1 32 0,-1 4 0 0,2 1 320 0,-4 1 64 16,0 2 16-16,0 5 0 0,0-3-192 0,0 6-48 15,-4 1 0-15,4 2 0 0,-2 3-224 0,2 2-48 16,-3 1-16-16,3 2 0 0,0-19-144 0,-6 40-32 16,6-40 0-16,-8 37 0 0,7-18-96 0,-5-2-32 15,2 0 0-15,0-2 0 0,2-2-128 0,-1-2 0 16,-1-5 0-16,2 0 0 0,2-3 0 0,0-3 0 15,0 0 0-15,6-3 0 16,-3-3-512-16,3-4 0 0,0-1 16 0,3-8 0 0,1 4 112 0,-1-3 0 16,0-5 16-16,3-1 0 0,1-3 112 0,6-1 32 15,-1-4 0-15,7 2 0 0,-1 0-16 0,1 0 0 16,8 4 0-16,1-4 0 0,0 3-80 0,4 3-32 0,-1 1 0 0,-3 6 0 31,4-1-304-31,-4 3-64 0,-34 15-16 0,48-19-18592 0</inkml:trace>
  <inkml:trace contextRef="#ctx0" brushRef="#br0" timeOffset="24700.64">29717 3542 26319 0,'5'-20'2336'0,"5"5"-1872"0,-5 9-464 0,5-3 0 0,-4-1 2192 0,-3 5 352 0,1 5 64 0,-4 0 16 0,-4 5-1072 0,4 1-208 0,0 1-32 0,0 3-16 0,0-3-592 0,4 5-112 0,2-3-16 0,-3 2-16 0,3 4 16 0,-2-2 16 0,-4-13 0 0,0 0 0 0,0 0-48 0,0 0-16 0,39 81 0 0,-39-81 0 0,0 0-80 0,44 73 0 0,-44-73-16 0,0 0 0 0,67 79-176 0,-67-79-16 0,0 0-16 0,90 85 0 0,-90-85-48 0,70 56-16 0,-70-56 0 0,84 61 0 0,-84-61-160 0,96 62 0 0,-96-62 0 0,89 56 128 0,-89-56-128 0,86 53 0 0,-86-53 0 0,87 58 0 0,-87-58 0 0,75 47 0 0,-75-47 0 0,73 52 0 0,-73-52 0 0,0 0 0 0,92 68 0 0,-92-68 0 0,0 0 0 0,0 0 0 0,75 53 0 0,-75-53 0 0,0 0 0 0,0 0-176 0,0 0 176 0,0 0-192 15,0 0-832-15,64 62-192 0,-60-57-16 0,-4 1-16 0,0-6 1760 0,-4 4 336 0,2 1 80 0,-5-3 16 0,1 6-944 0,-3-3 0 0,-4 9-240 0,-2-3 48 0,-4 2-32 0,-2 6-16 16,-7 0 0-16,-2 5 0 0,-8 6 48 0,-5 4 0 15,-6 5 0-15,-7 6 0 0,1 1 192 0,3-5-192 16,5-2 192-16,-10 6-192 0,-3 8 192 0,2 3 0 16,7-3-160-16,2 0 160 0,6-4 0 0,4-2 0 15,7-4 0-15,3-8 0 0,5-3-288 0,3-7 64 16,4-3 16-16,2-1 0 16,6-6-192-16,3 0-48 0,1-2 0 0,-1-3 0 15,4-1-112-15,2-5-16 0,-2 1-16 0,4-3 0 16,0 2-976-16,4-4-192 0,-1 0-32 0,-1-2-14528 0</inkml:trace>
  <inkml:trace contextRef="#ctx0" brushRef="#br0" timeOffset="30213.17">30925 4474 31327 0,'0'2'2784'0,"0"-2"-2224"0,0 0-560 0,0 0 0 0,0 0 1984 0,0 0 304 15,0-2 48-15,4 2 16 0,-4-1-544 0,4-1-96 0,-2-4-32 0,5 2 0 0,-1-5-512 0,-1-1-96 0,3-3-32 0,3-4 0 0,-1-1-352 0,3-1-80 0,4-6-16 0,1-3 0 0,1-2-288 0,4-2-64 0,-4-2-16 0,1-3 0 0,5-6-224 0,3-1 0 0,0 1 0 0,-4 0 0 0,-3-2-272 0,2 3-48 0,-4 5-16 0,-4-4 0 0,3-6-496 0,1-2-80 0,-4-8-32 0,0 5 0 0,-5 3 256 0,-1 2 48 0,0 9 16 0,-7 6 0 0,2 8 240 0,0 7 32 0,-4 6 16 0,-4 1 0 0,0 5 160 0,-1 3 48 0,-1 2 0 0,0 2 0 0,3 0-16 0,-7 3 0 0,5 1 0 0,-3 3 0 0,1 4 144 0,-3 2-128 16,3 2 128-16,1 2-128 0,-3-2 128 0,3 6 0 16,-2 1 0-16,3 0 0 0,-1 1 0 0,1 3 0 15,1 6 0-15,-2-4 0 0,2 6-144 0,4-3 144 16,-3 7-160-16,1 3 160 0,2 0-288 0,0 2 32 15,0 6 16-15,0-6 0 0,0 0 240 0,2-1-144 16,-2-1 144-16,3 0-128 0,-3-3 128 0,6-7 144 16,2 1-16-16,-3 0-128 0,-5-34 336 0,11 45-32 15,-11-45-16-15,0 0 0 0,23 53-160 0,-23-53-128 16,0 0 192-16,0 0-192 0,0 0 128 0,0 0-128 16,0 0 0-16,0 0 0 0,0 0 208 0,56 56-64 0,-54-56-16 15,4 0 0-15,-2 0 16 0,-1-4 0 0,3 3 0 0,-2-3 0 16,-2-2-144-16,1 0 160 0,1 3-160 0,-2-3 160 15,2 0-160-15,-4 3 0 0,4-5 0 0,-4 6 0 16,0-5-128-16,1 5-64 0,-1-2-16 0,4 0 0 16,-4 2-80-16,0 2-16 0,0 0 0 0,0 0 0 15,0 0 96-15,0 0 16 0,0 0 0 0,0 0 0 16,0-3 0-16,0 1 16 0,0-2 0 0,2 0 0 16,0 2-128-16,0-5-16 0,2-1-16 0,1 1 0 31,-1 1-560-31,2-3-128 0,3 3 0 0,0-3-16 0,1-1-1408 0,-1 5-288 0,1-3-48 0,-1 3-10784 15</inkml:trace>
  <inkml:trace contextRef="#ctx0" brushRef="#br0" timeOffset="30567.94">31673 4187 24879 0,'-5'0'1088'0,"1"0"256"0,0 0-1088 0,2 0-256 16,2 0 0-16,0 0 0 0,0 0 2912 0,0 0 528 0,0 0 96 0,0 0 32 0,6 0-1760 0,-2 0-336 0,-3 0-80 0,5 0-16 0,2 2-912 0,1-2-176 0,0 4-32 0,1-4-16 0,-10 0-240 0,0 0 0 0,0 0 0 0,0 0 0 0,0 0 0 0,0 0-240 0,0 0 48 0,0 0 16 0,50 62-64 0,-48-47-16 0,-2 3 0 0,0 1 0 0,-2 2 128 0,1 1 128 0,1-1-208 0,0 2 80 0,0-8 128 0,0 0-160 0,0 0 160 0,1-2-160 0,1-4-16 0,4-3 0 0,-6-2 0 0,6-4 0 15,-3 0-800-15,3-10-176 0,-2 1-16 16,1-16-15728-16</inkml:trace>
  <inkml:trace contextRef="#ctx0" brushRef="#br0" timeOffset="30731.84">31827 3728 1839 0,'-9'-2'160'0,"3"2"-160"0,2 0 0 0,1 0 0 0,1 0 4752 0,2 0 928 16,-4 0 176-16,2 0 32 15,-2 0-816-15,-1 0-160 0,1 0-48 0,0 0 0 0,2 0-3424 0,4 2-688 16,2-2-144-16,0 2-32 0,1 4-576 0,-5-6 0 15,0 0 0-15,0 0 0 16,0 0-1040-16,0 0-240 0</inkml:trace>
  <inkml:trace contextRef="#ctx0" brushRef="#br0" timeOffset="31065.71">32081 4106 17503 0,'-4'10'1552'0,"4"-1"-1232"0,-4-5-320 16,4 1 0-16,-1-1 3136 0,1 2 576 15,-6 9 128-15,2 4 0 0,-1 5-816 0,-3 4-160 0,2-2-48 0,1 1 0 16,1-3-1824-16,4-3-368 0,-4-4-80 0,4 0-16 16,0-4-400-16,0-13-128 0,0 0 0 0,0 0 0 31,0 0-256-31,0 0-176 0,0 0-16 0,0 0-16 16,0 0-240-16,0 0-64 0,62-15 0 0,-52 0 0 15,3-4-272-15,-2 0-64 0,2 0-16 0,-1 1 0 0,1-5 672 0,0 2 128 0,2 3 16 0,-6 3 16 16,3-4 496-16,-3 7 112 0,-2 5 0 0,1 1 16 15,-1 6 832-15,-5 0 176 0,2 0 16 0,0 10 16 16,-4-5-544-16,0 9-128 0,0 1 0 0,0 3-16 16,0 1-112-16,-4 0-32 0,4 2 0 0,0 1 0 0,0 3-256 15,0-25-48-15,4 39-16 0,-4-24 0 0,0-15-224 16,0 0 0-16,0 0 0 0,0 0 0 16,0 0-688-16,0 0-16 0,0 0-16 0,0 0 0 15,0 0-576-15,0 0-112 0,86-4-32 0,-71-18-10336 16,4-5-2080-16</inkml:trace>
  <inkml:trace contextRef="#ctx0" brushRef="#br0" timeOffset="31934.62">32509 3531 14335 0,'4'-53'320'0,"-2"27"64"0,-2-2 0 0,0 5 16 0,0 12-400 0,0 2 0 16,0-3 0-16,0-4 0 0,-2-5 4848 0,2-7 880 16,0 3 176-16,-4 10 48 0,1 6-3456 0,1 7-704 15,-2 9-128-15,-2 8-16 0,1 10-912 0,1 7-176 16,-2 4-48-16,3 7 0 0,-3 2-160 0,2 6-32 15,-5 9-16-15,3 7 0 0,-3 16-144 0,-1 0-32 0,1 9 0 0,0-6 0 16,3-1-128-16,-2-14 0 0,3-3 0 16,3-15 0-16,-2-6 0 0,4-2-144 0,-4-2 0 0,4-6 0 31,4-3-608-31,-4-34-112 0,10 47-32 0,-10-47 0 16,0 0 128-16,0 0 32 0,0 0 0 0,0 0 0 15,0 0-464-15,0 0-80 0,67-34-32 0,-48 2 0 16,0-1 544-16,5-9 128 0,1 3 0 0,-5-1 16 0,7-7 496 0,-3 4 128 0,2 0 0 0,-3 5 0 15,-2 6 352-15,-4 6 144 0,-2 5 16 0,-6 3 16 16,0 6 560-16,-3 5 96 0,-2 5 32 0,-4 2 0 16,-4 6-368-16,0 3-64 0,-1 2-16 0,-5 6 0 15,1 0-336-15,-2 6-80 0,-3 1-16 0,3-3 0 16,-2 1-176-16,4 3-32 0,-6 3-128 0,5 0 192 16,-3-2-192-16,2 1 0 0,3-3 0 0,1 1 0 0,3-5 0 0,-2 3 0 15,6-4-192-15,0-4 192 0,0-6-256 0,2 0 48 16,2 1 16-16,-4-10 0 0,0 0 192 0,0 0 0 15,0 0-160-15,0 0 160 0,73 19 0 0,-73-19 288 16,51-17-48-16,-51 17-16 0,54-27 32 0,-22 9 0 16,2-1 0-16,0-4 0 0,0-1-128 0,0-2 0 15,0-1-128-15,-1 1 192 0,-4 0-192 0,-1 1 0 16,-4-1 0-16,-3 3 0 0,-6 8 0 0,-2-2 0 16,-4 6-128-16,-5 2 128 0,-4 3-384 0,-4 6 48 15,-5 0 0-15,0 4 0 0,-6 3 48 0,-4 1 16 16,-4 3 0-16,3 2 0 0,-5 2 80 0,3 0 0 0,-3 4 16 15,4 2 0-15,-3-2 176 0,5 3 144 16,4 3-16-16,2-5-128 0,4 3 192 0,3-4-192 0,6 5 192 16,0-24-192-16,2 40 192 0,-2-40-192 0,0 0 192 0,0 0-192 15,0 0 224-15,53 62-64 0,-53-62-16 0,0 0 0 16,0 0-144-16,90 0 192 0,-90 0-192 0,56-21 192 16,-26 4-192-16,4-2 0 0,-4-2-192 0,4 1 192 15,-6-3-384-15,4 3 32 0,-2-7 16 0,2 1 0 31,-2 0-448-31,0-1-96 0,-3 3-16 0,-3 1 0 0,-7 3 304 0,0 5 48 0,-2 2 16 16,-6 3 0-16,1 1 928 0,-5 5 192 0,-1 2 48 0,-4 4 0 16,0 0 416-16,0 3 96 0,-4 5 0 0,4-1 16 15,-4 3-224-15,3 1-48 0,-5 5-16 0,2 3 0 16,-1 0-256-16,1 1-48 0,-2 1-16 0,-1 1 0 0,1 1-208 16,0-1-32-16,-3 4-16 0,3-7 0 0,-3 2-112 0,5-5-32 15,-1 3 0-15,-1-2 0 0,2-6-160 0,0-2 0 16,3 1 0-16,-3-5 128 0,0-1-128 0,2-2 0 15,2-4 0-15,-4 0 0 0,4 0 0 0,0-8 0 16,4-1 0-16,-4-3 0 0,6-3 0 0,3-9-144 16,1-1 144-16,1-3 0 0,4 0 0 0,2-2-128 15,2 2 128-15,5-6 0 0,0 6 0 0,5-4-128 16,4 6 128-16,1-1 0 16,0 5-448-16,4 3 0 0,-38 19 16 0,77-28 0 15,-77 28-656-15,73-19-144 0</inkml:trace>
  <inkml:trace contextRef="#ctx0" brushRef="#br0" timeOffset="32387.08">31842 4877 22111 0,'0'-2'1968'0,"0"2"-1584"0,0 0-384 0,0 0 0 0,0 2 2352 0,0-1 384 0,0 5 80 0,0 4 0 0,0 5-256 0,0 7-64 0,0 8-16 0,0 6 0 0,0 7-1424 0,-2 8-288 0,2 1-48 0,0 5-16 0,-3 3-144 0,3 6-48 0,0-4 0 0,0 0 0 0,0-4-288 0,3-9-64 0,-1-12-16 0,2-3 0 0,-4-34-144 0,9 45-224 0,-9-45 48 0,0 0 16 0,0 0-608 0,21 57-112 0,-17-53-16 0,-4 1-12064 0,4-1-2400 0</inkml:trace>
  <inkml:trace contextRef="#ctx0" brushRef="#br0" timeOffset="32585.82">31760 5600 13823 0,'-14'-15'608'0,"9"9"128"0,-5 3-592 0,5-3-144 0,1 4 0 0,2 0 0 16,0 2 3744-16,0 0 720 0,-3 0 144 0,-3 4 16 15,6 2-1360-15,-1 3-256 0,6 6-64 0,3 0-16 16,-6-15-1840-16,0 0-352 0,34 64-80 0,-34-64-16 16,0 0-128-16,43 62-16 0,-43-62-16 0,0 0 0 15,56 60-96-15,-56-60-32 0,0 0 0 0,0 0 0 16,83 30-80-16,-83-30-16 0,0 0 0 0,68-19 0 16,-68 19 0-16,43-33-16 0,-20 12 0 0,-3-7 0 15,1-4-240-15,-2 0 128 0,-1-4-128 0,1 2 0 16,-6-1-512-16,2 1-192 0,4 0-32 0,-4 2-13136 15,-3 2-2624-15</inkml:trace>
  <inkml:trace contextRef="#ctx0" brushRef="#br0" timeOffset="33169.74">31463 6675 4607 0,'5'-28'400'0,"-3"9"-400"0,0 4 0 0,-2 0 0 0,0 4 4560 0,0 3 832 0,0-1 176 0,0-10 16 0,4-9-1216 0,-4-10-240 0,0-1-48 0,0 1-16 0,-4 8-2512 0,0 0-496 0,2 8-96 0,-7 6-32 0,0 1-352 0,-1 8-80 0,-1 1-16 0,-2 3 0 0,-2 6-224 0,-2 3-32 0,0 3-16 0,-2 4 0 0,0 6-208 0,-5 6 0 0,5 3 0 0,-5 4 0 0,5 4-320 0,0 3 64 0,4 6 0 0,-4 0 0 0,6-2 48 0,2 1 16 0,-2 1 0 0,1-2 0 0,7-2 16 0,1-1 16 15,4-3 0-15,0-3 0 0,4-9-80 0,-4-25-16 16,0 0 0-16,0 0 0 0,0 0 0 0,0 0-16 16,0 0 0-16,82 0 0 0,-63-19 80 0,2-6 32 15,3-8 0-15,5-9 0 0,1-3-48 0,2-2-16 16,-2 2 0-16,-4 2 0 0,-2 5 32 0,1 4 16 16,-6 10 0-16,-8 7 0 0,2 6 304 0,-13 11 48 15,0 0 16-15,0 0 0 0,0 0 304 0,0 0 64 16,0 0 16-16,0 0 0 0,34 58 96 0,-34-35 32 15,0 3 0-15,0 0 0 0,2-1-48 0,-2-5 0 16,2-1 0-16,0 0 0 0,1 0-288 0,-1-2-64 16,2 0-16-16,0-1 0 0,1 1-288 0,-1-2 0 0,-2-1 0 0,5-3 0 15,-5-4-176-15,2 1-80 0,-4-8-32 0,0 0 0 32,0 0-592-32,0 0-112 0,0 0-32 0,0 0-12160 0,0 0-2448 0</inkml:trace>
  <inkml:trace contextRef="#ctx0" brushRef="#br0" timeOffset="33337.65">31850 6681 24879 0,'-2'3'2208'0,"0"-1"-1760"0,-4 2-448 0,6-4 0 16,-3 0 3104-16,3 0 544 0,-4 2 96 0,2 2 32 16,-5-1-1664-16,5-1-320 0,-2 2-64 0,0-4 0 15,4 2-1344-15,4-2-256 0,2-2-128 0,-6 2 128 16,0 0-1024-16,0 0-192 0</inkml:trace>
  <inkml:trace contextRef="#ctx0" brushRef="#br0" timeOffset="33621.15">32167 6570 33167 0,'0'-6'1472'0,"0"4"304"0,0 0-1424 0,0 2-352 15,0-3 0-15,0 3 0 0,2 0 1808 0,2 0 304 16,-4 0 48-16,0 0 16 0,0 0-1216 0,0 0-224 15,0 0-48-15,0 0-16 0,53 52-448 0,-53-52-96 16,0 0 0-16,9 62-128 0,-9-41 0 0,0 2-192 16,-4 1 0-16,1-5 0 0,-5 1-64 0,1 3 0 15,-3-4 0-15,-1-4 0 0,-2 4 64 0,1-8 16 0,-4 2 0 0,0-4 0 16,1-5 176-16,0 2-160 0,0-6 160 16,-2-6-160-16,6 2 160 0,-4-9-128 0,2-2 128 0,7 0-128 15,-1 0 128-15,5-2 0 0,2-2 0 0,2-3 0 16,2-6 0-16,5-10 0 0,4-3 0 0,2-1 0 15,4 7-160-15,-2-1-48 0,5 2-16 0,3 6 0 32,3-2-1376-32,0 2-256 0</inkml:trace>
  <inkml:trace contextRef="#ctx0" brushRef="#br0" timeOffset="34156.21">32523 6448 29487 0,'-10'17'1296'0,"3"-8"288"0,1 2-1264 0,2-1-320 0,2-5 0 0,-1 3 0 0,1-3 2496 0,0 9 448 16,-4 1 96-16,1 9 16 0,-1 4-1680 16,2 0-336-16,4-1-64 0,-4-5-16 0,4-7-384 0,4-2-96 15,-4-13-16-15,0 0 0 0,0 0-464 0,0 0 0 16,0 0 0-16,0 0-160 16,0 0-384-16,0 0-80 0,0 0-16 0,74 21 0 15,-74-21-64-15,31-28 0 0,-15 7-16 0,4-3 0 16,-1-4-464-16,0-2-96 0,0 1 0 0,-1 3-16 0,-3 2 880 0,0 3 176 15,-1 6 48-15,-5 0 0 0,-9 15 1408 0,0 0 272 16,0 0 64-16,0 0 16 0,0 0-544 0,0 0-96 16,0 0-32-16,0 0 0 0,38 60 16 0,-38-60 0 15,1 43 0-15,-1-43 0 0,6 44-320 0,-6-44-64 0,0 0-16 0,17 60 0 16,-17-60-512-16,0 0 0 0,0 0 0 0,0 0 0 16,39 54-224-16,-39-54-96 0,0 0-32 0,0 0 0 31,0 0-368-31,66-11-80 0,-66 11-16 0,36-26 0 15,-36 26-144-15,41-42-16 0,-16 14-16 0,-1-8 0 16,1 1-576-16,-1-5-112 0,4-5-32 0,-7-6 0 16,1-1-288-16,-1-5-64 0,-4 5-16 0,-2 8 0 0,-6 7 1200 15,1 1 240-15,-5-3 64 0,1 7 0 0,-2-2 2048 0,0 4 400 0,-4 2 96 0,0 1 16 16,-4 7 352-16,-2 7 80 0,2 5 16 0,-1 6 0 16,-5 6-1008-16,1 9-192 0,0 2-32 0,-1 6-16 15,1-1-288-15,3 11-64 0,-3 4-16 0,-1 12 0 16,5 6-352-16,1 5-64 0,0 8-16 0,8-2 0 15,-4 2-224-15,4-3-160 0,1-4 192 0,1-9-192 0,0-3 0 0,1 2 0 16,3 2 0-16,-1 0 0 16,0-6-448-16,-9-45-128 0,25 77-48 0,-25-77 0 15,0 0-304-15,34 66-64 0,-34-66-16 0,0 0 0 16,0 0 0-16,0 0 0 0,0 0 0 0,49-25-17728 16</inkml:trace>
  <inkml:trace contextRef="#ctx0" brushRef="#br0" timeOffset="34383.89">32836 6354 35935 0,'-24'5'1600'0,"11"-3"320"0,3 2-1536 0,3 0-384 0,3-4 0 0,4 0 0 0,0 0 1392 0,2 0 208 0,-2 0 32 0,0 0 16 0,0 0-240 0,66-15-32 0,-66 15-16 0,81-23 0 0,-32 2-736 0,3-1-160 0,3-4-16 0,1-3-16 0,6 1-432 0,-4-4 0 0,4 2-192 0,0-2-21184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0:0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10800 3871 40543 0,'2'-5'3600'0,"1"-1"-2880"16,-3 2-576-16,2 0-144 0,2 1 896 0,0 1 128 0,1-4 48 0,9-3 0 0,1-4-64 0,3-1-16 0,7 7 0 0,-25 7 0 0,68-17-608 0,-68 17-112 0,95-6-16 0,-95 6-16 0,115 4-240 0,-115-4 128 0,117 2-128 0,-117-2 0 0,114-2-240 0,-114 2-144 0,105-6-16 0,-105 6-16 0,87-7-480 0,-87 7-80 0,0 0-32 0,101-4 0 0,-101 4-400 0,0 0-96 0</inkml:trace>
  <inkml:trace contextRef="#ctx0" brushRef="#br0" timeOffset="186.86">10975 4223 31327 0,'-12'3'1392'0,"9"-3"272"16,-1 4-1328-16,4-4-336 0,0 0 0 0,4 0 0 0,-1-4 2176 0,7 4 384 0,5-5 64 0,-15 5 0 15,0 0-960-15,96-27-208 0,-96 27-48 0,88-26 0 16,-88 26-496-16,105-24-96 0,-105 24-32 0,109-17 0 15,-109 17-592-15,104-8-192 0,-104 8 0 0,99 2 0 16,-99-2-832-16,87-4-288 0,-87 4-48 0,73-1-19360 16</inkml:trace>
  <inkml:trace contextRef="#ctx0" brushRef="#br0" timeOffset="488.47">11194 3136 23039 0,'-9'14'1024'0,"5"-5"192"0,2 6-960 0,2-6-256 16,0 3 0-16,0-3 0 0,2 6 3024 0,2 11 560 15,2 18 128-15,1 14 0 0,5 15-1488 0,1 14-304 0,2 8-64 0,-4 11-16 16,2 10-896-16,-2-5-176 0,-1-8-48 0,-3-12 0 16,3-3-400-16,-5-11-96 0,1-4-16 0,0-1 0 15,1 3-368-15,3-4-80 0,1-3-16 0,-2-10 0 32,-9-58-704-32,23 83-160 0,-23-83-32 0,0 0 0 15,0 0-1024-15,0 0-224 0</inkml:trace>
  <inkml:trace contextRef="#ctx0" brushRef="#br0" timeOffset="687.92">11627 3050 16575 0,'-4'15'1472'0,"2"-2"-1168"0,0 2-304 0,0 0 0 16,2-2 4048-16,0 1 752 0,0 6 160 0,-3 18 32 15,1 20-1920-15,2 19-384 0,0 13-80 0,0 12-16 0,2 3-1120 0,1 6-208 16,-1 9-48-16,2-5-16 0,0-12-336 15,1-9-64-15,5-11-16 0,-1-12 0 0,1-7-656 0,1 2-128 16,6 0 0-16,3 1 0 16,9-3-1536-16,1 0-192 0</inkml:trace>
  <inkml:trace contextRef="#ctx0" brushRef="#br0" timeOffset="1458.28">12920 4085 18431 0,'-4'-7'1632'0,"4"1"-1312"0,0-1-320 0,0 1 0 15,-2 0 3680-15,2-3 672 0,-4-6 128 0,1-15 16 16,1-6-1648-16,-6 1-336 0,1-9-64 0,-1 1-16 16,2 6-1344-16,-3-3-288 0,0 4-48 0,-3 1-16 15,-1 10-288-15,4 1-64 0,-6 5-16 0,0 10 0 16,-2-1-192-16,2 10-48 0,0 0 0 0,-4 10 0 16,-2 8-128-16,3 3 0 0,-5 11 0 0,2 7 0 15,2 7 0-15,4 6 0 0,-3 8-160 0,8 2 160 16,1 2 0-16,3-2 0 0,8-5-128 0,2-7 128 0,2-3 0 0,-6-47 0 15,22 64 0-15,-22-64 0 0,0 0 0 0,0 0 160 16,77 60-160-16,-77-60 192 0,0 0-192 0,81-18 0 16,-51-1 0-16,4-6 0 0,0-8 0 0,-2-11 0 15,3-8-160-15,-1-5 160 0,-2-3-368 0,-7 0 32 16,3 2 0-16,-8-4 0 0,3 4 16 0,-2-10 0 16,-8-5 0-16,2-3 0 0,-6 1 192 0,1 2 128 15,-10 3-160-15,0 8 160 0,0 10 0 0,-4 9 0 16,-2 5 0-16,-1 10 0 0,1 7 384 0,0 12 0 0,-3 3 16 0,0 12 0 15,-1 3 16-15,1 8 0 0,-2 9 0 16,1 10 0-16,-3 11-224 0,4 8-32 0,3-5-16 0,0-3 0 16,6 12 48-16,0-1 0 0,0 9 0 0,6 5 0 15,-2 5 96-15,3 0 32 0,6-6 0 0,1-1 0 16,1-8-16-16,-15-62 0 0,43 92 0 0,-43-92 0 16,0 0-304-16,73 75 0 0,-73-75 0 0,0 0 0 15,94 19 0-15,-94-19 0 0,77-9-240 0,-77 9 80 16,92-34-320-1,-49 11-64-15,1-3-16 0,-1-6 0 0,-6 2 32 16,-3 2 0-16,-4-6 0 0,-1 0 0 0,-5 0 64 0,-5 0 16 16,-4 1 0-16,-2-1 0 0,-4 6 144 0,-7-1 48 0,-4-3 0 0,-1 6 0 15,-7 2 256-15,-5-1 0 0,-7 6 0 0,1 4 0 16,-4 6 368-16,1 5-32 0,-2 6 0 0,1 6 0 16,5 1-48-16,-5 10-16 0,3 7 0 0,-3 6 0 15,6 6-144-15,1 3-128 0,6 4 144 0,3-2-144 0,5 2 208 0,8-1-48 16,2-3-16-16,-6-41 0 0,22 68 0 0,-22-68 0 15,0 0 0-15,60 67 0 0,-60-67-144 0,0 0 128 16,96 25-128-16,-96-25 128 16,85-10-496-16,-85 10-96 0,88-32-32 0,-37 6 0 15,0-8-560-15,-5-3-112 0,1-5-32 0,2-1 0 16,-2-6-1296-16,2-5-256 0</inkml:trace>
  <inkml:trace contextRef="#ctx0" brushRef="#br0" timeOffset="1678.46">14423 3488 14335 0,'150'-352'640'0,"-142"334"128"0,-8 16-624 0,0-2-144 0,0-2 0 0,-4-12 0 0,0-7 5232 0,-5-18 1008 0,-6-6 208 0,-6-2 32 0,-1 4-3728 0,-6 13-736 0,1 12-160 0,1 14-16 0,0 12-656 0,3 11-128 0,2 8-32 0,-1 12 0 0,3 14-368 0,8 13-80 0,3 15 0 0,6 8-16 0,2 7-176 0,10 4-16 0,-1 5-16 0,6 14 0 0,6 5 32 0,3 6 16 0,5 4 0 0,2-6 0 0,-6-23-160 0,-1 5-48 0,5-1 0 0,-5-6 0 0,0-1-192 0,-3-11-208 0,2-10 32 0,-5-12 16 31,-6-6-704-31,-12-59-144 0,13 80-16 0,-13-80-16 0,4 49 128 16,-4-49 16-16,-8 21 16 0,2-23 0 0,-3-2-96 0,-2-11-32 16,-6-3 0-16,-2-13-11984 0,-2-10-2416 0</inkml:trace>
  <inkml:trace contextRef="#ctx0" brushRef="#br0" timeOffset="2475.35">14089 3789 10127 0,'-21'-53'448'0,"12"34"96"15,-1 4-544-15,4 2 0 0,3 7 0 0,3 1 0 16,0 5 4608-16,0-4 800 0,0 4 160 0,3 0 48 15,9 0-2000-15,-12 0-400 0,0 0-80 0,0 0 0 0,84 19-1616 0,-84-19-320 16,0 0-64-16,102 28-16 0,-102-28-224 0,86 15-32 16,-86-15-16-16,102 6 0 0,-102-6-528 0,109-2-96 15,-109 2-32-15,101-14 0 0,-101 14-448 0,83-22-112 16,-44 5-16-16,5-2 0 16,-3-3-624-16,-7 1-128 0,0-3-16 0,-6 5-16 15,-9 0 304-15,1 4 64 0,-7-2 16 0,-5 6 0 0,-1 1 464 0,-1 5 112 16,-6-1 16-16,0 4 0 0,-4 0 528 0,2 2 112 15,-3 0 32-15,1 4 0 0,-2 2 160 0,3 5 48 16,-3 2 0-16,2 2 0 0,4 8-144 0,-5-3-32 0,5-1 0 16,0 6 0-16,0-1-64 0,0-24 0 0,5 62-16 0,-5-62 0 15,10 62-176-15,-10-62-16 0,0 0-16 0,18 73 0 16,-18-73-224-16,0 0 0 0,0 0 0 0,0 0-160 31,40 66-512-31,-40-66-96 0,0 0-32 0,0 0 0 16,37-19-288-16,-25-1-64 0,-3 3-16 0,4-4 0 15,-3-7-2032-15,5-6-416 0,-2-3-80 0,2-7-16 16,-4-1-2160-16,2 0-432 0,-3 0-96 0,-1 2 0 0,-3 1 5520 0,-2 7 1120 0,1 5 208 0,-1 7 64 16,-2 8 4352-16,2 8 864 0,-4 1 176 0,0 6 48 15,-4 4-1952-15,2 5-384 0,2-9-80 0,0 0-16 16,0 53-2176-16,0-53-448 0,0 54-96 0,0-54-16 16,2 73-400-16,-2-73-64 0,4 70-32 0,-4-70 0 15,5 68-128-15,-5-68-32 0,13 67 0 0,-13-67 0 16,15 62-128-16,-15-62 0 0,0 0 0 0,21 70 0 15,-21-70-320-15,0 0-80 0,0 0-32 0,0 0 0 16,0 0-352-16,0 0-80 0,70 45-16 0,-55-54 0 16,3-10-896-16,3 0-176 0,2-5-32 0,-8 5-16 0,0 0 1280 0,0 0 256 15,2 2 48-15,-2 4 16 0,-4-2 800 0,6 6 176 16,-6 3 16-16,-11 6 16 0,0 0 960 0,0 0 192 16,0 0 32-16,75 21 16 0,-75-21-896 0,0 0-176 15,0 0-32-15,77 37-16 0,-77-37-112 0,0 0-32 16,77 8 0-16,-77-8 0 0,0 0-176 0,74-17-48 15,-46 2 0-15,0-2 0 0,2-2-320 0,0-2 0 16,2-3 0-16,-4 0 0 16,1-1-768-16,-5 3-80 0,-3-3-16 0,-6 1 0 15,-2 5 80-15,-7 0 16 0,-6 6 0 0,-6 2 0 16,-3 1-448-16,-7 5-96 0,-6-1-16 0,-4 6 0 0,-3 6 816 0,-4 1 144 0,1 5 48 0,2 3 0 16,1 5 1088-16,1 3 208 0,8 1 48 0,-3 4 16 15,-1 8-128-15,3 11-16 0,4-2-16 0,6 6 0 16,3-4-192-16,10 2-48 0,-2-49 0 0,24 88 0 15,-24-88 32-15,49 72 0 0,-49-72 0 0,0 0 0 16,92 69-128-16,-92-69-32 0,76 30 0 0,-76-30 0 16,79 19-176-16,-79-19-32 0,80 0-16 0,-80 0 0 15,81-17-416-15,-81 17-96 0,73-21-16 0,-73 21 0 16,72-24-880-16,-72 24-176 0</inkml:trace>
  <inkml:trace contextRef="#ctx0" brushRef="#br0" timeOffset="3996.29">18229 3358 30399 0,'0'-9'2704'0,"0"1"-2160"0,0 1-544 0,0 5 0 0,0-4 2144 0,-4 2 320 0,4-9 64 0,-4-2 16 0,2-4-1168 0,-3 1-224 0,1 1-64 0,-2 4 0 0,-1 3-528 0,1 5-112 0,-3 3-32 0,-1 4 0 0,-1 3-128 0,-2 5-32 0,-8 5 0 0,2 5 0 0,-9 7-256 0,-4 1 128 0,2 6-128 0,0 1 0 0,-4 7 0 0,2-1 0 0,8 0 0 0,-1-3 0 0,7-4 0 0,-3 0 0 0,4 3 0 0,2-1 0 0,4 1 0 0,1-3 0 0,1 0-128 0,5-2 128 16,4-2-176-16,4-2 16 0,-4-28 0 0,0 0 0 15,49 72-176-15,-49-72-48 0,0 0 0 0,99 51 0 16,-99-51-32 0,93 15-16-16,-93-15 0 0,107-2 0 15,-51-11-432-15,2-3-96 0,-1-2 0 0,-5-3-16864 0</inkml:trace>
  <inkml:trace contextRef="#ctx0" brushRef="#br0" timeOffset="4831.34">18800 3439 31327 0,'2'-11'1392'0,"-2"3"272"0,0 1-1328 0,0 3-336 0,0-2 0 0,0 4 0 15,0 1 2112-15,0-9 336 0,0 1 80 0,-2-3 16 16,2 1-1216-16,-8 2-240 0,3 1-64 0,-1 4 0 16,-7 1-208-16,2 1-48 0,-6 7-16 0,0-3 0 15,-2 6-416-15,0 1-80 0,1 3 0 0,3 1-16 16,-4-2-240-16,4 6 0 0,2-6 0 0,1 4 0 16,-1 2-128-16,7-2-80 0,-1-2-16 0,5 2 0 15,2 0-96-15,0-15-32 0,0 0 0 0,0 0 0 16,19 66 112-16,-19-66 32 0,0 0 0 0,0 0 0 15,52 83 208-15,-52-83 0 0,0 0 0 0,64 64-144 16,-64-64 144-16,0 0 0 0,81 69 160 0,-81-69-160 16,0 0 144-16,79 66-144 0,-79-66 128 0,0 0-128 0,66 60 0 0,-66-60 0 15,0 0 0-15,0 0 0 0,34 68 0 0,-34-53 0 16,-6 0 0-16,-7 0 0 0,2-2 0 0,-6 0 0 16,-2 2 0-16,-2-5 128 0,-3-1-128 0,-1-5 128 15,1 1-128-15,1-3 128 0,3 2-384 0,-3-8-64 16,4-1-32-16,1-1 0 15,3-3-416-15,3-4-64 0,5 1-32 0,5-5 0 16,2 2-1568-16,6 0-304 0,-1 0-64 0,8-2-16 16,6 2-2176-16,0 0-448 0,2 0-96 0,7 0-16 15,0 2 3168-15,6-2 624 0,-34 15 128 0,73-23 32 0,-73 23 3712 0,77-16 736 16,-77 16 160-16,96-17 16 0,-96 17 576 0,100-21 112 16,-100 21 32-16,92-23 0 0,-92 23-960 0,80-24-192 15,-80 24-32-15,83-21-16 0,-49 6-1552 0,0 2-304 0,3-2-64 16,-3-2-16-16,-6 0 480 0,-1 0 80 0,-8 2 32 0,-3 4 0 31,-1-4-1760-31,-5 2-336 0,-3-2-80 0,-3 0-16 0,0 2 800 0,-4-2 192 0,-8 1 0 0,1-1 0 16,-6 2 848-16,-2 2 176 0,-4-4 16 0,-6 0 16 31,-3 2-1520-31,-2 0-304 0,-4 1-64 0,-1-1-16 0,-1 2 848 0,2 3 0 0,6 5 176 0,4 3-32 16,1 3-144-16,4 5 0 0,2 7 0 0,0 0 0 15,6 6 0-15,-2 1 0 0,4 1 0 0,3 7 0 16,0 7 192-16,1 5-64 0,1-7 0 0,4-35 0 15,0 77 192-15,0-77 48 0,11 87 0 0,-11-87 0 16,23 86-32-16,-23-86 0 0,34 68 0 0,-34-68 0 0,0 0-80 16,67 70 0-16,-67-70-16 0,0 0 0 15,87 35-240-15,-87-35-288 0,67 10 64 0,-67-10 16 0,81 5-80 16</inkml:trace>
  <inkml:trace contextRef="#ctx0" brushRef="#br0" timeOffset="5235.99">20362 3099 37775 0,'0'0'3360'0,"0"0"-2688"0,0 2-544 0,0-2-128 0,0 0 992 0,2 0 160 0,1 2 48 0,-3 1 0 0,0-3-48 0,0 0-16 0,0 0 0 0,0 0 0 0,0 0-784 0,0 0-160 0,47 79-16 0,-47-79-16 0,0 51-160 0,0-51 0 0,-13 55-192 0,0-24 192 0,2-4 448 0,-2 5 192 0,-2-4 64 0,1-2 0 0,-1 2-896 0,0 4-160 0,0-5-32 0,0-1-16 0,2-2-736 0,2-3-144 0,3-2-16 0,3 0-16 0,1-8 992 0,2 0 192 0,2-11 128 0,0 0-160 16,0 0 160-16,0 0 144 0,0 0-16 0,0 0-128 16,0 0 1232-16,0 0 144 0,62 60 32 0,-62-60 0 15,0 0-880-15,0 0-160 0,0 0-48 0,83 27 0 31,-83-27-960-31,0 0-192 0,0 0-32 0,0 0-16 0,71 39 720 0,-71-39 160 0,0 0 0 0,0 0 0 16,0 0 0-16,21 73 160 0,-27-50-160 0,-3-4 192 16,-1 5-192-16,-5-3 192 0,-3 1-192 0,-1 3 192 0,-6-6-192 15,1-1 128-15,-1-1-128 0,-1 0 128 0,2-5-272 0,3-3-64 16,2-2-16-16,0-5 0 16,8-2-496-16,-2-2-112 0,4-1 0 0,-1-7-18832 15</inkml:trace>
  <inkml:trace contextRef="#ctx0" brushRef="#br0" timeOffset="5536.27">20800 3486 31727 0,'0'0'704'0,"0"0"128"0,0 0 48 0,0 0 16 0,0 0-720 0,0 0-176 16,0 0 0-16,0 0 0 0,0 0 2800 0,28 86 528 15,-28-86 96-15,9 68 32 0,-9-68-1696 0,15 73-336 16,-15-73-64-16,19 70-16 0,-19-70-448 0,0 0-112 15,26 66-16-15,-26-66 0 0,0 0-400 0,0 0-96 16,0 0-16-16,81 3 0 0,-58-14-256 0,-5-8 0 0,3-3 128 0,0-6-128 16,5-6-224-16,-1-2-96 0,-1-5-32 0,-5 1 0 31,0 6-288-31,-8-3-64 0,-2 3-16 0,-5 4 0 16,-8-4 128-16,-5 6 16 0,-2-2 16 0,-8 4 0 0,-6-1 880 0,-3 5 160 0,0 1 32 0,-2 2 16 15,4 6-1520-15,-1 7-304 16,3 1-64-16,1 7-16 0,3 5 848 0,1 3 160 0,2 5 48 0,2-4 0 15,4 2-144-15,11-13-32 0,-14 24 0 16,14-24-11856-16,0 0-2384 0</inkml:trace>
  <inkml:trace contextRef="#ctx0" brushRef="#br0" timeOffset="6651.96">23654 3529 19343 0,'-4'-7'1728'0,"4"1"-1392"0,0 0-336 0,0 3 0 0,0 1 2624 0,-1-6 464 0,1-3 96 0,0-8 16 0,-4-5-176 0,2-4-16 0,2-4-16 0,-2 2 0 0,4-1-1152 0,0 3-240 0,2 4-32 0,1-4-16 0,5 3-240 0,-1 1-48 0,0 5-16 0,3 4 0 0,5 2-432 0,-2 3-96 0,-15 10-16 0,0 0 0 0,82 14-384 0,-82-14-96 0,81 45-16 0,-81-45 0 0,92 77-208 0,-92-77 128 0,96 81-128 0,-96-81 0 0,81 71 0 0,-81-71 0 0,71 71-176 0,-71-71 176 15,68 77-768-15,-68-77-48 0,0 0 0 0,62 91 0 16,-62-91-96-16,0 0-32 0,39 84 0 0,-39-84 0 15,0 0-352-15,10 58-80 0,-14-44-16 0,4-5-18752 0</inkml:trace>
  <inkml:trace contextRef="#ctx0" brushRef="#br0" timeOffset="6852.14">24359 2841 40543 0,'-19'15'1792'0,"10"-5"384"0,-4 5-1744 0,3-6-432 16,5 1 0-16,-1-1 0 0,-3 2 1232 0,-1 12 176 15,-9 11 16-15,-14 24 16 0,-7 13-32 0,-5 10-16 16,0 2 0-16,2-2 0 0,3-2-688 0,4-4-144 16,10-15-32-16,-2 0 0 0,5 4-688 15,-1 2-144-15,3 1-16 0,6-5-16 16,2-11-1200-16,0-4-224 0,5-7-48 0,8-40-19232 16</inkml:trace>
  <inkml:trace contextRef="#ctx0" brushRef="#br0" timeOffset="7040.92">24648 3343 34095 0,'15'-15'3024'0,"-5"9"-2416"0,3-3-480 0,-6 3-128 16,1 3 1536-16,-2 3 272 0,-6 0 64 0,0 0 16 16,67-15-96-16,-67 15-32 0,106-15 0 0,-50 7 0 15,4 2-912-15,0 3-176 0,-60 3-32 0,117-2-16 16,-117 2-624-16,99-2-192 0,-99 2 0 0,79 4 0 31,-79-4-736-31,0 0-160 0,85 17-16 0,-85-17-12672 0,0 0-2544 0</inkml:trace>
  <inkml:trace contextRef="#ctx0" brushRef="#br0" timeOffset="7236.61">25062 2924 23951 0,'-13'0'2128'0,"7"2"-1696"15,0 0-432-15,3 3 0 0,1-3 3200 0,0 2 544 16,2 4 112-16,0 3 32 0,0-11-1584 0,0 0-304 16,4 73-64-16,-4-73-16 0,3 94-832 0,-3-39-160 15,0-55-32-15,6 105-16 0,-6-105-432 0,4 96-96 16,-4-96-16-16,0 82 0 0,0-82-576 0,5 72-112 16,-5-72-32-16,14 75-13968 15,-14-75-2800-15</inkml:trace>
  <inkml:trace contextRef="#ctx0" brushRef="#br0" timeOffset="7453.82">25712 2918 40543 0,'2'6'1792'0,"0"-2"384"0,2 1-1744 0,-3 1-432 0,3-2 0 0,0 1 0 16,-2 1 1312-16,-2-6 176 0,0 0 48 0,0 0 0 15,51 81-128-15,-51-81-32 0,52 75 0 0,-52-75 0 16,51 73-896-16,-51-73-176 0,51 57-48 0,-51-57 0 31,0 0-992-31,67 69-208 0,-67-69-32 0,0 0-21120 0</inkml:trace>
  <inkml:trace contextRef="#ctx0" brushRef="#br0" timeOffset="7651.53">26417 2751 42383 0,'-10'2'1872'0,"5"0"400"0,1 0-1824 0,-2 2-448 16,1-3 0-16,3 3 0 0,0 2 1472 0,-2 3 192 15,-5 10 32-15,-2 9 16 0,-6 10-240 0,0 11-64 16,-8 9 0-16,-7 10 0 0,-2 7-528 0,-9 6-112 16,0 3-32-16,-6 1 0 0,-3-6-576 0,-1 0-160 15,-3 7 0-15,-8 6 0 16,-10 10-816-16,-1-7-224 0,-6 1-48 0,8-9-16 15,11-10-432-15,4-10-96 0,9-12-16 0,6-4-19984 0</inkml:trace>
  <inkml:trace contextRef="#ctx0" brushRef="#br0" timeOffset="25327.85">20568 9996 40543 0,'-13'13'1792'0,"8"-6"384"0,1 3-1744 0,2-3-432 15,-2-1 0-15,0-2 0 0,3 3 960 0,-7 6 96 16,2 6 32-16,-7 6 0 0,2 5 96 0,-4 2 32 16,-4-2 0-16,0 3 0 0,-5 3-1056 0,-4 6-160 15,3-1 0-15,-9 8-14528 16,-9 13-2768-16</inkml:trace>
  <inkml:trace contextRef="#ctx0" brushRef="#br0" timeOffset="49579.85">1999 8131 47231 0,'0'0'4192'0,"0"0"-3360"0,28-18-656 0,-28 18-176 0,0 0-800 0,62-29-192 0,-62 29-32 0,0 0-16 0,0 0 2896 0,62-22 576 0,-62 22 112 0,64-17 16 0,-64 17-2032 0,119-32-400 0,-59 11-128 0,0 3 0 0,-8-5-560 0,-8 2-144 0,-44 21-48 0,82-33 0 0,-82 33-912 16,44-29-192-16</inkml:trace>
  <inkml:trace contextRef="#ctx0" brushRef="#br0" timeOffset="49594.6">1841 8558 37775 0,'0'0'1664'0,"0"0"368"0,0 0-1632 0,0 0-400 0,0 0 0 0,0 0 0 0,0 0 1264 0,85-19 160 0,-46 0 48 0,18-9 0 0,5-6-208 0,-4 1-48 0,4 1 0 0,-4 2 0 0,-3 0-1584 0,-5 3-320 0,-6 7-64 0,-1-5-16 0,0 6 1088 0,-3-1 192 0,-3 1 64 0,-37 19 0 0,62-26-1648 0,-62 26-320 0,34-21-64 0,-32 12-17856 0</inkml:trace>
  <inkml:trace contextRef="#ctx0" brushRef="#br0" timeOffset="49603.6">2157 7590 21183 0,'0'10'944'0,"0"-3"192"0,4 3-912 0,1-1-224 0,-1-2 0 0,-2 1 0 0,4 1 3504 0,-6-9 656 0,22 59 128 0,-1-7 16 0,5 20-1920 0,-7 1-384 0,-2 0-80 0,-4-1 0 0,-2-7-1024 0,-3 5-208 0,1 7-48 0,-3 0 0 0,-1-9-448 0,5-4-192 0,3-6 176 0,-4-4-176 0,1-7-336 0,-10-47-176 0,20 68-16 0,-20-68-12832 0,0 0-2560 0</inkml:trace>
  <inkml:trace contextRef="#ctx0" brushRef="#br0" timeOffset="49835.04">2420 7502 26719 0,'2'2'2368'0,"2"2"-1888"0,-4-3-480 0,2 1 0 0,-1 4 2800 0,1 3 464 0,8 6 80 0,-10-15 32 0,24 72-1520 0,-5-10-288 0,3 7-64 0,-1 8-16 0,-2 4-656 0,-4 2-128 0,0 7-16 0,-2 4-16 0,0 0-144 0,2 2-16 0,4 3-16 0,-4-3 0 0,0-17-336 0,-2-4-160 0,-1-7 160 0,1-4-160 0,-2 0-288 0,2-8-160 0,-3-5-16 0,-1-6-16 0,2-2-672 0,-11-43-128 0,23 70-16 0,-23-70-18288 0</inkml:trace>
  <inkml:trace contextRef="#ctx0" brushRef="#br0" timeOffset="51620.5">3155 8060 31327 0,'0'-4'2784'0,"-2"2"-2224"0,0-3-560 0,2 1 0 0,-4 0 2096 0,2 1 304 16,2-7 64-16,-7-5 16 0,1-6-1072 0,1-3-192 16,1-4-64-16,-2 3 0 0,2 1-624 0,3-2-128 15,-3 3-16-15,4 2-16 0,-4 4-368 0,-2-1 144 16,1 3-144-16,1 5 0 0,-5 1 0 0,3 3 0 16,-3 2 0-16,-5 4 0 0,5 6 0 0,-2 2 0 15,3 3 0-15,1 2 0 0,-3 8-192 0,1 1 48 16,1 8 16-16,3 0 0 0,3 8 128 0,0 3 0 15,2-5-144-15,2 2 144 0,4 5 0 0,-1-7 0 0,1-3 0 0,-6-33 0 16,17 55 0-16,-17-55 0 0,0 0 0 0,0 0 0 16,51 64 0-16,-51-64 0 0,0 0 160 0,0 0-160 15,69-19 256-15,-45-2-64 0,1-11-16 0,-1-5 0 16,-1-3-176-16,-2-7 128 0,-1-2-128 0,-1-5 128 16,-2 1-128-16,-2-3-176 0,-4 1 48 0,-1 5 0 31,-3 5-240-31,-1-4-32 0,-6 6-16 0,0-8 0 0,-6-6 48 0,-1-3 16 0,-5-2 0 0,-1 4 0 15,2-2 192-15,-6 5 160 0,2 7-208 0,0 10 80 16,6 6 128-16,-3 15 0 0,9 4 160 0,-7 11-160 16,4 8 352-16,3 3-32 0,-3 10 0 0,2 5 0 15,4 4 32-15,-3 3 0 0,3-3 0 0,0 7 0 16,3 7-48-16,1 7-16 0,2 7 0 0,3 6 0 16,1 6 0-16,1-1 0 0,2-7 0 0,0 1 0 15,8 3-32-15,-2-4 0 0,-19-60 0 0,45 94 0 0,-45-94-96 16,50 67-32-16,-50-67 0 0,0 0 0 0,89 60-128 0,-89-60 0 15,0 0 0-15,94 15 0 0,-94-15 0 0,71-13 0 16,-71 13 0-16,73-28 0 0,-39 7 0 0,-4-3 0 16,2-8 0-16,-7-2 0 0,-1-1-192 0,-1-3 192 15,-8 4-160-15,-6 4 160 0,2 2 0 0,-3-4-144 16,-6 2 144-16,-4 2 0 0,-2 3 0 0,-9 1 0 16,-2-1 0-16,-4 7-128 0,8 8 128 0,-2 1 0 15,-2 3 0-15,-8 2 0 0,2 8 0 0,-3 4 0 16,0 5 0-16,1 9 0 0,4 3 0 0,2 9 0 15,4 1-144-15,4 9 144 0,3-1 0 0,2 2 0 16,4 4-144-16,6-2 144 0,3-2 0 0,-9-45 0 0,29 81 0 0,-29-81 0 16,0 0 0-16,47 71 0 0,-47-71 128 0,0 0-128 15,77 40 160-15,-77-40-160 0,0 0 160 0,101-16-160 16,-67 0 0-16,4-9-192 0,1-5 16 0,-1-8 0 31,5-1-480-31,-4-14-112 0,8-5 0 0,-4-4-16 16,1 0-208-16,-5-4-32 0,-1-3-16 0,-4-3 0 15,-4 5-32-15,-8 1 0 0,-3 6 0 0,-4 3 0 0,-9 3 832 0,-3 3 240 0,-6 12 0 0,-3-1 0 16,-7 12 784-16,2 2 288 0,-6 9 48 0,0 7 16 16,-2 3-16-16,4 5 0 0,-4 6 0 0,2 3 0 15,2 8-128-15,0 4-32 0,2 7 0 0,2 8 0 16,1-4-384-16,1 8-96 0,3 5-16 0,1 6 0 16,1 15-112-16,4 7-32 0,2-3 0 0,5 7 0 15,3 13 64-15,5 6 16 0,4 2 0 0,-1 2 0 16,3-8 160-16,-2-11 16 0,0-4 16 0,-1 6 0 0,7 6-304 0,-6-10-64 15,-1 0-16-15,-3-19 0 0,-15-58-208 0,25 85-128 16,-25-85 128-16,13 48-208 16,-13-48-224-16,0 0-32 0,0 0-16 0,-2 15 0 15,-3-22-416-15,-1-10-96 0,-7-6-16 0,-2-3 0 16,0-6 16-16,-8-2 0 0,2 1 0 0,-1-7 0 16,1 2 320-16,-1-5 64 0,-3-8 16 0,-3-7 0 0,7-2 1152 0,-3-2 224 15,5 6 48-15,4 1 16 16,2 8-1472-16,4 4-288 0,3 2-64 0,6 7-16 0,0 8 992 0,4 1 416 15,5 6-32-15,2 2 0 0,2 2 160 0,3 4 32 16,2 2 0-16,-18 9 0 0,45-23-80 0,-45 23-16 0,61-21 0 0,-61 21 0 16,63-18-224-16,-63 18-64 0,76-15 0 0,-76 15 0 15,69-17-192-15,-69 17 0 0,66-12 0 16,-66 12 0 0,0 0-576-16,79-15-16 0,-79 15 0 0,0 0 0 15,0 0 16-15,0 0 0 0,0 0 0 0,0 0 0 0,0 0 304 0,0 0 64 0,0 0 16 0,47 61 0 16,-53-41 192-16,-3 3 0 0,3 3 0 0,-3-1 160 15,5-3 0-15,-2 2 0 0,3 1 0 0,1-6 0 16,2-4-160-16,0 0 0 0,0-15 144 0,0 0-144 16,0 0 0-16,0 0 0 0,0 0 0 0,0 0 0 15,0 0 0-15,0 0-160 0,0 0 16 0,82-15 0 16,-67-4-32-16,-1-4 0 0,3 3 0 0,-1-5 0 16,3 1-16-16,-4 1-16 0,0 8 0 0,-2 0 0 15,3 6 208-15,-5-1 0 0,-2 5-160 0,1 1 160 16,-3 6 832-16,-1 2 256 0,-6-4 32 0,0 0 16 15,0 0-1392-15,0 0-256 0,15 62-64 0,-15-42-16 0,-4 1 944 0,2 0 192 16,-2-2 32-16,1-1 16 0,1-1-80 0,2-4-32 16,0-1 0-16,0-5 0 0,0-7-288 0,0 0-64 15,0 0-128-15,0 0 192 0,0 0-192 0,0 0-256 16,54-15 48-16,-39 0 16 16,2-2-320-16,2-2-48 0,2-1-16 0,-3 5 0 0,1-4 176 0,0 0 16 15,0 4 16-15,1 2 0 0,-20 13 224 0,31-21 144 16,-31 21-192-16,0 0 192 0,0 0 0 0,65-9 0 15,-65 9 0-15,0 0 0 0,0 0 352 0,0 0-32 16,0 0 0-16,0 0 0 0,68 43 128 0,-68-43 32 16,0 0 0-16,0 0 0 0,0 0-192 0,0 0-32 0,0 0-16 0,0 0 0 15,71-19-240-15,-56 4 128 0,-1 2-128 0,-5-2 0 16,6-6-160-16,-4 1-128 0,-1 3-32 0,-3-2 0 31,1 0-400-31,-5 4-96 0,-3 2-16 0,0 2 0 16,-5 1 176-16,-5 5 16 0,-5 1 16 0,-3 6 0 0,-5 5 336 0,2 3 64 0,-1 5 16 0,1 4 0 15,-3 5 208-15,-1 6 256 0,3 2-48 0,1 4-16 16,4 1 208-16,2 1 48 0,6-1 0 0,3-3 0 16,0 0 96-16,3 2 32 0,3-36 0 0,3 69 0 15,-3-69-112-15,16 68-16 0,-16-68 0 0,0 0 0 16,43 68-192-16,-43-68-32 0,0 0-16 0,0 0 0 16,96 34-448-16,-96-34-80 0,69-16-32 0,-37-6-21184 15</inkml:trace>
  <inkml:trace contextRef="#ctx0" brushRef="#br0" timeOffset="52222.06">7024 6884 9215 0,'6'-19'816'0,"-2"9"-656"0,-4 1-160 0,0 0 0 0,0 3 3648 0,0 2 704 0,0 2 144 0,0-3 32 0,-4-5-224 0,2-3-32 15,-2 2-16-15,1 2 0 0,-3-1-2336 0,0 3-480 0,-3 5-96 0,3 2 0 0,-1 0-304 0,1 3-48 0,-3 7-16 0,3 5 0 0,-1 9-416 0,5 10-96 0,2 9-16 0,5 10 0 0,8 15-304 0,-1 3-144 0,5-3 128 0,0 5-128 0,5 8 0 0,-1 5 0 0,3 10 0 0,3 0 0 0,-9-15 0 0,3-2 0 0,-2-4 0 0,-4-7 0 0,-2-14 0 0,-4-3-224 0,-9-51 48 0,21 92 16 0,-21-92-480 0,13 77-112 0,-13-77-16 0,10 53 0 16,-10-53-256-16,0 0-64 0,15 52-16 0,-10-42-12336 0,-1-10-2448 16</inkml:trace>
  <inkml:trace contextRef="#ctx0" brushRef="#br0" timeOffset="52439.14">7054 6788 20271 0,'-5'4'1792'0,"1"-4"-1424"0,2 0-368 0,2 1 0 16,0-1 3616-16,0 2 656 0,2-2 128 0,2 0 16 16,5 2-1856-16,4 2-368 0,-13-4-80 0,0 0 0 15,68-8-896-15,-68 8-192 0,62-11-16 0,-62 11-16 16,73-21-480-16,-73 21-112 0,72-18-16 0,-72 18 0 15,71-15-384-15,-71 15-144 0,68-10 0 0,-68 10 0 16,0 0-1008-16,0 0-192 0,86 12-32 0,-86-12-18656 16</inkml:trace>
  <inkml:trace contextRef="#ctx0" brushRef="#br0" timeOffset="53009.35">7148 7323 26719 0,'-22'17'1184'0,"12"-9"240"0,5-3-1136 0,-1 1-288 16,2-2 0-16,4-4 0 0,0 0 2640 0,0 2 480 15,4-2 80-15,6-2 32 0,-10 2-1376 0,39-17-288 16,-39 17-48-16,66-34-16 0,-66 34-656 0,73-36-128 16,-30 18-16-16,-43 18-16 0,87-34-448 0,-44 13-96 15,-43 21-16-15,88-32 0 16,-88 32-432-16,87-15-80 0,-87 15-32 0,84-9 0 16,-84 9-480-16,77 5-80 0,-77-5-32 0,0 0 0 15,83 14-160-15,-83-14-48 0,0 0 0 0,0 0 0 0,0 0 880 0,0 0 160 0,71 52 48 0,-71-35 0 16,-3 6 1024-16,-3 1 192 0,-5 4 64 0,1 0 0 15,-3-3-384-15,0 1-64 0,-4 6 0 0,-5 6-16 16,-3-3-160-16,1 3-16 0,-4 0-16 0,-3-5 0 16,5-3-288-16,0-3-48 0,1-5-16 0,3-5 0 15,3-7-144-15,4-5 0 0,2-1 0 0,2-10 0 16,5-3-288-16,-3-2-32 0,5-1-16 0,0-8 0 16,4-8-192-1,4-6-48-15,5-8 0 0,2-6 0 0,6-5 160 0,8-3 32 0,-1 1 0 0,6 2 0 16,4 5 224-16,0 1 160 0,2 9-192 0,-6 4 192 15,4 8 0-15,-6 3 0 0,-28 23 160 0,54-20-32 16,-54 20 208-16,0 0 48 0,0 0 16 0,96 26 0 16,-96-26 112-16,0 0 32 0,66 71 0 0,-66-71 0 0,0 0 96 0,45 85 32 15,-45-85 0-15,32 77 0 0,-32-77-64 0,24 96-16 16,-24-96 0-16,23 83 0 0,-23-83-224 0,15 77-48 16,-15-77-16-16,9 62 0 0,-9-62-304 0,6 43 0 15,-6-28 0-15,-6-6 0 0,6-5 0 0,-7-4 0 16,1-2 0-16,1-4 0 0,-9-5-192 0,3-2-80 15,-2-2-32-15,0-4 0 16,2-9-192-16,-4-2-32 0,5-8-16 0,-3-7 0 0,7-9 112 0,-3-6 32 16,5-2 0-16,8-6 0 0,0 2 176 0,7 8 32 15,4 2 16-15,2 12 0 0,0 11 176 0,5 2-160 0,1 7 160 16,7 5-160-16,-30 19 160 0,62-24 0 16,-62 24 0-16,0 0 0 0,98 11 0 0,-98-11 0 15,0 0 0-15,90 49-128 16,-90-49-288-16,0 0-48 0,81 53-16 0,-81-53-12432 0,0 0-2480 0</inkml:trace>
  <inkml:trace contextRef="#ctx0" brushRef="#br0" timeOffset="53257.71">8922 6508 36863 0,'-5'2'1632'0,"-5"0"336"0,5 3-1584 0,-3-3-384 0,6 6 0 0,-1-3 0 0,-3 1 1376 0,2 7 192 0,-7 6 32 0,1 11 16 0,-3 11-32 0,4 8-16 0,-2 9 0 0,3 4 0 0,3 10-288 0,5 5-48 0,0 0-16 0,0 0 0 0,5 0-352 0,1-9-80 0,1-6-16 0,3-4 0 0,-1-2-464 0,6 3-112 0,-15-59 0 0,38 103-16 0,-38-103-688 0,49 94-144 0,-49-94-32 0,58 73 0 0,-58-73-448 0,67 53-80 0</inkml:trace>
  <inkml:trace contextRef="#ctx0" brushRef="#br0" timeOffset="53708.58">9435 7062 27647 0,'-18'11'1216'0,"8"-5"256"16,1 0-1168-16,3-1-304 0,2-1 0 0,1-2 0 15,1 2 2512-15,-4 1 448 0,-1 3 96 0,5-4 16 16,-2 1-1328-16,8-10-256 0,3-7-48 0,6-5-16 16,6-1-336-16,0-7-80 0,5-3-16 0,1-4 0 15,-3 6-400-15,3-2-80 0,5-2 0 0,0-1-16 16,-4 5-336-16,-1 4-160 0,-1 5 160 0,-5 4-160 0,-19 13 0 0,0 0 0 16,0 0 0-16,0 0 0 0,0 0-192 0,0 0-48 15,79 28 0-15,-79-28 0 0,9 43 240 0,-9-43-176 16,8 53 176-16,-8-25-160 0,0 2 160 0,2 0 128 15,1 2-128-15,-3-8 176 0,0-24-176 0,0 0 128 16,19 62-128-16,-19-62 128 0,0 0-128 0,0 0-176 16,0 0 48-16,0 0 0 15,0 0-592-15,77 44-112 0,-77-44-32 0,0 0 0 16,0 0-320-16,53-25-64 0</inkml:trace>
  <inkml:trace contextRef="#ctx0" brushRef="#br0" timeOffset="53917.12">9777 6316 31327 0,'-9'0'1392'0,"3"0"272"0,3 0-1328 0,-1 2-336 0,2-2 0 0,2 0 0 0,0 2 2240 0,0 0 368 0,0 3 80 0,2 3 0 0,-2-8-1472 0,0 0-288 0,0 0-64 0,0 0-16 0,0 0-560 0,79 62-112 0,-79-62-32 0,0 0 0 0,68 53-448 0,-68-53-80 0,0 0-32 0,77 82-19008 0</inkml:trace>
  <inkml:trace contextRef="#ctx0" brushRef="#br0" timeOffset="54059.78">10463 6995 36863 0,'-9'9'1632'0,"5"-3"336"0,1 1-1584 0,1-3-384 16,2 1 0-16,-4-3 0 0,4 6 1472 0,-6-1 224 15,1 10 32-15,-3 2 16 0,-1 6 0 0,3-1 0 16,-3-2 0-16,-1 3 0 0,5-1-896 0,-5 1-176 15,1-5-32-15,-2 3-16 0,1 1-624 0,1 1-320 16,-4-1 48-16,1-1-14880 16,3 1-2960-16</inkml:trace>
  <inkml:trace contextRef="#ctx0" brushRef="#br0" timeOffset="54760.95">11099 6553 17503 0,'0'-2'1552'0,"0"2"-1232"0,0-4-320 0,0 4 0 0,0 0 3120 0,0 0 560 0,0-2 112 0,0 0 32 0,3 2-608 0,-1 4-112 0,2 4-32 0,-4-8 0 0,0 0-1728 0,19 58-368 0,-19-58-64 0,11 60-16 0,-3-24-208 0,-7 0-48 0,3 5-16 0,-4-2 0 0,2 5-240 0,-2-7-64 0,0 3 0 0,0-7 0 0,0-4-320 0,2-7 0 0,0-1 0 0,2-12 128 0,-4-9-512 0,0 0-112 0,0 0-16 16,0 0 0-16,0 0-384 0,0 0-64 0,28-24-32 0,-23-1 0 16,-3 7 176-16,2-7 48 0,2-3 0 0,1-11 0 15,-1 1 256-15,-2-5 48 0,5-8 16 0,-3 0 0 0,-1 4 448 0,5-2 128 0,-1 8 16 0,-3 3 0 16,1 8 384-16,5 8 80 0,-7 5 16 0,5 2 0 15,-1 11 224-15,-2-1 48 0,-7 5 16 0,0 0 0 16,0 0-80-16,0 0 0 0,64 52-16 0,-64-52 0 16,0 0-160-16,47 73-16 0,-47-73-16 0,30 62 0 15,-30-62-160-15,0 0-16 0,38 81-16 0,-38-81 0 16,19 59-288-16,-19-59-144 0,19 58 160 0,-19-58-160 16,17 58-304-16,-17-58-144 0,13 56-48 0,-13-56 0 15,9 51-912-15,-9-51-192 0,0 0-48 0,11 66-19152 16</inkml:trace>
  <inkml:trace contextRef="#ctx0" brushRef="#br0" timeOffset="55044.97">11689 5931 19343 0,'0'0'1728'0,"0"0"-1392"0,0 2-336 0,2 1 0 15,1-3 4016-15,-1 2 720 0,2 6 160 0,-4-8 32 16,0 0-2240-16,0 0-448 0,56 68-96 0,-56-68-16 16,53 73-592-16,-53-73-128 0,60 99-32 0,-60-99 0 15,60 115-416-15,-60-115-64 0,59 115-32 0,-59-115 0 16,43 103-416-16,-43-103-96 0,39 128-16 0,-22-57 0 16,-2-1-336-16,-5-3 128 0,-5 1-128 0,-5 4 0 15,-5-5-192-15,-3-1-128 0,-1-13 0 0,-6 1-16 31,0 6-416-31,-10-2-80 0,6-5 0 0,-5-4-16 0,-1 4-304 16,-6-6-48-16,2-4-16 0,-1-8-12832 0,0-3-2576 0</inkml:trace>
  <inkml:trace contextRef="#ctx0" brushRef="#br0" timeOffset="61476.66">15201 5931 36863 0,'-13'-6'3264'0,"2"4"-2608"0,7 2-528 0,0 0-128 0,2 0 864 0,-5 0 144 0,-8 0 16 0,-6 0 16 0,-5 2-128 0,-1 0-16 0,3 2-16 0,1 1 0 0,3-1-576 0,3 4-112 0,7-1-32 0,-1-1 0 0,4 7-160 0,-5 2 0 0,3 4 0 0,3 5 0 0,-3 5 0 0,3 4 0 0,3 7 128 0,-1 7-128 0,2 11 128 0,2 8 0 0,0-2 0 0,2 7 0 0,2 6 64 0,5 4 16 0,-3-8 0 0,-1 4 0 0,8 0-16 0,-1 4-16 0,1-8 0 0,0-7 0 0,2-13-176 0,-15-53 192 0,28 83-192 0,-28-83 192 0,17 54 576 0,-17-54 128 0,0 0 32 0,17 62 0 0,-17-47-2048 0,-4-4-416 0,1 1-64 0,-7-7-32 0,-1-1 608 0,-4 0 112 0,-4-4 16 0,-9-4 16 0,-2-2-1040 0,-4-3-192 0,-4 0-64 0,-3-10 0 16,0 0 352-16,-3-5 64 0,1-5 16 0,0-1 0 0,2-3 2800 0,7-3 560 0,6 2 112 0,7 2 32 16,6 4 64-16,7 0 16 0,7-4 0 0,6 5 0 15,5-1-1040-15,8 0-208 0,7 0-32 0,3 2-16 16,2 1-48-16,8-1-16 0,-1-1 0 0,8 1 0 16,8 0-32-16,3 0 0 0,4 1 0 0,-3 6 0 15,-57 19 576-15,101-32 96 0,-101 32 32 0,115-22 0 31,-115 22-1776-31,101-8-336 0,-101 8-80 0,81 8-16 0,-81-8 672 0,0 0 144 0,0 0 32 0,83 49 0 16,-83-49 16-16,0 0 0 0,0 0 0 0,0 0 0 16,0 0 192-16,15 50 0 0,-21-35 0 0,-5 1 0 15,-11 2 0-15,-7 1 0 0,-1 2 0 0,-2-2 160 16,-2-4-160-16,1-2 0 0,3-8 0 0,0-1 0 16,1-4 0-16,5-4-224 0,5-5 48 0,0-2 16 15,4-6-112-15,0-2-32 0,8 2 0 0,5-2 0 0,2-5 880 0,0-4 160 16,15-1 32-16,4-4 16 15,5-1-1488-15,4 6-320 0,6 3-48 0,2 3-16 0,-36 22 864 0,86-34 224 16,-86 34 0-16,102-21 0 0,-102 21 0 0,88-15 128 16,-88 15 0-16,98-7 0 0,-98 7 176 0,86 0 32 15,-86 0 16-15,0 0 0 0,90 22 0 0,-90-22 0 16,0 0 0-16,0 0 0 0,44 57-112 0,-44-37-32 16,-10 5 0-16,1-3 0 0,1-7-32 0,1-2-16 15,-6 2 0-15,0 0 0 0,-4-5-160 0,0-1 128 16,0-3-128-16,-2-4 128 0,4-4-128 0,2-4 0 15,-6-3 0-15,6-6 0 0,2-4 0 0,1-5 0 16,5-5-192-16,5-4 192 0,0 1-320 0,9 2 64 16,6-8 16-16,4 4 0 0,5 2-48 0,1 2-16 0,5 2 0 15,2 4 0-15,-2 3-16 0,2-2-16 0,-32 23 0 0,67-37 0 32,-23 16-512-32,1 0-112 0</inkml:trace>
  <inkml:trace contextRef="#ctx0" brushRef="#br0" timeOffset="61720.33">16716 5681 28559 0,'-10'11'2544'0,"-3"2"-2032"0,6-1-512 0,3-3 0 0,0-3 2560 0,-1 7 400 0,-9 15 96 0,-6 17 16 0,-5 17-1088 0,-3 17-224 0,0 9-32 0,7 3-16 0,3-5-560 0,4-9-128 0,9-9 0 0,5-6-16 0,3-13-336 0,-1-8-64 0,-2-41-16 0,14 79 0 0,-14-79-592 0,30 81 0 0,-30-81-192 0,47 80 64 0,-47-80-896 0,0 0-160 0,71 70-32 0,-71-70-16 0,0 0-304 0,83 9-64 0</inkml:trace>
  <inkml:trace contextRef="#ctx0" brushRef="#br0" timeOffset="61994.8">17075 6239 40543 0,'-17'23'1792'0,"11"-12"384"0,-3 0-1744 0,5-3-432 0,2-5 0 0,2-1 0 15,0-2 1040-15,0 0 128 0,0 0 32 0,0 0 0 16,0 0-176-16,0 0-16 0,0 0-16 0,87-2 0 16,-87 2-720-16,45-20-144 0,-45 20-128 0,47-21 192 15,-47 21-192-15,39-22-224 0,-39 22 48 0,0 0 16 31,51-17-288-31,-51 17-64 0,0 0-16 0,0 0 0 0,0 0 144 0,0 0 16 0,0 0 16 0,21 64 0 16,-27-42 352-16,0-3 0 0,-1 2 0 0,1-3 0 16,2 1 144-16,3 0 112 0,-3-8 0 0,2 2 16 15,2-13-32-15,0 0-16 0,0 0 0 0,0 0 0 16,0 0-432-16,0 0-96 0,0 0-16 0,0 0 0 16,0 0-576-16,0 0-128 0,58-28-32 0,-48 7-18192 15</inkml:trace>
  <inkml:trace contextRef="#ctx0" brushRef="#br0" timeOffset="62562.06">17404 5826 16575 0,'-2'-4'1472'0,"2"2"-1168"16,-4 2-304-16,4 0 0 0,0 0 4368 0,0 0 816 15,-4-2 176-15,2 2 16 0,2 0-2544 0,0 2-512 16,0 0-96-16,0-2-32 0,0 0-1520 0,0 0-304 16,0 0-64-16,0 0-16 0,0 0-288 0,74 37-224 15,-74-37 32-15,0 0 16 16,0 0-528-16,71 44-96 0,-71-44-32 0,0 0 0 15,55 52-1056-15,-55-52-224 0,35 57-32 0,-35-57-16 16,30 65-1504-16,-30-65-304 0,15 66-64 0,-15-66-16 0,4 62 3216 0,-4-62 640 16,-5 53 192-16,1-29 0 0,-2 4 3648 0,-3-9 832 0,5-2 176 15,-2-2 16-15,6-15-2368 0,0 0-496 0,0 0-80 16,-7 32-32-16,7-32-1088 0,0 0-224 0,0 0-32 0,0 0-16 16,0 0-336-16,26-22-160 0,-16 10 16 0,1-3 0 31,2-3-304-31,2-3-48 0,0 0-16 0,0 0 0 15,0 1-384-15,2 1-64 0,2-4-32 0,1 3 0 16,-1 3 432-16,-19 17 96 0,38-21 16 0,-38 21 0 0,0 0 1376 0,0 0 288 0,64-5 48 0,-64 5 16 16,0 0-272-16,0 0-48 0,0 0-16 0,49 67 0 15,-49-67 64-15,0 0 16 0,0 0 0 0,28 62 0 16,-28-62-416-16,0 0-80 0,0 0-16 0,0 0 0 16,0 0-384-16,0 0-128 0,71 40 0 0,-71-40 0 31,0 0-576-31,47-30-192 0,-30 11-16 0,6-7-16 0,1-1-496 0,1-5-112 0,-1-2 0 0,2-1-16 15,4-7-3136-15,0-3-624 0,8-7-128 0,-4-5-32 16,-2 5-144-16,-2 3-16 0,-6-4-16 0,-5 6 0 0,0 6 6096 0,-10 5 1232 16,-3 8 240-16,-2 11 64 0,-4 8 4208 0,-4 5 848 15,0 8 160-15,-2 5 32 0,1 0-4080 0,-3 7-816 16,1 4-160-16,-1 12-48 0,-1 2-848 0,3 11-192 16,-3 8-16-16,3-8-16 0,2-6-352 0,3 6-80 15,1 14-16-15,0 10 0 0,0 4-176 0,5 1-48 16,-3-5 0-16,2-9 0 0,5-7-192 0,-9-53-64 15,13 81 0-15,-13-81 0 0,10 58-512 0,-10-58-96 16,0 0-32-16,11 60 0 16,-11-60-992-16,0 0-208 0,0 0-32 0,0 0-20096 0</inkml:trace>
  <inkml:trace contextRef="#ctx0" brushRef="#br0" timeOffset="62783.27">18229 5897 36447 0,'-19'-9'800'0,"13"3"160"0,2 2 48 0,-1 4 16 0,5-4-816 0,0 3-208 0,0 1 0 0,0 0 0 0,0 0 1696 0,0 0 288 0,58-19 64 0,-58 19 16 0,77-15-1184 0,-77 15-240 0,102-19-64 0,-46 8 0 0,2-1-944 0,10 3-192 0,3-2-32 0,18-8-16 0</inkml:trace>
  <inkml:trace contextRef="#ctx0" brushRef="#br0" timeOffset="63047.84">19503 6104 39615 0,'0'0'1760'0,"0"0"352"0,28-17-1680 0,-28 17-432 15,0 0 0-15,11-10 0 0,-7 9 992 0,-4 1 112 16,0 0 32-16,0 0 0 0,38-15-64 0,-38 15-16 16,0 0 0-16,0 0 0 0,0 0-896 0,67 0-160 15,-67 0 0-15,0 0 0 0,0 0 240 0,0 0 160 16,53 58 48-16,-53-58 0 16,0 0-1536-16,19 79-320 0,-19-79-48 0,0 65-16 0,0-65 2736 0,-4 66 528 15,4-66 128-15,0 59 0 0,0-59-1536 0,0 0-384 0,0 47 0 0,0-47 0 31,0 0-1536-31,0 0-400 0,0 0-80 0,0 0-16 0,0 0 1408 0,0 0 288 0,0 0 48 0,49-32-18672 16</inkml:trace>
  <inkml:trace contextRef="#ctx0" brushRef="#br0" timeOffset="63197.93">19824 5594 34095 0,'-9'6'1504'0,"3"-4"320"0,-1 2-1456 0,5 0-368 0,-2-4 0 0,4 3 0 15,0-3 1776-15,0 0 272 0,0 0 64 0,0 0 16 16,0 0-848-16,13 60-160 0,-13-60-32 0,0 0-16 0,0 0-800 16,70 62-144-16,-70-62-128 0,0 0 144 15,69 47-864-15,-69-47-176 0</inkml:trace>
  <inkml:trace contextRef="#ctx0" brushRef="#br0" timeOffset="63364.71">20508 6051 35007 0,'0'0'3120'0,"0"0"-2496"16,0-4-496-16,0 2-128 0,0 2 1632 0,0 0 304 16,0 0 64-16,13-13 16 0,-13 13-288 0,23-22-64 15,-6 7-16-15,-17 15 0 0,41-28-944 0,-41 28-176 16,34-21-32-16,-34 21-16 16,0 0-832-16,38-21-160 0,-38 21-48 0,0 0-21072 0</inkml:trace>
  <inkml:trace contextRef="#ctx0" brushRef="#br0" timeOffset="63504.01">20392 6273 32255 0,'-6'9'1424'0,"6"-9"304"0,0 0-1392 0,0 0-336 0,0 0 0 0,0 0 0 15,0 0 2016-15,0 0 336 0,0 0 64 0,0 0 16 16,92 13-912-16,-92-13-176 0,75-7-48 0,-75 7 0 16,83-13-720-16,-83 13-160 0,92-17-32 0,-92 17 0 15,87-25-592-15,-40 10-128 0,-2-2-32 0,2 2-20176 16</inkml:trace>
  <inkml:trace contextRef="#ctx0" brushRef="#br0" timeOffset="63798.2">21260 5837 35935 0,'-17'7'1600'16,"11"-5"320"-16,-3 4-1536 0,9-6-384 0,-6 7 0 0,6-7 0 0,0 0 1568 0,-9 19 240 15,9-19 48-15,-13 40 16 0,13-40-432 0,-6 73-96 16,6-73 0-16,6 81-16 0,-6-81-400 0,19 77-80 15,-19-77-16-15,32 62 0 0,-32-62-432 0,0 0-80 16,60 56-32-16,-60-56 0 0,0 0-288 0,69 0 0 16,-69 0 0-16,53-26-144 15,-29 3-224-15,-3-5-32 0,2 0-16 0,-7 4 0 16,1-3-96-16,-5 3-32 0,1-2 0 0,-8-3 0 0,5-4 160 0,-6-5 16 16,-4 8 16-16,-4-2 0 0,-6 6 80 0,-1 3 16 0,-2-1 0 0,-8-1 0 15,3 6 896-15,-1 1 192 0,0-1 48 0,-2 4 0 31,4 5-1744-31,2-3-352 0,2 6-64 0,6 3 0 16,-3-2 544-16,3 4 112 0,5 2 32 0,-2 0-18432 0</inkml:trace>
  <inkml:trace contextRef="#ctx0" brushRef="#br0" timeOffset="63965.54">22185 5730 39615 0,'0'0'1760'0,"0"0"352"0,0 0-1680 0,0 0-432 0,0 0 0 0,0 0 0 16,0 0 848-16,0 0 96 0,0 0 16 0,28 56 0 16,-28-56 272-16,0 0 64 0,0 0 16 0,0 0 0 15,4 58-1696-15,-4-58-352 0,0 0-64 0,0 0-19632 16</inkml:trace>
  <inkml:trace contextRef="#ctx0" brushRef="#br0" timeOffset="64099.36">22333 6181 39615 0,'0'0'1760'0,"0"0"352"0,0 0-1680 0,-2 54-432 16,2-54 0-16,0 0 0 0,0 0 1360 0,-13 34 192 16,13-34 48-16,-19 47 0 0,0-19-192 0,-1 6-48 15,-5-6 0-15,3 1 0 16,-3-3-1616-16,1-2-320 0,-4 3-64 0,3-7 0 0</inkml:trace>
  <inkml:trace contextRef="#ctx0" brushRef="#br0" timeOffset="64483.33">23252 5912 38703 0,'0'0'1712'0,"38"-30"352"15,-38 30-1648-15,0 0-416 0,32-23 0 0,-32 23 0 16,0 0 1200-16,0 0 144 0,39-22 48 0,-39 22 0 0,47-21-320 0,-47 21-64 16,0 0-16-16,53-19 0 0,-53 19-752 0,0 0-240 15,0 0 128-15,0 0-128 0,0 0-256 0,0 0-96 16,0 0-32-16,15 68 0 15,-15-68-64-15,-15 38-32 0,5-10 0 0,-3 6 0 0,0 9 288 0,2-4 192 16,-4 8-208-16,5 2 80 0,1-6 128 0,3 1 128 16,2-11-128-16,4-33 176 0,4 57 144 0,-4-57 16 15,0 0 16-15,0 0 0 0,0 0-224 0,0 0-128 16,0 0 160-16,68 36-160 16,-68-36-256-16,28-25-128 0,-7 4-48 0,-2-5-19520 0</inkml:trace>
  <inkml:trace contextRef="#ctx0" brushRef="#br0" timeOffset="64651.03">23624 5399 11967 0,'-9'6'1072'0,"1"-3"-864"0,3 1-208 0,-1 2 0 16,6-6 5632-16,0 0 1088 0,0 0 224 0,0 0 32 16,0 0-4112-16,-6 34-832 0,6-34-176 0,0 0-16 15,0 0-1200-15,15 62-256 0,-15-62-32 0,0 0-16 16,0 0-944-16,62 54-192 0</inkml:trace>
  <inkml:trace contextRef="#ctx0" brushRef="#br0" timeOffset="64901.05">24812 5572 44223 0,'-19'4'1968'0,"4"-4"400"0,2 2-1904 0,2-1-464 16,1 5 0-16,1-6 0 0,-6 6 1344 0,-12 3 160 15,-8 2 32-15,-14 6 16 0,-4 4 16 0,-3 2 0 16,0 1 0-16,10 0 0 0,5-3-1056 0,5 3-224 16,-1 5-32-16,7 3-16 0,2 5-240 0,3-1 0 15,8-4 0-15,6 2-160 16,11-34-272-16,-10 67-48 0,10-67-16 0,10 59 0 0,-10-59 176 0,0 0 48 16,49 56 0-16,-49-56 0 0,0 0 272 0,90 21 0 15,-90-21-128-15,71 3 128 0,-71-3-288 0,89-15 0 0,-39 2 0 16,-1-2 0-1,6-4-1056-15,1-3-192 0</inkml:trace>
  <inkml:trace contextRef="#ctx0" brushRef="#br0" timeOffset="65301.89">25340 5784 40543 0,'0'-20'1792'0,"0"8"384"0,0 1-1744 0,2 0-432 0,-2 11 0 0,0 0 0 16,9-15 1232-16,-9 15 176 0,19-27 16 0,-4 11 16 16,-15 16 304-16,36-25 64 0,-36 25 16 0,0 0 0 15,0 0-736-15,0 0-128 0,67 45-48 0,-67-45 0 16,0 0-544-16,12 81-112 0,-12-81-32 0,0 68 0 16,0-68-224-16,-4 62-256 0,4-62 48 0,-8 71 16 15,8-71-688-15,-13 71-128 0,13-71-16 0,-5 49-16 16,5-49-192-16,0 0-48 0,0 0 0 0,0 0 0 15,0 0 240-15,0 0 32 0,0 0 16 0,18-33 0 16,-3-3 320-16,6-6 64 0,4-5 16 0,3-5 0 0,0 3 384 0,6 0 80 16,-2 4 128-16,2 6-208 0,-4 9 384 0,-2 1 80 15,0 11 0-15,-28 18 16 0,49-21 368 0,-49 21 80 16,0 0 16-16,0 0 0 0,0 0 160 0,0 0 48 16,0 0 0-16,39 75 0 0,-39-75 160 0,-9 60 48 15,9-60 0-15,-11 70 0 0,11-70-384 0,-10 84-80 0,10-84-16 0,-7 62 0 16,7-62-432-16,3 68-96 0,-3-68-16 15,0 0 0 1,25 83-832-16,-25-83-192 0,0 0-16 0,0 0-22736 0</inkml:trace>
  <inkml:trace contextRef="#ctx0" brushRef="#br0" timeOffset="65502.81">26498 5544 41471 0,'0'0'3680'16,"0"0"-2944"-16,-4-2-592 0,4 2-144 16,0 0 864-16,0 0 144 0,0 0 16 0,0 0 16 15,0 0 656-15,0 0 128 0,0 0 32 0,0 0 0 16,0 0-1264-16,0 0-240 0,0 0-48 0,0 0-16 16,64 36-1408-16,-64-36-288 0,0 0-48 0,0 0-20592 15</inkml:trace>
  <inkml:trace contextRef="#ctx0" brushRef="#br0" timeOffset="65636.67">26830 6087 42383 0,'0'0'1872'0,"0"0"400"0,0 0-1824 0,-15 47-448 16,15-47 0-16,0 0 0 0,-19 22 1440 0,4-7 192 16,-7 10 32-16,-12 9 16 0,-5-1-320 0,-3 1-64 15,-1-2-16-15,2-5 0 16,3-5-1616-16,4-1-336 0,6-6-64 0,-6-8-22096 0</inkml:trace>
  <inkml:trace contextRef="#ctx0" brushRef="#br0" timeOffset="65921.12">27593 5664 40543 0,'0'0'1792'0,"58"-8"384"0,-58 8-1744 0,0 0-432 0,62-7 0 0,-62 7 0 16,0 0 1072-16,59-15 128 0,-7 2 16 0,10-4 16 15,6-2 400-15,-4 2 80 0,-8 0 16 0,-11 0 0 0,-45 17-1168 0,66-26-240 16,-66 26-32-16,40-23-16 15,-40 23-1104-15,18-20-240 0,-18 20-32 0,4-17-13680 16,-4 9-2752-16</inkml:trace>
  <inkml:trace contextRef="#ctx0" brushRef="#br0" timeOffset="66087.67">27877 5211 911 0,'-8'0'0'0,"8"0"0"15,-7 0 0-15,7 0 0 0,0 0 6912 0,0 0 1312 16,0 0 256-16,0 0 48 0,0 0-4272 0,0 0-864 15,15 81-160-15,-15-81-32 0,24 94-1328 0,-24-94-256 16,25 122-48-16,-16-54-16 0,-3-6-480 0,-2 0-112 0,-4-62 0 0,3 101-16 16,-3-101-560-16,2 102-128 0,-2-102 0 15,8 105-16 1,-8-105-1008-16,17 96-192 0,-17-96-32 0,26 79-21552 0</inkml:trace>
  <inkml:trace contextRef="#ctx0" brushRef="#br0" timeOffset="66287.63">28535 5566 36863 0,'0'0'3264'15,"0"0"-2608"-15,0 0-528 0,0 0-128 16,0 0 1168-16,0 0 208 0,0 0 32 0,0 0 16 16,0 0 416-16,0 0 80 0,82 6 0 0,-82-6 16 15,81-13-912-15,-38 5-176 0,3-1-32 0,1-4-16 0,0 1-672 0,-2-1-128 16,2 0 0-16,-10 2 0 15,3-4-1024-15,-7 2-144 0,-33 13-48 0,47-19-13376 16,-47 19-2672-16</inkml:trace>
  <inkml:trace contextRef="#ctx0" brushRef="#br0" timeOffset="66471.77">28881 5196 33167 0,'0'0'2944'0,"0"0"-2352"16,-8 0-464-16,8 0-128 0,0 0 1504 0,0 0 288 15,0 0 48-15,-15 28 16 0,15-28-192 0,-15 53-16 16,15-53-16-16,-15 98 0 0,6-35-464 0,1 3-80 0,2 0-32 0,1-2 0 16,5-64-448-16,-6 100-96 0,6-100 0 0,-4 97-16 15,4-97-496-15,12 92-160 0,-12-92 0 0,22 70 0 32,-22-70-1184-32,0 0-256 0</inkml:trace>
  <inkml:trace contextRef="#ctx0" brushRef="#br0" timeOffset="66755.25">29373 5655 42383 0,'0'0'1872'0,"-11"1"400"0,11-1-1824 0,0 0-448 0,0 0 0 0,0 0 0 16,0 0 1344-16,0 0 192 0,15-20 16 0,0 3 16 15,9-2-96-15,4-2 0 0,2 1-16 0,2-1 0 0,-2 0-976 0,2 5-192 16,-3-3-32-16,-3 4-16 0,-26 15-240 0,41-17-256 15,-41 17 48-15,0 0 16 16,0 0-528-16,0 0-112 0,0 0 0 0,0 0-16 16,30 66 240-16,-30-66 48 0,-11 50 16 0,11-50 0 0,-13 59 352 0,13-59 64 15,-13 56 128-15,13-56-208 0,-10 53 208 0,10-53 0 16,-2 58 192-16,2-58-192 0,0 0 144 0,4 58-144 16,-4-58 0-16,0 0 144 0,0 0-400 0,0 0-64 15,0 0-32-15,55 40 0 16,-55-40-672-16,24-16-144 0</inkml:trace>
  <inkml:trace contextRef="#ctx0" brushRef="#br0" timeOffset="66939.39">29627 5189 37775 0,'0'-10'3360'0,"0"3"-2688"0,0 7-544 0,3-10-128 15,-3 10 896-15,0 0 128 0,10-9 48 0,-5-4 0 16,10-2 224-16,-1-6 48 0,10 2 16 0,-5 0 0 15,5 4-624-15,-3 2-128 0,-21 13-32 0,43-15 0 32,-43 15-1136-32,0 0-224 0,51-9-48 0,-51 9-19936 0</inkml:trace>
  <inkml:trace contextRef="#ctx0" brushRef="#br0" timeOffset="67139.34">30149 5059 41471 0,'0'0'1840'16,"0"0"368"-16,64 13-1760 0,-64-13-448 0,0 0 0 0,0 0 0 0,0 0 1152 0,71 47 128 16,-71-47 48-16,83 73 0 0,-21-16 832 0,-4 5 160 15,-1 5 48-15,-12-5 0 0,-13 2-960 0,-32-64-192 16,28 115-48-16,-28-115 0 0,-23 86-928 0,3-46-176 16,-5-1-64-16,-7 5 0 0,-7 2 0 0,-4 3 0 15,-1-2 0-15,-12 6 0 16,-12 5-1888-16,-14 0-368 0,-3-1-80 0,2-8-21536 0</inkml:trace>
  <inkml:trace contextRef="#ctx0" brushRef="#br0" timeOffset="71691.14">7590 11571 58975 0,'0'0'5248'0,"0"0"-4208"0,0 0-832 0,45 67-144 0,-45-67-64 16,0 0 0-16,0 0 0 0,62 62 0 0,-62-62-2608 0,0 0-512 0,0 0-96 0,28-19-32 0,-16-7 2576 0</inkml:trace>
  <inkml:trace contextRef="#ctx0" brushRef="#br0" timeOffset="71701.14">7432 10437 39615 0,'0'0'3520'0,"2"-3"-2816"0,2 1-560 0,1 0-144 0,3 0 1024 0,-2-2 192 0,-1 0 16 0,8 3 16 0,2-9 416 0,-15 10 96 0,72-24 16 0,-20 7 0 0,1 0-1008 0,2 2-208 0,-55 15-48 0,101-23 0 0,-101 23-864 0,81-15-176 0,-81 15-48 0,71-4 0 0,-71 4-1168 0,0 0-240 0</inkml:trace>
  <inkml:trace contextRef="#ctx0" brushRef="#br0" timeOffset="71711.14">7654 11039 3679 0,'-15'11'320'0,"9"-7"-320"0,2-1 0 0,-1 1 0 0,5-2 7104 0,0-2 1344 0,0 0 256 0,0 0 64 0,5-2-5120 0,5-2-1024 0,1-3-192 0,-11 7-64 0,47-26-1040 0,-13 9-224 0,-2 0-32 0,7-2-16 0,-1 0-800 0,-2-1-256 0,5 3 160 0,-2 0-160 0,5 0-848 0,-44 17-256 0,86-28-48 0,-86 28-12336 0,77-19-2448 0</inkml:trace>
  <inkml:trace contextRef="#ctx0" brushRef="#br0" timeOffset="71838.17">8462 10903 25791 0,'-2'17'1152'0,"2"-7"224"0,-4 1-1104 0,4 0-272 0,-3-1 0 0,1-5 0 0,2 5 2688 0,-10 8 464 0,1 11 112 0,-6 6 0 0,-2 7-1456 0,0-8-288 0,-2-1-64 0,0-3-16 0,1-1-864 15,-1-1-160-15,0-6-32 0,-2 1-16 0,3-2-368 0,-5-1 128 0,6-8-128 0,-2-1 0 0,1-4-160 0,3-5-96 0,-2-6-32 0,5-1 0 0,3-6-16 0,-2-6 0 0,7-12 0 0,4-4 0 16,0-9 48-16,9 3 16 0,1-4 0 0,7-3 0 16,5-1 240-16,1 0-176 0,3 2 176 0,2 4-160 15,0 2 160-15,2-1 0 0,4 4 0 0,-2 6 0 16,-4 6 144-16,3-1 64 0,2-3 16 0,-1 6 0 16,-2 5 32-16,-30 17 0 0,59-23 0 0,-59 23 0 15,0 0 192-15,77-5 64 0,-77 5 0 0,0 0 0 0,0 0 80 16,80 39 32-16,-80-39 0 0,0 0 0 0,64 81-80 15,-64-81-16-15,38 71 0 0,-38-71 0 0,28 74-192 0,-28-74-32 16,15 71-16-16,-15-35 0 0,0 5-80 0,-5-3-16 16,-5 1 0-16,1-5 0 0,-4-4 48 15,1-6 0-15,-1-3 0 0,-2-4 0 0,0-2-80 0,0-4-16 16,-4-3 0-16,4-4 0 0,2-1-144 0,0-6 128 16,-2-3-128-16,0-11 128 0,2-5-128 0,1-7 0 15,5-3 0-15,5-7 0 0,2-8 0 0,2-6 0 16,5 1-192-16,5-3 192 0,5-5-192 0,3 4 192 0,3 9-192 15,-2 0 192-15,1 7-144 0,8-3 144 0,-2 4 0 16,10 1 0-16,5-5 0 0,2 9-128 0,2 2 128 0,-4 11 0 16,-43 21 0-16,79-18 0 0,-79 18-128 0,0 0 128 31,87 13-560-31,-87-13-48 0,0 0-16 0,0 0-14112 0,66 73-2832 0</inkml:trace>
  <inkml:trace contextRef="#ctx0" brushRef="#br0" timeOffset="72643.73">10185 9992 27647 0,'-24'13'2448'0,"11"-7"-1952"0,0 5-496 0,1 0 0 0,3 1 2688 0,3 1 448 0,-3 2 96 0,-6 13 16 0,-8 21-1536 0,-5 15-304 0,0 20-64 0,7 3-16 0,6-1-432 0,6-3-64 0,5 9-32 0,4 2 0 0,8-6-400 0,3-1-80 0,8-3 0 0,-1-12-16 0,1-12-112 0,-19-60-32 0,30 81 0 0,-30-81 0 0,0 0-160 0,68 82 0 0,-68-82 0 0,0 0 0 0,101 34-816 0,-101-34-32 0,79-2-16 0,-79 2-12992 0,74-17-2592 0</inkml:trace>
  <inkml:trace contextRef="#ctx0" brushRef="#br0" timeOffset="73024.5">10469 10605 25791 0,'-6'-10'1152'0,"6"6"224"0,-3-1-1104 0,3 1-272 16,0 0 0-16,0 2 0 0,3 0 3216 0,-3-3 592 16,6-1 112-16,-2-3 32 0,3-2-1680 0,6-3-336 15,1-6-64-15,6 1-16 0,-1-4-528 0,6 3-112 16,-3 1-32-16,3 0 0 0,-1 4-576 0,0-4-112 16,-3 4-32-16,5-2 0 0,-1 0-464 0,-1 4 128 15,1-2-128-15,-5 0 0 0,-1 6 0 0,-2-1 0 16,-17 10-144-16,0 0 144 0,0 0-320 0,0 0 48 15,0 0 0-15,0 0 0 0,0 0 272 0,0 0-192 16,34 61 192-16,-38-35-160 0,-2-5 304 0,3 1 64 16,-3 3 16-16,0-1 0 0,3 4 224 0,-1 0 64 15,2 8 0-15,2-2 0 0,0 2-176 0,2-4-16 0,2-4-16 0,-4-28 0 16,11 49-144-16,-11-49-32 0,0 0 0 0,0 0 0 16,0 0-128-16,0 0 0 0,0 0 0 0,60 60 0 31,-51-60-256-31,1-6-128 0,-3 2-16 0,3-5-16 15,-1 1-800-15,4-3-144 0,-3-4-48 0,5 0-13712 0,-2-2-2752 0</inkml:trace>
  <inkml:trace contextRef="#ctx0" brushRef="#br0" timeOffset="73265.2">10877 9738 39615 0,'-4'8'1760'0,"-2"-6"352"0,3 1-1680 0,-1 1-432 0,4 2 0 0,0-6 0 0,0 4 1056 0,4 3 128 0,-4 6 32 0,0-13 0 0,0 0-160 0,22 62-32 0,-22-62 0 0,0 0 0 0,30 74-640 0,-30-74-128 0,0 0-16 0,44 77-16 0,-44-77-928 0,0 0-176 0,56 90-32 0,-56-90-19712 0</inkml:trace>
  <inkml:trace contextRef="#ctx0" brushRef="#br0" timeOffset="73370.7">11732 10558 31327 0,'-4'3'2784'0,"0"3"-2224"0,3 0-560 0,1-5 0 16,0 1 2528-16,-4 4 400 0,4 0 80 0,-6 7 0 15,-3 4-672-15,-1 3-144 0,-3 7-16 16,2 1-16-16,-2 0-1312 0,1-3-256 0,3-3-48 16,0 4-16-1,1-3-1040-15,6-2-224 0,-3-3-32 0,1 1-21520 0</inkml:trace>
  <inkml:trace contextRef="#ctx0" brushRef="#br0" timeOffset="73674.88">12234 9678 36863 0,'-6'2'3264'16,"0"2"-2608"-16,3-1-528 0,-3 3-128 15,2 0 1440-15,-1 7 256 0,-10 2 48 0,-4 13 16 16,-9 10 128-16,-1 7 32 0,5 4 0 0,3 0 0 0,4 3-880 0,6-5-160 15,7 0-48-15,8-9 0 16,-4-38-496-16,0 0-96 0,43 84-32 0,-43-84 0 0,0 0-208 16,83 53 0-16,-83-53 0 0,0 0-160 0,100 36-112 0,-100-36-32 15,73 20 0-15,-73-20 0 16,0 0-128-16,90 19-16 0,-90-19-16 0,0 0 0 0,0 0 224 0,0 0 48 16,0 0 16-16,68 64 0 0,-72-41 176 0,-2 1 0 15,3-5 0-15,-3 0 0 0,-7 5 256 0,-2 0-32 16,-6 5 0-16,-3-1 0 0,-4 2-80 0,-1-6-16 15,-4-1 0-15,-5-3 0 16,2-4-448-16,-1-3-80 0,-1-8-32 0,-1-1 0 16,5-8-1088-16,2-1-208 0</inkml:trace>
  <inkml:trace contextRef="#ctx0" brushRef="#br0" timeOffset="73820.95">12311 9966 1839 0,'28'-19'160'0,"-13"9"-160"0,2 1 0 0,-6 2 0 16,-1 5 6864-16,-5-4 1344 0,3 2 272 0,7 0 48 15,-15 4-4336-15,52-15-864 0,-52 15-192 0,72-13-16 16,-72 13-1776-16,64-7-368 0,-64 7-64 0,0 0-16 16,71 0-896-16,-71 0 0 0,0 0-272 0,0 0-13552 15,81 5-2720-15</inkml:trace>
  <inkml:trace contextRef="#ctx0" brushRef="#br0" timeOffset="74057.45">12901 9376 27647 0,'0'0'2448'0,"0"0"-1952"15,0 0-496-15,0 0 0 0,0 0 2864 0,0 0 464 16,0 0 112-16,96 52 16 0,-96-52-1120 0,81 77-224 16,-81-77-32-16,77 111-16 0,-44-43-256 0,-8 9-48 15,-1 13-16-15,-1 13 0 0,-8 3-240 0,-6 3-48 16,-3-17-16-16,-6 4 0 0,-4-1-1152 0,-2 1-208 15,-5 2-80-15,-2-2 0 0,0 0 0 0,-6-6 0 16,-2-8 0-16,1-14 0 16,1-15-1408-16,-9-6-256 0,-6 0-64 0,-4-6-22752 0</inkml:trace>
  <inkml:trace contextRef="#ctx0" brushRef="#br0" timeOffset="76077.2">7383 10567 2751 0,'-2'0'256'0,"0"-4"-256"0,2 2 0 0,0 2 0 0,0 0 2048 0,-3 0 352 0,3 0 80 0,0-2 16 0,0 2 1472 0,-2 0 288 0,2 0 64 0,0 2 16 0,0-4-1088 0,-4 4-224 0,4 4-32 0,-6-4-16 0,6 2-1536 0,-3-1-304 0,3 3-64 0,-4 0-16 0,2 3-208 0,2 0-32 0,-4 5-16 0,4 1 0 0,-3 3-112 0,3 7-32 0,3 5 0 0,-3 4 0 0,4 1-208 0,2 7-32 0,3 3-16 0,0 6 0 0,1 7-160 0,-1 2-48 0,3 0 0 0,1 6 0 0,2 5-192 0,-2 6 0 0,2-5 0 0,0-3 0 0,0 3 0 0,-2-5-160 16,2-8 160-16,-2-5-192 0,2-5-64 0,-5-6-32 15,-10-43 0-15,20 68 0 0,-20-68 32 0,19 62 16 0,-19-62 0 0,15 53 0 16,-15-53 240-16,13 43 0 15,-7-23-160-15,-2-1 160 0,1-4-256 0,-1-2 0 0,2-9 16 0,-6 2 0 32,4-4-304-32,-2 0-64 0,1-4-16 0,-3 0 0 15,4-4-128-15,-4 2-16 0,0-1-16 0,2-3-17840 0</inkml:trace>
  <inkml:trace contextRef="#ctx0" brushRef="#br0" timeOffset="80487.92">15323 10217 48959 0,'28'-5'4352'0,"6"-3"-3488"0,-34 8-688 0,106-17-176 0,-33 4-960 0,-4-2-208 0,-16 6-48 0,-53 9-16 0,58-15 208 0,-58 15 64 0,62-15 0 0,2 3-11664 0,0 5-2336 0</inkml:trace>
  <inkml:trace contextRef="#ctx0" brushRef="#br0" timeOffset="80501.86">14895 10834 24879 0,'0'7'2208'0,"4"-5"-1760"0,1 0-448 0,1-4 0 0,-1 0 2704 0,12 2 464 0,-17 0 96 0,77-15 0 0,-5-3-1312 0,22-13-272 0,9 0-48 0,2-9-16 0,12-1-848 0,-2-3-160 0,-14 5-32 0,4-2-16 0,6-3-560 0,4-1 0 0,-8 4-192 0,-6 0 48 0,-1-1-656 0,-12 3-128 0,-7-1-32 0,0-3-17664 0</inkml:trace>
  <inkml:trace contextRef="#ctx0" brushRef="#br0" timeOffset="80737.85">15686 9573 22111 0,'-13'-6'976'0,"7"2"208"0,2 1-944 0,1-1-240 16,3 2 0-16,3 2 0 0,1-6 2432 0,11 1 432 16,13-5 80-16,12 1 32 0,13 0-544 0,9 1-128 0,9 2 0 0,12 10-16 15,-1 2-1312-15,1 3-256 0,2 3-48 0,-85-12-16 16,148 37-208-16,-148-37-64 0,126 47 0 0,-126-47 0 15,100 47-256-15,-100-47-128 0,77 60 128 0,-77-60-128 16,54 70 0-16,-54-70 0 0,23 66 0 0,-27-29 0 16,-6 4 0-16,-5 8 0 0,-9 4 0 0,-10 0 0 15,0-1-192-15,-9-1 0 0,0 0-16 0,-8-3 0 32,-7 9-336-32,-4-5-64 0,0 1-16 0,2-4 0 0,3-6-592 0,5 0-112 15</inkml:trace>
  <inkml:trace contextRef="#ctx0" brushRef="#br0" timeOffset="81909.88">18901 9030 5519 0,'0'-40'496'0,"0"18"-496"0,2-1 0 0,-2 3 0 0,0 6 1904 0,0 3 272 0,0-2 64 0,-2-12 16 0,2-8 2096 0,-3-11 400 0,-1 1 96 0,2 15 16 0,-4 13-1648 0,3 11-320 0,3 14-64 0,0 12-16 0,0 12-1600 0,3 4-320 0,3 3-64 0,0 19 0 0,3 19-64 0,0 19-16 0,5 3 0 0,-5 1 0 0,2-6-208 0,-1-4-32 0,-5 3-16 0,3-8 0 0,-6-16-160 0,2 6-16 0,-1 10-16 0,-1 1 0 16,2-3-304-16,2-8 128 0,-3-17-128 0,3-6 0 0,-6-54 0 0,19 92 0 0,-19-92 0 0,24 87 0 0,-24-87-224 0,19 58-96 0,-19-58-32 0,0 0 0 15,21 68-304-15,-18-55-64 0,1-6-16 0,-4-5 0 16,-4-2 32-16,-5-7 16 0,-4-3 0 0,-4-5 0 16,-9-5 96-16,-8-12 16 0,-9-4 0 0,-10-7 0 0,-7-4 176 0,-12-2 32 0,-5-7 16 0,0-3 0 15,-9-8 32-15,5-1 0 0,8 2 0 0,7 8 0 16,8 0 320-16,9 9 0 0,11 11 0 0,4 5 0 16,12 8 384-16,11 6-16 0,1 2 0 0,16 6 0 15,9 2-112-15,7-3-32 0,12 5 0 0,-34 7 0 16,87-11 96-16,-31 7 32 0,17-2 0 0,4-3 0 15,6-1 48-15,7-5 16 0,1-3 0 0,2-1 0 16,3 0 688-16,0 0 144 0,-2 4 32 0,-2 0 0 16,-9 2-1792-16,-8 2-368 0,-7 3-64 0,-14-1-16 15,-54 9 768-15,90-11 192 0,-90 11 0 0,0 0 0 16,72-6 0-16,-66 8 0 0,-6 5 0 0,-4 1 0 0,-6 5 0 0,-7 0 0 16,-11 8-144-16,-6 7 144 0,-3-4 0 0,-6 1-176 15,-4 3 176-15,-4-2-128 0,-2 1 128 0,3-7 0 16,4-3-144-16,9-5 144 0,7-3-160 0,-2-5 160 15,2-4-208-15,2-4 80 0,3-5-112 0,6-6-16 16,10-10 0-16,5-3 0 0,12-4-64 0,7-4 0 16,5-1-16-16,12-3 0 0,12 3 144 0,-1-5 16 15,6 7 16-15,3-3 0 0,3 8 160 0,1 2 0 16,1 3 0-16,1 10 0 0,-9 0 208 0,-49 15 80 16,99-11 16-16,-99 11 0 0,106 7 160 0,-106-7 48 15,93 31 0-15,-93-31 0 0,72 65-48 0,-72-65 0 0,43 72 0 16,-43-72 0-16,23 65-16 0,-23-65-16 0,5 74 0 0,-8-35 0 15,1-1-48-15,-8-6 0 16,3-6 0-16,-1-1 0 0,-5-1-96 0,-2-1-32 0,0-1 0 0,-4-3 0 16,2-2-256-16,2-10 160 0,0 1-160 0,2-8 128 15,2 0-128-15,1-10 0 0,1-3 0 0,-4-4 0 16,5-5-288-16,-1-6-32 0,1-6-16 0,3-6 0 31,5-3-176-31,5-6-48 0,9 2 0 0,-1 0 0 16,7 4-80-16,3 4 0 0,7 1-16 0,-2 2 0 0,6 8 16 0,0 0 0 0,3 3 0 15,7 7 0-15,-5-3-400 0,8 4-80 0,-2 2-16 0,2 2-16544 16</inkml:trace>
  <inkml:trace contextRef="#ctx0" brushRef="#br0" timeOffset="82120.42">20974 8710 34095 0,'-26'2'1504'0,"7"-2"320"0,0 2-1456 0,4 2-368 0,6-4 0 0,0 0 0 0,-5 2 1856 0,-6 5 288 0,-14 3 64 0,-4 1 16 0,-1 11-656 0,5 3-128 0,2 3-32 0,8 8 0 0,5 5-512 0,4 2-96 0,2 12-32 0,5 11 0 0,6 1-240 0,6 5-48 0,5-3-16 0,-3 3 0 0,7 3-256 0,0-8-48 0,-13-67-16 0,36 102 0 0,-36-102-144 0,41 83 0 0,-41-83-192 0,59 84 192 0,-59-84-1200 0,86 79-112 0,-86-79-32 0,102 62-13184 16,-102-62-2656-16</inkml:trace>
  <inkml:trace contextRef="#ctx0" brushRef="#br0" timeOffset="82574.48">22252 9088 15663 0,'-17'0'1392'0,"8"0"-1120"15,0 0-272-15,-1 0 0 0,6 0 2208 0,3 0 384 16,-1 0 80-16,0 0 16 0,-8 0 1168 0,5 0 240 16,1 0 64-16,-2-6 0 0,8 1-2544 0,6-5-496 15,-3 1-96-15,5 0-32 0,5-1-320 0,-2-3-64 16,6 0-16-16,1 2 0 0,1-1-288 0,2 5-64 16,-5 1-16-16,-18 6 0 0,0 0-224 0,0 0 0 15,0 0 0-15,0 0 0 0,72 73-192 0,-72-41-16 16,0 4-16-16,-4 5 0 0,0 3 32 0,-1-5 0 15,-5 4 0-15,5-3 0 0,1-3-16 0,0-5 0 0,4-5 0 16,0-27 0 0,0 0-336-16,0 0-64 0,0 0-16 0,0 0 0 15,0 0-720-15,66-2-128 0,-45-26-48 0,5-12-15760 0</inkml:trace>
  <inkml:trace contextRef="#ctx0" brushRef="#br0" timeOffset="83125.67">22598 8733 1839 0,'4'-53'160'0,"-4"33"-160"0,-4 10 0 0,4 3 0 16,0 5 3616-16,-2-2 688 0,2-2 144 0,-4-3 32 15,-1 0 576-15,1-1 128 0,2 10 32 0,0 10 0 16,4 5-3200-16,-2-15-640 0,0 0-128 0,15 73-32 16,-15-73-720-16,0 0-160 0,30 90-16 0,-30-90-16 15,0 0-176-15,49 96-128 0,-49-96 144 0,0 0-144 16,51 77 0-16,-51-77 0 0,0 0 0 0,52 66 0 16,-52-66-464-16,0 0 16 0,64 73 0 0,-64-73 0 15,0 0-1008-15,49 66-192 0,-49-66-32 0,0 0-16 16,0 0-416-16,0 0-96 0,0 0-16 0,23 67 0 0,-27-63 2576 0,2 4 512 15,-2-1 96-15,-1-1 32 0,1-2 752 0,0 1 160 16,4-3 16-16,-2-2 16 0,4 0-832 0,2 0-160 16,0-2-48-16,5-3 0 0,-3-5-560 0,5 1-112 15,2-4-32-15,0 0 0 0,2-4-192 0,0-2 0 16,4 0 128-16,-4-2-128 0,0 4 0 0,-2 2 0 16,-3 4 0-16,-1 0 0 0,1 3 0 0,-5 3 0 15,-1 1 0-15,2 4 0 0,-3 2 0 0,3 2 0 16,-6 1 0-16,6 3 0 0,-3 3 160 0,-3-11-16 15,0 0 0-15,0 0 0 0,0 0-144 0,34 77 160 16,-34-77-160-16,0 0 160 0,0 0-160 0,0 0 0 0,0 0 0 0,87 28 0 16,-63-33 0-16,1-10 0 0,3-4-192 15,0 0 192 1,-7 0-736-16,3-5-32 0,8-8 0 0,4-8 0 16,1-3-2000-16,1-2-416 0,-4-2-80 0,0-2 0 15,-4 2-752-15,-6-3-144 0,-1 4-16 0,-10-2-16 0,-2 1 3104 0,-11 3 608 0,0 5 128 0,-6 3 32 16,-1 10 3712-16,-1 9 768 0,1 6 128 0,-3 7 48 15,-1 6-416-15,-2 9-80 0,2 8 0 0,-4 5-16 16,2 10-2256-16,3 0-448 0,1 7-96 0,3 3 0 16,0 4-192-16,3 3-48 0,3 9 0 0,2-5 0 15,1-3-208-15,3 7-32 0,3 10-16 0,5 1 0 16,1-1-224-16,-15-69-48 0,37 111-16 0,-37-111 0 16,43 70-240-16,-43-70 0 0,0 0-192 0,74 67 192 15,-74-67-976-15,0 0-96 0,75 36-16 0,-75-36-12784 16,36-9-2560-16</inkml:trace>
  <inkml:trace contextRef="#ctx0" brushRef="#br0" timeOffset="83319.17">23417 8859 16575 0,'-13'-2'1472'0,"4"-4"-1168"0,3 6-304 0,2 0 0 0,3 0 3584 0,-3 0 640 0,-2-2 144 0,-3 0 32 0,1-3-1456 0,6-3-304 0,12-3-48 0,5 2-16 0,13-8-1488 0,6 0-288 0,5-2-64 0,8 0-16 0,6 4-400 0,1-4-96 0,8 4-16 0,2 0 0 0,2 2-720 0,6 0-128 0,-5 2-48 0,5 1-18640 0</inkml:trace>
  <inkml:trace contextRef="#ctx0" brushRef="#br0" timeOffset="83526.92">24547 8785 20271 0,'-15'6'1792'0,"2"0"-1424"0,7 1-368 0,-1-5 0 16,5 0 2928-16,-8 0 512 0,-3 4 96 0,-6 3 32 15,-1-2-752-15,5-1-160 0,5-10-32 0,10-1 0 16,6-7-1392-16,9 1-272 0,4-4-64 0,5 0-16 16,1 2-496-16,-1 2-112 0,-24 11-16 0,47-8 0 15,-47 8-256-15,0 0 0 0,0 0 0 0,71 41 0 16,-71-41-320-16,0 0-32 0,34 91 0 0,-34-91 0 16,13 88 64-16,-13-88 16 0,6 86 0 0,-6-86 0 15,6 81-48-15,-6-81 0 0,3 66 0 0,-3-66 0 0,0 0 0 0,15 79-16 16,-15-79 0-16,0 0 0 15,0 0-960-15,0 0-192 0</inkml:trace>
  <inkml:trace contextRef="#ctx0" brushRef="#br0" timeOffset="83693.5">24849 8167 35007 0,'-18'8'1552'0,"8"-5"320"0,1 3-1488 0,-1-4-384 16,7 2 0-16,1-2 0 0,-2 1 1408 0,-2 5 224 15,1 3 32-15,1 2 16 0,-2 2-768 0,6-15-144 16,0 0-48-16,0 0 0 0,0 0-560 0,0 0-160 16,77 74 0-16,-77-74 0 15,0 0-768-15,93 43-208 0</inkml:trace>
  <inkml:trace contextRef="#ctx0" brushRef="#br0" timeOffset="83861.25">25417 8746 32255 0,'-4'2'1424'0,"2"2"304"0,2-4-1392 0,-3 0-336 0,3 0 0 0,0 0 0 16,0 0 1984-16,3 0 336 0,3-4 64 0,3 0 16 16,10-3-944-16,2-3-192 0,7 3-48 0,0-5 0 15,2 3-640-15,2-6-128 0,2 2-16 0,0-2-16 16,-4 2-864-16,-2-2-160 0,0 3-32 0,-3 3-12832 16,-5 1-2560-16</inkml:trace>
  <inkml:trace contextRef="#ctx0" brushRef="#br0" timeOffset="84013.15">25383 9049 28559 0,'-22'24'1264'0,"12"-15"272"0,5 3-1232 0,-1-5-304 16,6-1 0-16,0-6 0 0,0 0 2400 0,0 0 416 15,0 0 96-15,53 0 16 0,-20-10-1616 0,11-5-320 16,4-7-64-16,11-8-16 0,7-4-496 0,1-7-96 16,5-5-32-16,5-4 0 15,2 1-592-15,-2-4-112 0,2 1-32 0,-19-3-18400 0</inkml:trace>
  <inkml:trace contextRef="#ctx0" brushRef="#br0" timeOffset="84278.65">26417 8395 22111 0,'-32'15'976'0,"15"-4"208"0,-6 2-944 0,8-2-240 15,0-1 0-15,6-1 0 0,-6 4 3104 0,-11 14 576 0,-16 14 112 0,-3 12 32 16,2-1-1584-16,17-9-304 0,7-3-64 0,9-3-16 16,10-37-752-16,0 0-144 0,25 79-48 0,-25-79 0 15,0 0-192-15,75 45-32 0,-75-45-16 0,64 6 0 16,-30-13-224-16,3-5-32 0,-1-3-16 0,5-4 0 15,-1-5-256-15,1-4-144 0,-1-6 160 0,-3 0-160 16,-1 2 0-16,-4-3-128 0,-8 1-16 0,-3 2 0 16,-4 2-368-1,-10 2-64-15,1 5 0 0,-12 4-16 0,0 2 272 0,-3-2 48 0,-6 4 16 0,-6 6 0 16,0-4 256-16,-2 3-192 0,-7 5 192 0,-2-5-160 16,-2 5 160-16,2-1 0 0,2 2-144 0,-2 1 144 15,7 1-192-15,-1 2 16 0,5 0 16 0,0 2 0 16,8 1-448-16,4-1-96 0,5 0 0 0,2 0-12320 15,5-2-2464-15</inkml:trace>
  <inkml:trace contextRef="#ctx0" brushRef="#br0" timeOffset="84429.3">26973 8460 23039 0,'0'0'2048'0,"0"0"-1648"15,0 0-400-15,0 0 0 0,0 0 2112 0,0 0 320 16,0 0 80-16,17 85 16 0,-17-85-96 0,0 0-32 15,32 71 0-15,-32-71 0 0,0 0-1664 0,0 0-336 16,0 0-64-16,68 45-12608 16,-68-45-2512-16</inkml:trace>
  <inkml:trace contextRef="#ctx0" brushRef="#br0" timeOffset="84552.9">27343 8853 30399 0,'0'0'1344'0,"0"0"288"0,0 0-1312 0,-13 40-320 0,9-33 0 0,-1-3 0 16,-1 3 2176-16,-3 7 384 0,-6 6 64 0,-10 12 0 15,-1 2-1312-15,0 5-272 0,-3 1-48 0,-1-3-16 16,2 5-976-16,0-3 0 0,4-5-224 0,-1-4-18912 16</inkml:trace>
  <inkml:trace contextRef="#ctx0" brushRef="#br0" timeOffset="85014.08">28285 8199 29487 0,'0'0'2624'0,"0"-6"-2112"0,0 5-512 0,0 1 0 16,0 0 2352-16,0 0 352 0,0-2 80 0,0-4 16 15,0 2-1456-15,0-1-272 0,0-3-64 0,0 3-16 16,5-1-512-16,-3-2-96 0,6 7-32 0,-3-5 0 15,1 0-352-15,3 4 0 0,1 4 0 0,-10-2 0 16,0 0-192-16,0 0-96 0,0 0-32 0,47 74 0 16,-47-74 64-16,0 0 0 0,9 86 0 0,-9-86 0 15,0 92 256-15,-3-36 0 0,-1 3 0 0,2-5 0 16,2-1 0-16,0-2 128 0,0-51 0 0,4 77 16 16,-4-77-144-16,0 0 192 0,26 77-192 0,-26-77 192 15,0 0-192-15,0 0-256 0,0 0 64 0,86 26 16 16,-86-26-832-16,51-17-160 15</inkml:trace>
  <inkml:trace contextRef="#ctx0" brushRef="#br0" timeOffset="85198.69">28715 7763 29023 0,'-30'-7'640'0,"9"5"128"0,3 4 16 0,3-1 48 0,5 3-672 0,3-2-160 0,-5 4 0 0,-6 3 0 0,-7 8 2800 0,-9 4 528 16,1 7 96-16,4 0 32 0,7-3-2192 0,11-3-432 15,3 1-96-15,6-5-16 0,2-18-448 0,0 0-80 16,0 0-32-16,0 0 0 16,0 0-768-16,62 76-160 0,-62-76-16 0,0 0-18256 0</inkml:trace>
  <inkml:trace contextRef="#ctx0" brushRef="#br0" timeOffset="85481.5">29651 8011 35935 0,'-19'-4'1600'0,"8"3"320"0,-4 1-1536 0,6 1-384 0,-1 3 0 0,1-4 0 16,-1 6 1456-16,-14 3 208 0,-10 6 64 0,-13 6 0 15,-6 7-400-15,-5 4-80 0,6-4-16 0,3 2 0 16,2 0-656-16,4 2-128 0,-1 2-16 0,5-4-16 16,1 2-416-16,4 2 0 0,6 0 0 0,8-4 0 15,1 2-256-15,9-6-16 0,10-26-16 0,0 0 0 16,-3 60-48-16,3-60-16 0,0 0 0 0,0 0 0 15,0 0 352-15,80 44 0 0,-80-44 0 0,55 0 0 16,-55 0 128-16,69-10 160 0,-69 10 32 0,78-9 0 16,-35 3 16-16,0-3 16 0,0-1 0 0,6 1 0 0,-6 1-224 0,2 3-128 15,-45 5 160-15,100-2-160 16,-100 2-240-16,86-8-144 0,-39 3-16 0,-47 5-16 16,77-12-672-16,-77 12-128 0</inkml:trace>
  <inkml:trace contextRef="#ctx0" brushRef="#br0" timeOffset="87736.19">30531 7556 23039 0,'-2'0'2048'0,"-2"0"-1648"0,0 4-400 0,2-4 0 0,-1 4 2832 0,-1 2 496 0,-2 3 80 0,-3 6 32 0,-3 13-1344 0,-1 6-272 0,4 11-48 0,-2 2-16 0,3 0-976 0,2 2-192 0,3 0-32 0,1-2-16 0,2-47-208 0,5 77-32 0,-5-77-16 0,0 0 0 0,19 88-160 0,-19-88-128 0,0 0 144 0,40 88-144 0,-40-88 0 0,0 0 0 0,0 0 0 0,81 78 0 0,-81-78 0 0,0 0-208 0,101 45 32 0,-101-45 16 0,73 22-32 0,-73-22 0 0,70 19 0 0,-70-19 0 0,0 0 192 0,83 43 0 0,-83-43 0 0,0 0 0 16,0 0 0-16,39 77 0 0,-45-56 0 0,-7 3 0 16,-4 3 128-16,-9 3 64 0,-4 0 16 0,-10 2 0 15,-7-4-32-15,-1-4-16 0,-5-5 0 0,-3-2 0 16,1-4-288-16,-7-3-64 0,4-1-16 0,5-7 0 16,1-2-480-16,3-2-80 0,7-5-32 0,7-5-11840 15,6-7-2368-15</inkml:trace>
  <inkml:trace contextRef="#ctx0" brushRef="#br0" timeOffset="87904.68">30506 7695 32255 0,'23'-13'1424'0,"-14"6"304"0,2 1-1392 0,-1 2-336 16,-6 1 0-16,1 1 0 0,-1 2 1984 0,2-2 336 16,5 0 64-16,6 2 16 0,0-4-1072 0,-17 4-224 15,0 0-32-15,0 0-16 0,71 4-688 0,-71-4-144 16,0 0-32-16,60 0 0 15,-60 0-800-15,0 0-160 0,75 2-48 0,-75-2-18544 0</inkml:trace>
  <inkml:trace contextRef="#ctx0" brushRef="#br0" timeOffset="88070.38">31442 7878 24879 0,'0'9'1088'0,"2"-5"256"0,2-2-1088 0,-1 2-256 0,3-4 0 0,-2 0 0 15,-2 0 2528-15,5 0 448 0,-7 0 96 0,0 0 0 16,0 0-1904-16,58 0-384 0,-58 0-80 0,0 0 0 16,0 0-3488-16,0 0-688 0,0 0-144 0,0 0-32 15</inkml:trace>
  <inkml:trace contextRef="#ctx0" brushRef="#br0" timeOffset="88203.79">31495 8348 20847 0,'-10'47'448'0,"3"-31"112"0,5-6 16 0,2-4 0 0,0-3-448 0,-4 1-128 16,2 5 0-16,2-9 0 0,-9 40 4192 0,-1-16 816 15,3 5 176-15,7-29 16 0,-11 39-3520 0,5-24-704 16,6-15-144-16,-9 26-16 0,5-14-480 0,-6-3-80 16,5 0-32-16,-5 1 0 15,1-1-736-15,0 1-128 0,3-7-48 0,-3 3-17872 0</inkml:trace>
  <inkml:trace contextRef="#ctx0" brushRef="#br0" timeOffset="88388.69">31797 8122 26719 0,'0'0'2368'0,"0"-4"-1888"0,2 2-480 0,2 1 0 15,0 1 2624-15,1-2 416 0,5-6 96 0,8 1 0 16,3-7-1296-16,11-1-272 0,4-3-48 0,1 3-16 16,3 0-832-16,1 0-160 0,-7 1-48 0,2 5 0 31,-2 0-752-31,-3 3-160 0,-2-3-16 0,-3-1-12624 0,-3 5-2528 0</inkml:trace>
  <inkml:trace contextRef="#ctx0" brushRef="#br0" timeOffset="88573.02">32068 7906 21183 0,'-10'0'1888'16,"5"0"-1504"-16,-1 0-384 0,2 0 0 16,4 2 2496-16,-5 0 448 0,-5 3 64 0,-5 5 32 15,-3-1-352-15,1 10-80 0,5 5-16 0,-1 1 0 16,8 5-1488-16,5-30-288 0,0 71-64 0,0-71-16 0,3 81-352 0,-3-81-64 15,12 87 0-15,-12-87-16 16,18 78-304-16,-18-78 0 0,0 0 0 0,42 89 0 16,-42-89-816-16,0 0-112 0,0 0-32 0,82 54-18112 15</inkml:trace>
  <inkml:trace contextRef="#ctx0" brushRef="#br0" timeOffset="88738.71">32273 8045 23951 0,'-13'-9'1056'0,"3"3"224"0,4 2-1024 0,3 0-256 15,3 3 0-15,0 1 0 0,0-4 2752 0,0-2 480 16,3 1 96-16,7-5 32 0,5-1-1296 0,4 0-256 0,5-3-48 16,4 3-16-16,6-2-880 0,-4 2-176 15,8 1-48-15,-4 1 0 0,3 0-640 0,-1-1 0 0,2-1 0 0,-5 1 0 32,-3 7-608-32,-1-7-160 0,-29 10-16 0,43-5-11936 0,-43 5-2384 0</inkml:trace>
  <inkml:trace contextRef="#ctx0" brushRef="#br0" timeOffset="88895.23">32701 7844 11055 0,'-19'0'480'0,"10"-2"112"0,0 0-464 0,3 0-128 0,2 2 0 0,0 0 0 16,3 0 3008-16,-5 0 592 0,-2 0 112 0,3 2 32 15,-5 6-208-15,5 1-32 0,5-9-16 0,0 0 0 16,-4 55-1920-16,4-55-384 0,0 0-80 0,4 84-16 16,-4-84-512-16,2 73-128 0,-2-73 0 0,3 68-16 15,-3-68-272-15,0 0-160 0,4 85 192 0,-4-85-192 16,0 0-272-16,6 65-176 0,-6-65-16 0,0 0-18128 15</inkml:trace>
  <inkml:trace contextRef="#ctx0" brushRef="#br0" timeOffset="89155.96">32707 7695 17503 0,'0'-3'768'0,"0"1"176"0,4 2-752 0,-4-4-192 15,1 2 0-15,3 0 0 0,0 0 2800 0,2 2 528 16,3-5 96-16,6 5 32 0,-2-4-672 0,-13 4-128 16,0 0-32-16,0 0 0 0,77 41-1696 0,-77-41-352 15,0 0-64-15,53 85 0 0,-53-85-256 0,26 77-32 16,-26-77-16-16,19 81 0 0,-19-81-16 0,13 101-16 0,-13-101 0 0,0 92 0 16,0-92-176-16,0 85 0 0,0-85 0 0,-6 64 0 15,6-64 0-15,0 0 0 0,0 62 0 0,0-62 0 16,0 0-336-16,0 0-48 0,0 0-16 0,0 0 0 15,0 0-1520 1,36-6-320-16</inkml:trace>
  <inkml:trace contextRef="#ctx0" brushRef="#br0" timeOffset="89357.63">32831 7477 15839 0,'-8'6'336'0,"6"-6"80"0,-1 4 16 0,1 2 16 0,2-5-448 0,0 1 0 0,2 4 0 0,1 0 0 0,-3-6 3904 0,0 0 672 15,0 0 144-15,0 0 16 0,0 0-2528 0,0 0-512 16,68 58-96-16,-68-58-32 16,0 0-1824-16,0 0-352 0,47-6-80 0</inkml:trace>
  <inkml:trace contextRef="#ctx0" brushRef="#br0" timeOffset="89523.68">32912 6976 13103 0,'20'-10'576'0,"-7"5"128"0,-3-1-560 15,1 0-144-15,-1 6 0 0,-5-3 0 0</inkml:trace>
  <inkml:trace contextRef="#ctx0" brushRef="#br0" timeOffset="89696.24">33297 7087 16575 0,'0'0'736'0,"0"0"160"0,54 88-720 0,-54-88-176 0,0 0 0 0,0 0 0 16,32 73 2912-16,-32-73 544 0,25 87 128 0,-5-16 0 16,5 16-416-16,-3 8-96 0,1-1 0 0,-6-3-16 15,0-7-1840-15,-8-7-384 0,2-7-64 0,-7-5 0 16,2-1-192-16,-10 2-48 0,2-4 0 0,-7 2 0 0,-1-4-192 0,-5-2-32 15,-3 3-16-15,-5-5 0 0,-3 2-48 0,-6-1-16 16,-2-5 0-16,-4 3 0 16,-1 1-528-16,-8-1-96 0,-2 5-32 0,-5-10 0 15,-3 1-672-15,-9-2-144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3:36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26682 622 5519 0,'4'-2'496'0,"-4"0"-496"0,0-2 0 0,0 4 0 0,0 0 1248 0,0-1 160 0,1-3 16 0,1 0 16 0,4-2 480 0,-4 1 112 0,2-5 16 0,1 3 0 0,-1-1 256 0,0 1 48 0,1 1 16 0,-1 1 0 0,-2-1 48 0,2-2 16 0,-2 3 0 0,-1-1 0 0,1 2-768 0,2-1-128 0,-4-1-48 0,2 2 0 0,2 1-720 0,-4 1-128 0,-4 0-48 0,4 0 0 0,-2 2-112 0,-2 0-32 0,1 0 0 0,-5 0 0 0,-1 0-192 0,-4 2-32 0,-2 5-16 0,-8 3 0 0,2 1-208 0,-3 6-240 0,-1 4 48 0,-3 1 16 0,0 3-96 0,-2 5-32 0,-6 3 0 0,1 9 0 15,-3 7 304-15,0 0-160 0,3 3 160 0,1 3-128 16,2 1 128-16,7 0 0 0,1-5 0 0,9-4 0 0,2-4 272 0,3-1-16 16,9-3 0-16,1-39 0 0,5 62 144 0,-5-62 32 15,0 0 0-15,40 77 0 0,-40-77-112 0,0 0-32 16,0 0 0-16,84 57 0 0,-84-57-288 0,0 0 0 16,98 17 128-16,-98-17-128 0,81 3 0 0,-81-3 0 15,81-7-128-15,-81 7 128 0,79-8 336 0,-79 8 176 16,71-15 16-16,-71 15 16 15,56-9-2016-15,-56 9-416 0,51-13-80 0</inkml:trace>
  <inkml:trace contextRef="#ctx0" brushRef="#br0" timeOffset="563.57">27559 571 37775 0,'-3'-20'1664'0,"-1"10"368"0,2-3-1632 0,-2 4-400 0,0 3 0 0,3 4 0 0,-3-2 1040 0,-2 1 128 0,-3-3 32 0,-10 0 0 0,0 3-400 0,-1 3-80 0,-3 1-16 0,-1 9 0 0,3 3-400 0,-5 6-96 0,5 0-16 0,-2 1 0 0,6 5 704 0,-1 1 128 0,3 4 16 0,1-2 16 0,5-1-832 0,3 4-224 0,-3-2 0 0,5-1 0 0,4-28 0 0,4 54 0 0,-4-54 128 0,0 0-128 0,19 74 0 0,-19-74 0 0,0 0 144 0,0 0-144 0,52 75-656 0,-52-75-208 0,0 0-32 0,0 0-16 0,68 56 912 0,-68-56 0 15,0 0 192-15,0 0-16 0,68 53-32 0,-68-53 0 16,0 0 0-16,0 0 0 0,0 0-144 0,71 58 0 16,-71-58 0-16,0 0 0 0,0 0 0 0,0 0 0 15,0 0 0-15,21 64 0 0,-21-64 128 0,-6 23 32 0,1-14 16 16,-5 6 0-16,-3-4-176 0,-2 2 192 0,0 1-192 0,-2 1 192 15,0-6-192-15,-2 6 0 0,-5-4 0 0,1 2 0 16,-1-3-176-16,-1-1-64 0,7-5-16 0,-1 2 0 16,4-6 576-16,-4 0 128 0,4-4 0 0,2-2 16 31,7-3-2096-31,1-1-416 0,5-1-96 0</inkml:trace>
  <inkml:trace contextRef="#ctx0" brushRef="#br0" timeOffset="1014.76">27886 1069 33167 0,'2'0'2944'0,"2"0"-2352"0,-4 0-464 0,4 0-128 0,-2 0 1840 0,1 0 336 16,-3 0 80-16,0 0 16 0,0 0-592 0,64-9-112 16,-64 9-32-16,53-17 0 0,-53 17-800 0,56-21-160 15,-56 21-48-15,53-24 0 0,-53 24-528 0,53-28 0 16,-29 13-240-16,-5 0 80 15,0 0-224-15,-3 1-32 0,1-4-16 0,-2-1 0 16,-3 4-64-16,1 0-16 0,-8-4 0 0,-1 4 0 16,-4-2-64-16,-4 2 0 0,-1 0-16 0,-8 2 0 0,3 1 208 0,-5-1 64 15,-5 2 0-15,-9-4 0 0,5 2 160 0,-8 3 160 16,2 1-208-16,-4 3 80 0,4 6 128 0,-4-3 0 16,6 6 160-16,0 3-160 0,3 2 240 0,-3 3-48 15,4 4-16-15,1 2 0 0,3 5-48 0,5 5-128 0,-4 1 192 0,6 4-64 16,3 4 160-16,5-3 32 0,-1 7 0 0,2-1 0 15,4 4 224-15,0-1 48 0,0-42 16 0,6 77 0 16,-6-77 144-16,13 77 16 0,-13-77 16 0,19 71 0 16,-19-71 80-16,0 0 16 0,37 87 0 0,-37-87 0 15,0 0-320-15,59 58-64 0,-59-58-16 0,0 0 0 16,92 45-288-16,-92-45-48 0,73 19-16 0,-73-19 0 16,81 13-320-16,-81-13-64 0,71 0 0 0,-71 0-16 15,62-4-160 1,-62 4-16-16,64-7-16 0,-64 7 0 0,62-13-560 0,-62 13-96 0,53-13-32 15,-53 13 0-15,47-16-288 0,-47 16-64 0</inkml:trace>
  <inkml:trace contextRef="#ctx0" brushRef="#br0" timeOffset="2201.21">29037 949 22111 0,'-2'0'1968'0,"2"-4"-1584"0,0 4-384 0,0 0 0 0,0 0 2480 0,0 0 400 0,0 4 96 0,0-4 16 0,0 0-400 0,2 0-80 0,1 0-16 0,-3 0 0 0,6 0-1296 0,-6 0-272 0,0 0-48 0,0 0-16 0,0 0-32 0,58-9 0 0,-58 9 0 0,0 0 0 0,66-4-144 0,-66 4-48 0,0 0 0 16,86-6 0-16,-86 6-240 0,64 0-48 0,-64 0-16 0,75 4 0 0,-75-4-192 0,72 0-144 0,-72 0 192 0,77 0-192 0,-77 0 0 0,73 2 0 0,-73-2 0 0,72 4 0 0,-72-4-192 0,0 0-160 0,82 3-32 0,-82-3 0 0,0 0 0 0,62-2-16 0,-62 2 0 0,0 0 0 0,0 0-128 0,53-11-32 0,-53 11 0 0,19-9 0 0,-14 5-400 0,-1-2-64 0,-2-3-32 0,-4 3 0 0,2-1-592 0,-7-3-112 0</inkml:trace>
  <inkml:trace contextRef="#ctx0" brushRef="#br0" timeOffset="2551.51">29546 652 23039 0,'-10'-6'1024'0,"5"6"192"0,1 0-960 0,2 0-256 16,-2 0 0-16,4 0 0 0,0 0 3040 0,0-3 560 15,-2 3 112-15,2 0 32 0,6 3-1504 0,-4-3-288 16,6-3-64-16,1 3-16 0,0 0-848 0,3 0-160 15,-12 0-32-15,0 0-16 0,0 0-176 0,71 3-16 16,-71-3-16-16,0 0 0 0,0 0-224 0,90 21-64 0,-90-21 0 0,0 0 0 16,83 38-144-16,-83-38-48 0,0 0 0 0,81 54 0 15,-81-54-128-15,0 0 0 0,69 68 0 0,-69-68 0 16,0 0-224-16,57 69-80 16,-57-69-16-16,0 0 0 0,0 0 80 0,52 77 16 0,-52-77 0 0,0 0 0 31,0 0-208-31,19 62-32 0,-19-62-16 0,-4 36 0 0,-5-17 288 0,-2 0 192 0,-3 1-208 0,-4 3 80 15,-7 1-144-15,1 5-32 0,-10-1 0 0,-4 2 0 16,-5 2-144-16,-2 2-48 16,0-1 0-16,0 1 0 0,-8 6-80 0,4-3-32 0,2 1 0 15,4-4-17904-15</inkml:trace>
  <inkml:trace contextRef="#ctx0" brushRef="#br0" timeOffset="13113.87">30985 955 49359 0,'0'0'4384'0,"0"0"-3504"0,17 80-704 0,-17-80-176 0,17 55 0 0,-17-55 0 0,0 0 0 0,19 68 0 0,-19-68-448 0,0 0-160 0,0 0-32 0,0 0-16 0,21 80-304 0,-21-80-64 0,0 0-16 0,22 85 0 0,-22-85-384 0,0 0-80 0</inkml:trace>
  <inkml:trace contextRef="#ctx0" brushRef="#br0" timeOffset="13120.87">30935 504 23039 0,'0'-6'2048'0,"0"0"-1648"0,0 3-400 0,0 3 0 0,0-4 2688 0,0 2 448 0,3-2 80 0,-3-1 32 0,4-5-944 0,2 1-192 0,3 5-48 0,2 2 0 0,-11 2-976 0,0 0-208 0,0 0-48 0,91 28 0 0,-91-28-32 0,0 0-16 0,86 40 0 0,-86-40 0 0,77 35-208 0,-77-35-32 0,81 46-16 0,-81-46 0 0,0 0-336 0,96 63-192 0,-96-63 192 0,0 0-192 0,79 72 0 0,-79-72 0 0,0 0 0 0,43 67-144 0,-43-67-896 0,0 0-176 0,13 70-48 0,-19-40 0 0,-3 2 944 0,-6 0 320 0,-8 6-192 0,-1 1 192 0,-8-1-224 0,2-5 48 0,0-2 16 0,2-1 0 0,0-4 608 0,-6 0 128 0,4 2 32 0,-4-3 0 0,6-3-928 0,-1-7-176 0,-1 0-32 0,8-5-16 0,-3-3-64 0,7-5-16 0,3-2 0 0,0-5 0 0,1-3-48 0,9-5-16 0,-1-4 0 0,6-2 0 0,2 0-1152 0,4 3-224 0,3-3-48 0,-1-6-13568 0</inkml:trace>
  <inkml:trace contextRef="#ctx0" brushRef="#br0" timeOffset="13777.62">32350 562 28559 0,'-4'-8'2544'0,"4"5"-2032"16,-4-3-512-16,2 2 0 0,2 4 2144 0,-3-5 336 15,-3-3 64-15,-3-3 16 0,-7-6-816 0,3 6-144 16,-5-3-48-16,-1 7 0 0,4 5-848 0,-6 2-192 16,4 8-16-16,-2-3-16 0,-1 8-288 0,-3 6-64 0,-1 6-128 0,3-1 192 15,-2 0-192-15,7 1 0 0,-1 3-192 0,2 0 192 16,3 2-288-16,3 2 48 0,1-2 16 0,8-30 0 16,0 57 32-16,0-57 16 0,0 0 0 0,0 0 0 15,44 82 176-15,-44-82 0 0,0 0 0 16,0 0 0-16,86 45 176 0,-86-45 64 0,0 0 16 0,75 25 0 15,-75-25 112-15,0 0 16 0,0 0 16 0,87 28 0 16,-87-28 0-16,0 0 0 0,0 0 0 0,67 43 0 16,-67-43-160-16,0 0-48 0,0 0 0 0,0 0 0 15,0 0 0-15,0 0-16 0,19 75 0 0,-26-63 0 16,-5 1-32-16,3 0 0 0,-6 2 0 0,-4 0 0 16,4-4-144-16,-4 6 0 0,-3-5 0 0,-5 1 0 0,-1 2-272 0,0-4-96 15,4-2-16-15,-1 1 0 16,1-3-240-16,1-1-48 0,3-2-16 0,-3-4 0 15,4 0-80-15,4 0 0 0,0-4-16 0,2 0 0 16,4 2-496-16,3-3-112 0,0 1-16 0,6-5-16144 16</inkml:trace>
  <inkml:trace contextRef="#ctx0" brushRef="#br0" timeOffset="14094.48">33173 629 37775 0,'-15'-11'1664'0,"9"6"368"0,-3 1-1632 15,-1 0-400-15,7 2 0 0,-3 2 0 0,-3-4 1072 0,-1 3 128 0,-9 1 16 0,-9 0 16 0,0 5-144 0,-2 1-16 0,0 3-16 0,2 10 0 0,-2 0-560 0,1 5-112 0,5 4-32 0,1 6 0 0,-1 6-128 0,5-1-32 0,4 8 0 0,0-4 0 0,15-43 0 0,-7 81-16 0,7-81 0 0,3 64 0 0,-3-64-32 0,0 0 0 0,29 68 0 0,-29-68 0 0,0 0 96 0,0 0 16 0,79 65 0 0,-79-65 0 0,0 0-112 0,78 27-16 0,-78-27 0 0,0 0 0 0,83 9-128 0,-83-9 0 0,58 2 0 0,-58-2 128 16,62-4-592-16,-62 4-128 0,62-13-32 0,-62 13 0 16,68-15-448-16,-34 4-80 15,-4 1-32-15,2-6-19136 0</inkml:trace>
  <inkml:trace contextRef="#ctx0" brushRef="#br0" timeOffset="130499.11">28012 8558 42911 0,'-3'6'3808'0,"1"3"-3040"0,-2 0-624 0,0 3-144 0,2 7 832 0,-3-1 128 0,5-4 16 0,-4-3 16 0,4-6-464 0,0 5-80 0,4 3-32 0,-4 8 0 0,5 5-224 0,-5-26-64 0,10 54 0 0,-10-54 0 0,0 0-128 0,24 59 0 0,-24-59 0 0,0 0 0 0,0 0-416 0,0 0-64 0,0 0-16 0,19 56 0 0,-19-52-480 0,2-2-112 0,2 1 0 0,-4-12-18528 0</inkml:trace>
  <inkml:trace contextRef="#ctx0" brushRef="#br0" timeOffset="130510.11">28257 8511 23951 0,'0'4'2128'0,"0"1"-1696"0,0 1-432 0,-4-2 0 0,2 2 3136 0,0-1 560 0,0 10 96 0,-3 10 32 0,-3 7-1648 0,2 1-336 0,1-1-64 0,1-2-16 0,0 0-912 0,2-3-176 0,-1-3-32 0,3-3-16 0,-2 0-384 0,2-5-80 0,2 3-16 0,1-4 0 0,-3-3-144 0,2-3-192 0,-2-9 32 0,0 0-13632 0,0 0-2720 0</inkml:trace>
  <inkml:trace contextRef="#ctx0" brushRef="#br0" timeOffset="131198.15">28929 8804 28559 0,'2'0'2544'0,"-4"0"-2032"0,2 0-512 0,0 0 0 15,-3 0 2560-15,3 0 400 0,-2 2 96 0,-2 6 16 16,-2 1-1344-16,-3 6-272 0,0 4-48 0,-1 5-16 16,1 1-384-16,-4 7-80 0,1 3-16 0,-3 9 0 15,2 4-144-15,-2 5-48 0,-7 9 0 0,1 4 0 16,-4 2-256-16,1-5-48 0,1-4-16 0,1-3 0 15,5 0-272-15,-2-3-128 0,4-4 0 0,2-10 128 16,4-7-304-16,-3-2-64 0,9-1-16 0,-3-11 0 16,2-1-528-16,0-5-112 0,4-7-32 15,4-3 0-15,0-2-80 0,-2-2-16 0,3-7 0 0,3-1 0 16,1-8-192-16,6-5-32 0,-1-3-16 0,-3-14-17104 16</inkml:trace>
  <inkml:trace contextRef="#ctx0" brushRef="#br0" timeOffset="131478.5">29362 8763 35935 0,'-4'-2'1600'0,"2"2"320"0,0 2-1536 0,0 0-384 0,2 3 0 0,-5-3 0 0,1 6 1488 0,-2 1 240 0,-1 8 32 0,-5 8 16 0,-3 6-304 0,-2 7-64 0,2 5-16 0,0 1 0 0,-3 8-512 0,-3 1-112 0,-2 7 0 0,-1 6-16 0,0 1-432 0,-1-3-64 0,-1 0-32 0,-1 0 0 0,-1-2-224 0,4-4 0 0,-1-5 0 0,1 1 0 0,-2 3 0 0,-1-1 0 0,1 4 0 0,2-3 0 0,3-8-160 0,2-8-32 0,4-7 0 0,6-8 0 0,-1-3-128 0,5-14-16 0,1 0-16 0,4-9 0 16,4 0-224-16,-2-5-32 0,5-5-16 0,2-3 0 0,3-6-400 15,1-1-64-15,4-14-32 0,9 6-18464 0</inkml:trace>
  <inkml:trace contextRef="#ctx0" brushRef="#br0" timeOffset="132970.28">30068 8829 15663 0,'4'-15'1392'0,"-2"5"-1120"0,-2 5-272 0,0 3 0 0,0 0 2848 0,0-8 512 0,4-5 96 0,-4-3 32 0,0-5 160 0,0 6 16 0,0 8 16 0,-4 9 0 0,2 7-1792 0,-2 10-352 0,0 8-80 0,-1 10-16 0,1 7-320 0,-2 1-64 0,1 11-16 0,-5 10 0 0,1 13-240 0,0 6-48 0,-5-2-16 0,3-2 0 0,2 2-288 0,-1-10-64 0,5-1-16 0,-3-10 0 0,6-11-368 0,-1-3 128 0,3-2-128 0,0-3 0 0,3-3-352 0,-3-6-144 0,6-6-16 0,-2-7-16 15,-4-19-704-15,0 0-144 0,0 0-32 0,0 0 0 16,0 0 208-16,45-30 48 0,-36 15 0 0,1-12 0 15,3-5 352-15,-4-5 80 0,6-10 16 0,-5-2 0 0,5 2 384 0,-6 2 96 0,2 7 16 0,3 1 0 16,-5 8 352-16,-5 9 80 0,5 5 16 0,-7 5 0 16,2 7 352-16,-1 3 80 0,-1 5 16 0,2 3 0 15,-2-1 0-15,2 10 0 0,-4-17 0 0,13 43 0 16,-13-43-208-16,19 55-32 0,-19-55-16 0,0 0 0 16,35 66-224-16,-35-66-32 0,0 0-16 0,0 0 0 15,85 58-160-15,-85-58 0 0,0 0 0 0,79 7 0 16,-79-7-464-1,66-18 16-15,-66 18 16 0,62-34 0 0,-28 11-16 0,1-1 0 0,3-8 0 0,-8 2 0 16,2-4-128-16,-4 0-16 0,-7 0-16 0,-6 6 0 16,-2-2 272-16,-9 6 48 0,-3 1 16 0,-2 1 0 15,-9 5 144-15,-7 4 128 0,0-1-192 0,-1 9 192 0,-5 1 0 16,2 4 256-16,-3 7-32 0,-4 3 0 0,0 5 192 0,-2 0 32 16,3 6 16-16,7 1 0 0,-5 8-80 0,10 2 0 15,-2-2-16-15,6 2 0 0,5 2-32 0,2 0 0 16,4-2 0-16,0-2 0 0,0-30-48 0,14 49-16 15,-14-49 0-15,0 0 0 0,43 62-80 0,-43-62-32 16,0 0 0-16,0 0 0 0,83 37-160 0,-83-37 0 16,0 0 144-16,73-13-144 0,-73 13 0 0,56-30-240 15,-28 11 48-15,-3-3 0 16,-1 1-320-16,1-7-64 0,-3-2-16 0,5-4 0 16,-3 2-48-16,-1 2-16 0,-5 2 0 0,1-2 0 15,-8 7 176-15,3-1 32 0,-5 5 16 0,0 4 0 0,-3-2 304 0,-2 6 128 16,-2 5-128-16,1 0 128 0,-3 5 256 0,0 2 128 15,-3 5 16-15,1 2 16 0,-2 3 432 0,0 4 96 0,-1 9 16 16,1-3 0-16,2 3-64 0,-2 3 0 0,-1 1 0 0,5-2 0 16,-4 1-240-16,2-5-48 0,2-3-16 0,2-2 0 15,-2-17-272-15,0 0-64 0,0 0-16 0,0 0 0 16,28 58-240-16,-28-58 0 0,0 0 0 0,0 0 0 31,0 0-464-31,47-24-96 0,-32 5-16 0,0 0 0 16,0-2-320-16,4-1-64 0,-4-3 0 0,2-3-16 0,-2-2 32 15,4 2 16-15,-4-2 0 0,0 2 0 0,-2 5 304 0,-6 2 64 0,3 6 16 16,-3 6 0-16,-1 5 544 0,-2 1 0 0,-4 6 0 0,0-3 0 16,0 0 448-16,0 34 192 0,0-34 32 0,0 0 16 15,5 49 128-15,-5-49 16 0,0 0 16 0,0 0 0 16,25 62-144-16,-25-62-48 0,0 0 0 0,0 0 0 16,0 0-208-16,73 53-32 0,-73-53-16 0,0 0 0 15,0 0-160-15,86 0-48 0,-86 0 0 0,57-19 0 0,-57 19-192 0,47-28 0 16,-26 11 0-16,1-2 0 0,-1 2-320 0,-2-4 32 15,-1 1 16-15,-3 1 0 16,-1 2-240-16,-3 2-32 0,-2 2-16 0,-3 2 0 16,-2-1 112-16,-4 3 0 0,-4 1 16 0,-2 3 0 0,1-1 256 0,-9-1 176 15,3 5-208-15,-4-4 80 0,-2 2 128 0,-3 4 0 16,-5-4 0-16,3 4-128 0,1 4 128 0,-4 0 176 16,7 2-48-16,-5 3 0 0,8-3 96 0,0 3 16 15,0 2 0-15,6 3 0 0,1-3 64 0,2 6 16 16,6-2 0-16,0-15 0 0,0 34 0 0,0-34 16 15,0 0 0-15,19 65 0 0,-19-65 160 0,0 0 16 0,45 83 16 0,-45-83 0 16,36 58 0-16,-36-58 0 0,0 0 0 0,51 64 0 16,-51-64-112-16,0 0-32 0,69 53 0 0,-69-53 0 15,0 0-384-15,77 22-224 0,-77-22 32 0,0 0 0 32,96-11-736-32,-96 11-144 0,58-21-16 0,-58 21-16 15,55-33-624-15,-23 8-112 0,-4-1-16 0,2 0-18576 0</inkml:trace>
  <inkml:trace contextRef="#ctx0" brushRef="#br0" timeOffset="133205.87">32169 8438 28559 0,'-11'0'2544'0,"2"0"-2032"0,3 2-512 0,2 1 0 0,4-3 2896 0,-4 2 496 0,3 2 80 0,1 0 32 0,-4 7-1184 0,4-11-224 0,0 0-48 0,0 56-16 0,0-56-720 0,0 0-144 0,0 0-16 0,19 68-16 0,-19-68-912 0,0 0-224 0,0 0 0 0,0 0 0 0,0 0-1280 0,0 0-320 0,0 0-48 0,79 38-20048 0</inkml:trace>
  <inkml:trace contextRef="#ctx0" brushRef="#br0" timeOffset="133315.68">32547 8462 35935 0,'-13'21'1600'0,"7"-12"320"0,-3 1-1536 0,3-1-384 15,2 0 0-15,4-3 0 0,-5 4 1600 0,1 5 240 16,-2 13 48-16,-7 6 16 0,4 3 32 0,-1 1 16 0,1 1 0 16,0-5 0-16,1 0-864 0,-1 0-192 15,-1-4-16-15,1 2-16 16,1-4-1104-16,1-4-208 0,7-24-64 0,-9 34-22496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38:58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39:00.104"/>
    </inkml:context>
  </inkml:definitions>
  <inkml:trace contextRef="#ctx0" brushRef="#br0">20059 16855 0,'0'0'0,"0"0"0,0 0 0,0 0 0</inkml:trace>
  <inkml:trace contextRef="#ctx1" brushRef="#br0">8259 16543 30399 0,'0'2'2704'0,"-4"-2"-2160"0,4 4-544 0,0-4 0 0,0 0 1776 0,0 0 240 0,0 0 48 0,0 0 16 0,0 0-592 0,4 0-112 0,0 2-32 0,-2-2 0 0,1 0-576 0,-3 0-112 16,0 0-16-16,0 0-16 0,0 0-80 0,0 0-16 0,0 0 0 0,0 0 0 0,0 0-16 0,0 0-16 0,83 16 0 0,-75-16 0 0,-8 0-144 0,0 0-32 0,0 0 0 0,0 0 0 0,0 0-128 0,0 0-16 0,0 0-16 0,0 0 0 0,82 12-160 0,-82-12 160 0,0 0-160 0,0 0 160 0,0 0-160 0,0 0 128 0,0 0-128 0,87-2 128 0,-87 2-128 0,0 0 192 0,0 0-192 0,0 0 192 0,0 0-48 0,0 0 0 0,92 15 0 0,-92-15 0 0,0 0-144 0,0 0 192 0,0 0-192 0,0 0 192 0,99 9-192 0,-99-9 0 0,0 0 144 0,0 0-144 0,93 2 0 0,-93-2 128 0,0 0-128 0,80-2 0 0,-80 2 0 0,0 0 128 0,83 0-128 0,-83 0 0 0,0 0 0 0,86-7 0 0,-86 7 0 0,0 0 128 0,98-10-128 0,-98 10 0 0,0 0 0 0,96-7 0 0,-96 7 0 0,0 0 0 0,96-13 0 0,-96 13 0 0,0 0 0 0,75-12 0 0,-75 12 0 0,0 0 128 16,83-9-128-16,-83 9 0 0,0 0 0 0,86-9 0 0,-86 9 0 0,0 0 0 15,83-8 0-15,-83 8 0 0,0 0 0 0,90-7 128 16,-90 7-128-16,0 0 0 0,92-4 0 0,-92 4 128 15,0 0-128-15,94-6 0 0,-94 6 0 0,0 0 0 16,92-4 0-16,-92 4 128 16,0 0-128-16,90 0 0 0,-90 0 0 0,0 0 0 0,93-7 0 0,-93 7 0 15,0 0 0-15,105-6 0 0,-105 6 0 0,0 0 0 16,107-9 0-16,-107 9 0 0,77-2 0 0,-77 2 0 16,81 0 0-16,-81 0 0 0,86 0 0 0,-86 0 0 15,87 6 0-15,-87-6 0 0,0 0 0 0,120 3 0 16,-120-3 0-16,0 0 0 0,116 8 0 0,-116-8 0 0,87 4 0 15,-87-4 0-15,86 5 0 0,-86-5 0 0,87 10 0 0,-87-10 0 16,0 0 0-16,120 13 0 0,-120-13 0 0,90 9 0 16,-90-9 0-16,92 10 0 0,-92-10 0 0,91 9 0 15,-91-9 0-15,82 4 0 0,-82-4 0 0,87 2 0 16,-87-2 0-16,96 3 0 0,-96-3 0 0,95 0 0 16,-95 0 0-16,96 0 0 0,-96 0 0 0,102 0 0 15,-102 0 0-15,101 2 0 0,-101-2 0 0,100 0 0 16,-100 0 0-16,96-2 0 0,-96 2 0 0,97-5 0 15,-97 5 0-15,91-4 0 0,-91 4 0 0,110-9 0 16,-110 9 0-16,115-10 0 0,-115 10 0 0,115-5 0 16,-115 5 0-16,120-10 0 0,-120 10 0 0,111-9 128 15,-111 9-128-15,107-10 0 0,-107 10 0 0,120-15 0 16,-120 15 0-16,128-9 128 0,-128 9-128 0,130-8 0 0,-130 8 0 0,116-1 144 16,-116 1-144-16,134-6 0 0,-134 6 128 15,135-8-128-15,-135 8 0 0,133-5 0 0,-133 5 128 0,126-4-128 16,-126 4 0-16,145-2 0 0,-145 2 0 0,143-7 0 15,-143 7 0-15,135-8 0 0,-135 8 0 0,120-9 0 16,-120 9 0-16,143-8 0 0,-143 8 0 0,151-4 0 16,-71 4 0-16,-80 0 0 0,147 4 0 0,-147-4 0 15,132 0 0-15,-132 0 0 0,120-2 0 0,-120 2 0 16,135 2 0-16,-135-2 0 0,145 4 0 0,-145-4 0 16,150 9 0-16,-150-9 0 0,143 4 160 0,-143-4-160 15,139 0 128-15,-139 0-128 0,130-2 192 0,-130 2-64 16,141-2 0-16,-141 2 0 0,156-3 0 0,-156 3-128 15,146-4 192-15,-146 4-64 0,143-11-128 0,-143 11 192 16,143-15-192-16,-66 5 192 0,6 3-192 0,-3 1 192 0,-2 2-192 0,0 2 192 16,-1-3-192-16,1-3 160 0,-78 8-160 0,146-15 160 15,-146 15-160-15,145-13 192 0,-68 7-192 0,4 5 192 16,-2-5-192-16,1 2 160 0,-80 4-160 0,151-7 160 16,-151 7-160-16,146-12 160 0,-146 12-160 0,149-9 160 15,-149 9-160-15,154-6 0 0,-75 6 144 0,2 0-144 16,-81 0 0-16,152-3 128 0,-152 3-128 0,146-6 0 15,-146 6 496-15,138-10 16 0,-59 7 16 0,5-1 0 16,-1 2-400-16,-6 2-128 0,-77 0 0 0,154-6 80 16,-154 6-80-16,152-3 0 0,-152 3 0 0,151-10 0 15,-71 8 0-15,-3 2 0 0,4 2 0 0,-81-2 0 16,151 4 0-16,-151-4 0 0,148-9 0 0,-148 9 0 16,145-6 0-16,-145 6 0 0,152-7 0 0,-75 5 0 0,2 2 0 15,-4-2 0-15,-75 2 0 0,149-2 0 0,-149 2 0 0,135-8 0 16,-135 8 0-16,145-7 0 0,-145 7 0 15,142-6 0-15,-63 4 0 0,-79 2 0 0,145-2 0 16,-145 2 0-16,134 0 0 0,-134 0 0 0,129-5 0 0,-129 5 0 16,126-4 0-16,-126 4 0 0,130-6 0 0,-130 6 0 15,137-3 0-15,-137 3 0 0,132 0 0 0,-132 0 0 16,120 0 0-16,-120 0 0 0,111 0 0 0,-111 0 0 16,112-4 0-16,-112 4 0 0,104-4 0 0,-104 4 0 15,99 0 0-15,-99 0 0 0,92 4 0 0,-92-4 0 16,91 4 0-16,-91-4 0 0,0 0 0 0,111 0 0 15,-111 0 0-15,0 0 0 0,90-4 0 0,-90 4 0 0,0 0 0 16,0 0 0-16,101 0 0 0,-101 0 0 0,0 0 0 0,0 0 0 16,87 0 0-16,-87 0 0 0,0 0 0 0,0 0 0 15,0 0 0-15,0 0 0 16,77 4 0-16,-77-4 0 0,0 0 0 0,0 0 0 16,0 0 0-16,0 0 0 0,0 0 0 0,0 0 0 0,0 0 0 0,0 0 0 31,0 0-896-31,0 0-112 0,0 0-16 0,0 0-16 15,0 0 160-15,0 0 48 0,0 0 0 0,0 28 0 0,-10-23-416 16,1-3-80-16,3 6-16 0,-1-4 0 0,-1 1-256 16,-1 1-48-16</inkml:trace>
  <inkml:trace contextRef="#ctx1" brushRef="#br0" timeOffset="627.87">23812 15780 22111 0,'-13'0'1968'0,"7"0"-1584"0,1 0-384 0,1-4 0 16,4 2 2320-16,-4 2 384 0,2-1 80 0,-2-1 16 0,-1 2-48 0,-1-6 0 0,2 2 0 0,-1 0 0 0,1 3-1424 0,4-5-304 0,0 4-48 0,4 0-16 0,-2 2-288 0,1-4-64 0,1 8-16 0,2-4 0 0,-6 0-208 0,0 0-32 0,0 0-16 0,0 0 0 0,0 0 0 0,0 0 0 0,86 34 0 0,-86-34 0 0,0 0 48 0,0 0 0 0,0 0 0 0,72 53 0 0,-72-53 0 0,0 0 0 0,0 0 0 0,0 0 0 0,79 58-64 0,-79-58-16 0,0 0 0 0,0 0 0 0,75 53-112 0,-75-53 0 0,0 0-16 0,0 0 0 15,73 39-176-15,-73-39 160 0,0 0-160 0,0 0 160 16,73 38-160-16,-73-38 0 0,0 0 0 0,0 0 0 16,0 0 0-16,91 45 128 0,-91-45-128 0,0 0 0 15,0 0 0-15,0 0 0 0,77 35 128 0,-77-35-128 0,0 0 0 0,0 0 0 16,0 0 0-16,0 0 0 0,0 0 0 0,67 45 0 15,-67-45 0-15,0 0 0 0,0 0 0 0,0 0 0 16,0 0 0-16,0 0 0 0,0 0 0 0,0 0 0 16,0 0 0-16,0 0 0 0,0 0 0 0,10 49 0 15,-16-41 0-15,0-2 0 0,-3 1 0 0,0 1 0 16,-6 5 0-16,-2-4 0 0,0 0 0 0,-6 3 0 16,-1 1 0-16,-1 0 0 0,-3 2 0 0,-2 2 0 15,-4 6 0-15,-3 5 0 0,-5 0-400 0,3 2 32 16,-1 2 16-16,3 0 0 15,7 0-320-15,-4-2-64 0,0 6-16 0,2-1 0 16,4-1-288-16,2 0-64 0,-1-2-16 0,7 2 0 16,-3-6-288-16,6 2-64 0</inkml:trace>
  <inkml:trace contextRef="#ctx1" brushRef="#br0" timeOffset="3503.4">6293 16103 24879 0,'0'-11'2208'0,"-3"2"-1760"0,3-1-448 0,0 3 0 0,0 1 2208 0,-2-5 352 0,2-12 80 0,-2-12 16 0,4-7-592 0,0-1-112 0,1 5-32 0,3 3 0 0,0-5-880 0,7 3-176 0,0-5-32 0,4 3-16 0,5 1-208 0,7-1-32 0,4-3-16 0,7-3 0 0,7-2-112 0,2-5 0 0,3-1-16 0,1 2 0 0,-4 4-112 0,3-1 0 0,1 4-16 0,9-5 0 0,8-3-48 0,5 1-16 0,-4 6 0 0,2 7 0 0,3 5-64 0,1 4-16 0,0 9 0 0,0 8 0 0,5 11-160 0,1 1 192 0,-83 0-192 0,162 18 192 0,-162-18-48 0,144 34 0 0,-144-34 0 0,134 40 0 0,-134-40 48 0,130 48 16 0,-130-48 0 0,116 66 0 16,-116-66 160-16,120 92 16 0,-63-39 16 0,-5 5 0 16,-1 8-80-16,0 5 0 0,-8 3-16 0,-3 1 0 0,-7 2 48 15,-4-4 16-15,-5 2 0 0,-5 8 0 0,0 3-48 0,-4 8 0 16,-2 2 0-16,-4-2 0 0,-1-7 192 0,-5-1 16 16,-3 1 16-16,4-1 0 0,-4 0-400 0,6 1-144 15,-6-6 0-15,-4-6 0 0,2-13 0 0,-5-4 0 16,-3 2 0-16,-1-7 0 0,-4-4 0 0,-4 3 0 15,-3 7 0-15,-5 3 0 0,-7 0 0 0,-3 2 0 16,-6-2 0-16,-1-4 0 0,1-2 0 0,-4-3 0 16,-2-8 0-16,-3-4 0 0,3-5 0 0,-8-4 0 15,3-8 0-15,-8 1 0 0,-6-6 0 0,-3-4 0 16,-1-2 0-16,-1-9 0 16,6-3-512-16,-5-4-64 0,-5-7 0 0,0-5 0 15,6-4-64-15,-6-1-32 0,-4-5 0 0,0-3 0 16,2-2 80-16,2-4 16 0,6 0 0 0,-1 1 0 0,4-1 192 0,6-2 64 0,4 2 0 0,9 6 0 15,6 2 320-15,-8-2-144 0,3-6 144 0,-9-6 0 16,6-1-144-16,-1-4 144 0,9 0 0 0,-1-6-144 16,11-2 144-16,-1-3-128 0,5-2 128 0,5-8-128 15,2-2 128-15,1-5-128 0,8 2 128 0,-2 3-128 16,5 0 128-16,5-14-192 0,1-7 192 0,8 1-192 16,1 2 64-16,5 1 0 0,5 10 0 0,-6 5 0 15,4 8-240 1,2 4-32-16,4 5-16 0,-2 8 0 0,0 8-272 0,2-1-48 0,1 8-16 0,3 6 0 15,1-1-272-15,-24 25-48 0,53-24-16 0,-53 24-17984 16</inkml:trace>
  <inkml:trace contextRef="#ctx1" brushRef="#br0" timeOffset="3985.06">7676 15524 35935 0,'-7'-9'1600'0,"-2"0"320"0,-1-1-1536 0,-5-3-384 0,0 4 0 0,0 3 0 0,7 0 1232 0,1 6 176 0,-6 2 48 0,-6 6 0 0,-9 7-400 0,-8 4-80 0,-7 9-16 16,0 6 0-16,1 7-496 0,7 4-96 0,-1 4-32 0,2 4 0 0,8 1-336 0,-2 4 144 0,5 2-144 0,2-1 0 0,6-1 128 0,2-5-128 0,8-5 0 0,1-6 0 0,4-3 0 0,4-7 0 0,1-2 0 0,5-7 0 0,-1-2 0 0,-9-21 0 0,0 0 128 0,0 0-128 0,66 56 224 0,-66-56-16 0,0 0 0 0,88 21 0 0,-88-21 192 0,0 0 48 0,115 5 0 0,-115-5 0 0,88-2 48 0,-88 2 16 0,94-3 0 0,-94 3 0 0,96 0 0 0,-96 0 0 0,86 0 0 0,-86 0 0 0,0 0-224 0,96 13-32 0,-96-13-16 0,0 0 0 0,0 0 16 0,58 58 0 0,-52-34 0 0,-6 1 0 0,-4 7 80 0,-5 2 32 0,-2 5 0 0,-4 1 0 0,-4 3-64 0,-6 4-16 0,-3 2 0 0,-6-1 0 0,-3 3-288 0,-3-8 0 0,-3 1 128 0,4-10-128 0,-3 1 0 0,-1-3 0 0,-2-4-208 0,0-3 80 0,3-6-880 0,1-4-160 0,4-2-48 0,6-8 0 15,1 1-336-15,8-6-80 0,7-4-16 0,-8-7-19696 16</inkml:trace>
  <inkml:trace contextRef="#ctx1" brushRef="#br0" timeOffset="5171.99">25066 15318 12895 0,'-4'-4'1152'0,"0"0"-928"0,2 0-224 0,2 3 0 0,-4-3 1296 0,4-2 224 0,-5-3 32 0,1-6 16 0,-2-8 1056 0,1-3 224 0,3 0 32 0,4-4 16 0,3-1-688 0,5-2-144 0,1-3-16 0,6-5-16 0,4-1-624 0,-1-1-112 0,7-2-16 0,6-2-16 0,1 4-416 0,0 1-80 0,4 7 0 0,5 1-16 0,0 8-64 0,0 5-16 0,-43 21 0 0,94-28 0 0,-94 28-288 0,109-6-48 0,-109 6-16 0,117 11 0 0,-117-11-96 0,137 38-32 0,-60-1 0 0,6 7 0 0,-6 3 32 0,-6 7 0 0,-7 4 0 0,-64-58 0 16,102 109-16-16,-52-41 0 0,3 15 0 0,-4 7 0 16,-6 6 32-16,-9 3 0 0,-6 5 0 0,-7 5 0 15,-4 2 144-15,-6 3 16 0,-5 7 16 0,-6-1 0 16,0-9 176-16,-6-2 48 0,0 7 0 0,-7 4 0 16,-2 5-80-16,-4-5-16 0,1-9 0 0,-3-4 0 15,-7 7 224-15,-1-8 64 0,-1-9 0 0,-3-3 0 16,-5-5-672-16,0-5-112 0,-1-7-48 0,-1-7 0 15,7-1 0-15,-11-5 0 0,3-2 0 0,-2-9 0 16,-2-10 0-16,-2-9 0 0,-2-4 0 0,2-7 0 16,-2-10 0-16,-7-8 0 0,-6-10 0 0,-2-8 0 15,2-12 0-15,-2-7 0 0,2-13 0 0,-10-11 0 16,1-6-656-16,-6-12-128 0,-6-10-32 16,-3-14 0-16,-1-2 32 0,5-5 0 0,7-6 0 0,3-1 0 15,14 1 96-15,1 0 32 0,12 8 0 0,6 5 0 16,11 17 16-16,3 0 16 0,6 4 0 0,4-4 0 15,6-1 144-15,2-1 32 0,7 0 0 0,7 2 0 0,2-1 144 0,3 1 48 16,7-6 0-16,-1-5 0 0,7-5 128 0,3-1 128 16,-2 6-192-16,2 7 192 0,1 14-272 0,1 11 48 15,2 7 16-15,-4 10 0 16,-4 9-496-16,4 0-112 0,3 6-16 0,0 0-18320 16</inkml:trace>
  <inkml:trace contextRef="#ctx1" brushRef="#br0" timeOffset="5690.59">25626 15498 24879 0,'-12'-7'1088'0,"7"3"256"0,-5 0-1088 0,1 0-256 0,-4 4 0 0,3-2 0 0,5 2 2368 0,-5 2 432 0,5 2 80 0,-10 4 0 0,-8 3-1120 0,-7 8-224 0,-4 9-64 0,-3 0 0 0,7 2-960 0,1 4-192 0,-3 4-32 0,6-3-16 0,7-3 48 0,2-4 16 0,0 6 0 0,4-6 0 0,0 6-32 0,4-4-16 0,1 0 0 0,4-3 0 0,4-3 16 0,0-3 0 0,0-21 0 0,0 0 0 0,25 52 0 0,-25-52 0 0,0 0 0 0,0 0 0 0,75 72 64 0,-75-72 16 0,0 0 0 0,79 52 0 0,-79-52-96 0,0 0-16 16,86 44 0-16,-86-44 0 0,0 0-80 0,81 30 0 16,-81-30-16-16,0 0 0 0,0 0-176 0,92 50 0 15,-92-50 0-15,0 0 0 0,59 59 0 0,-59-59 128 16,22 49-128-16,-18-21 0 0,-4 6 192 0,-2-4-64 15,-4 2 0-15,1-2 0 0,-10 7 144 0,-2-1 32 16,-4 2 0-16,-3 1 0 0,-4-1-112 0,-3-1-32 16,-2-7 0-16,-1-2 0 0,2-5-160 0,2-4 0 0,-2-8 0 0,4-5 0 15,3-6-240-15,1-8-128 0,3-3-16 0,2-6-16 32,4-2-752-32,6-5-128 0,5-4-48 0,4-2-12672 0,4 1-2528 0</inkml:trace>
  <inkml:trace contextRef="#ctx1" brushRef="#br0" timeOffset="5990.76">25892 16329 29487 0,'0'0'2624'0,"0"0"-2112"0,0 0-512 0,0 0 0 16,0 0 2624-16,0 0 400 0,0 0 96 0,0 0 16 16,83 43-1392-16,-83-43-272 0,0 0-48 0,87 26-16 15,-87-26-592-15,0 0-128 0,0 0-32 0,92 40 0 16,-92-40-496-16,0 0-160 0,0 0 0 0,41 62 0 0,-41-42 0 0,-4 5 0 15,-1 3 0-15,-5 0 0 0,-3 0 0 0,-2 3 0 16,-6 0 0-16,3-4 0 0,-1 1 0 0,0-4 0 16,4 1 0-16,6-8 0 0,-1-2 0 0,1-8 0 15,5 1 0-15,2-6 0 0,2 0 128 0,6-4-128 16,-6 2 192-16,0 0-192 0,0 0 224 0,0 0-64 16,49-27-16-16,-49 27 0 0,0 0-144 0,50-28 192 15,-50 28-192-15,0 0 192 0,64-20-192 0,-64 20 0 16,0 0 0-16,81-21 0 15,-81 21-464-15,0 0-128 0,111-23-32 0,-111 23-13648 16,73-17-2752-16</inkml:trace>
  <inkml:trace contextRef="#ctx1" brushRef="#br0" timeOffset="6812.3">8370 16876 38703 0,'0'2'3440'0,"-4"1"-2752"0,2 1-560 15,2 0-128-15,0-2 848 0,0 3 144 0,0 7 32 0,0 8 0 0,0 8 96 0,6 3 32 0,-2 2 0 0,1 7 0 0,-1 1-304 0,2-1-48 0,-1 3-16 0,3 4 0 0,-3 2-80 0,5 0-32 0,-4 1 0 0,3-6 0 0,-3-5-416 0,3-5-64 0,0-2-32 0,1-6 0 0,-10-26-528 0,0 0-96 0,28 43-32 0,-28-43 0 0,0 0-912 0,0 0-192 0,0 0-48 0,0 0-19184 0</inkml:trace>
  <inkml:trace contextRef="#ctx1" brushRef="#br0" timeOffset="8793.34">16494 14598 56383 0,'-9'11'5008'0,"-1"8"-4000"0,-3 4-816 0,-8 5-192 0,-1 15 608 0,-3 2 80 0,5-5 16 0,3-8 0 0,6-8-576 0,-8 10-128 0,-9 22 0 0,-12 23 0 0,-16 23 0 0,-2 5 0 0,5-13 0 0,8-17 0 0,7-12-384 0,6-16-96 0,8-9-32 0,3-6 0 0,6-8 368 0,-2-9 144 0,6 0-128 0,2-4 128 0,-5 0-448 0,5-2 0 0,-2 1 0 0,1-3 0 0,1 2-128 0,0 1-48 0,-1-3 0 0,5 0 0 0,-1 3-224 16,-2-3-48-16,3 0-16 0,-1 1 0 0,6-1-320 0,-4-3-64 0,4 0-16 0,0-3-19472 0</inkml:trace>
  <inkml:trace contextRef="#ctx1" brushRef="#br0" timeOffset="14697.73">12493 14549 23951 0,'-2'2'2128'0,"-2"2"-1696"16,4-4-432-16,0 2 0 0,0-2 2800 0,-3 0 464 16,1 2 112-16,-6-1 16 0,6-1-1040 0,-5-1-208 15,5-3-32-15,-2-2-16 0,4 2-720 0,4-5-144 16,-4 0-16-16,4 3-16 0,1-3-176 0,1 3-16 16,-2 2-16-16,1-3 0 0,1 1-320 0,2 0-64 15,1 3-16-15,2-3 0 0,-1 2-320 0,-1 2-64 16,-9 2-16-16,0 0 0 0,0 0-192 0,0 0 0 0,73-22 0 15,-73 22 0-15,0 0-320 0,0 0-16 0,0 0 0 0,0 0 0 32,77-12-368-32,-77 12-80 0,0 0-16 0,0 0 0 15,0 0 128-15,19 55 32 0,-21-29 0 0,-7 10 0 0,0 3 256 0,-1 7 48 0,-5 4 16 0,2 3 0 16,-2 3 192-16,0 3 128 0,2 4-160 0,-2-1 160 16,5-5 0-16,1 5 0 0,3 0 0 0,-1-2 0 15,5 0 0-15,-2-7 0 0,2-8 0 0,0-4 0 16,4-11 128-16,0-2 32 0,2-9 0 0,1-4 0 15,-1-3 128-15,2-5 32 0,-2-3 0 0,-4-4 0 16,0 0-80-16,0 0-16 0,0 0 0 0,0 0 0 16,0 0-48-16,0 0-16 0,77-28 0 0,-62 15 0 15,-15 13-160-15,30-31 128 0,-30 31-128 0,41-37 128 16,-24 18-304-16,0-2-64 0,2-5-16 0,-2 2 0 16,0-5-496-16,-2 3-96 0,3-6-32 0,-3 2 0 15,0 2-464-15,8 0-112 0</inkml:trace>
  <inkml:trace contextRef="#ctx1" brushRef="#br0" timeOffset="15312.38">13070 14931 911 0,'-6'13'0'0,"1"-11"0"0,1 5 0 0,0-5 0 0,2 2 7072 0,2-2 1328 0,-3 5 272 0,1-1 48 0,-2 7-4432 0,-2 2-880 0,-1 4-176 0,1 0-32 0,4-1-1648 0,0 3-320 0,2 0-64 0,-1-1-16 0,2 3-400 0,1-2-96 0,0 1-16 0,2 1 0 0,-4-1-400 0,0 3-96 0,2-6-16 0,2-3 0 0,-4 1-256 0,0-2-64 0,0-3-16 0,0-3 0 0,3-1-528 0,-3-3-96 0,2-3-32 0,2-2 0 0,0-2-96 0,-2-7 0 0,3-4-16 0,3-4 0 0,1-2 192 0,1-7 32 0,-1-4 16 0,2 0 0 0,2 1 192 0,-3 5 32 0,1-2 16 0,2 1 0 0,2 1 240 0,0-1 32 0,0 5 16 0,-2 1 0 0,-13 19 624 0,0 0 128 0,0 0 32 0,0 0 0 0,0 0 48 0,0 0 16 0,0 0 0 0,0 0 0 0,74 43 64 0,-71-19 0 0,1 1 16 0,-2 3 0 0,2-3-16 0,-4 3-16 0,4-4 0 0,-4 1 0 0,0-5-336 0,2-3-64 0,1-2-16 0,1-4 0 15,2-1-272-15,-3-6 0 0,-3-4-176 0,0 0 176 16,0 0-784-16,0 0-48 0,0 0-16 0,0 0 0 16,77-19-144-16,-67 8-32 0,1-4 0 0,2-4 0 15,-1 0 496-15,1-5 80 0,2-5 32 0,-6-1 0 0,2 2 416 0,3-4 0 16,-5 2 0-16,4-4 0 0,-2 0 160 0,-1 6 16 15,3-2 0-15,-5 4 0 0,-1 1 80 0,2 5 0 16,-3 1 16-16,0 4 0 0,1 2 96 0,-5 3 16 16,2 5 0-16,-2 1 0 0,0 2 16 0,-1 2 16 15,-1 0 0-15,0 0 0 0,0 0-32 0,6 30 0 16,-6-15 0-16,-2 4 0 0,2 5-32 0,0 6-16 16,0 6 0-16,0-2 0 0,2 9-96 0,2 2-32 15,0 14 0-15,1 3 0 0,-1 5-16 0,2-1 0 16,-6-4 0-16,5 0 0 0,1-2 64 0,-2-5 0 15,-1-6 0-15,3-6 0 0,-2 4-128 0,-2-4-128 0,2-2 176 0,1-3-176 16,-1-1 0-16,0-6 0 0,-2-5 0 0,-2-26 0 31,3 36-672-31,-3-36-32 0,2 15-16 0,-2-15 0 16,0-6-160-16,0-3-16 0,2-6-16 0,-4-6 0 16,2-7-240-16,-2-6-32 0,2-2-16 0,-5-5-11072 0,5-6-2208 0</inkml:trace>
  <inkml:trace contextRef="#ctx1" brushRef="#br0" timeOffset="15568.63">13623 15214 16575 0,'-25'-97'736'0,"19"68"160"15,6 18-720-15,0 7-176 0,-3 1 0 0,3-7 0 16,0-9 3712-16,-2-11 720 0,2-7 144 0,0-3 32 16,0 3-1440-16,2 7-288 0,1 5-48 0,7 6-16 15,-1 6-1184-15,1 2-240 0,-10 11-48 0,0 0-16 16,0 0-560-16,69-17-128 0,-69 17 0 0,0 0-16 0,0 0-368 0,96 10-64 16,-96-10 0-16,0 0-16 0,0 0-176 0,77 37 0 15,-77-37 0-15,0 0 0 0,28 47-128 0,-24-30-64 16,0 6-16-16,-8-1 0 0,-2 4-64 15,-1 1-16-15,1-5 0 0,-7 5 0 0,-2 1 0 0,0 4 0 16,-6 0 0-16,-1-4 0 0,1-2 16 0,2-3 0 16,1-3 0-16,2-3 0 0,0-5-48 0,1-5-16 15,3-1 0-15,3-6 0 16,-1 0-192-16,3 0-48 0,1-6 0 0,4-1 0 16,-1-5-128-16,6-1-16 0,-1-2-16 0,4-4 0 15,7-1-1120-15,-13 20-208 0</inkml:trace>
  <inkml:trace contextRef="#ctx1" brushRef="#br0" timeOffset="16213.63">14079 14887 16575 0,'0'0'736'0,"0"0"160"0,0 0-720 0,0 0-176 0,0 0 0 0,0 0 0 16,0 0 3040-16,0 0 576 0,0 0 112 0,0 0 32 15,0 0-640-15,0 0-128 0,0 0-32 0,38 51 0 16,-34-30-1744-16,-4-2-368 0,0 1-64 0,0 5-16 15,0 3-16-15,0-2-16 0,-4 4 0 0,4-2 0 16,-2-1-144-16,4-1-16 0,-2 0-16 0,0-3 0 16,4-2-320-16,-4-6-64 0,1-2-16 0,3-4 0 15,0-3-160-15,2-2-272 0,-6-4 64 0,0 0 16 16,0 0-544-16,0 0-96 0,30-30-32 0,-21 11 0 16,0-6 144-16,1-1 16 0,3 2 16 0,-4-5 0 0,3-1 304 0,1-2 48 15,2 0 16-15,-2 4 0 0,-2 0 160 0,2 4 160 16,-3 5-208-16,-1 6 80 0,-9 13 288 0,0 0 64 15,0 0 16-15,0 0 0 0,0 0 368 0,0 0 80 16,0 0 16-16,0 0 0 0,43 65 64 0,-43-65 32 16,6 47 0-16,-6-47 0 0,9 49-176 0,-9-49-48 15,12 38 0-15,-12-38 0 0,0 0-336 0,0 0-80 16,0 0-16-16,52 49 0 0,-52-49-336 0,0 0-64 16,0 0 0-16,0 0-16 15,0 0-432-15,0 0-96 0,66-34-16 0,-47 9 0 16,5-6-144-16,5-9-16 0,1-7-16 0,-2-2 0 15,0-3-336-15,-2-1-64 0,-3 0-16 0,-2 1 0 16,1-3-976-16,-7 3-208 0,-2 3-32 0,2 2-16 16,-5 7 1296-16,-5 6 272 0,1 4 48 0,-2 4 16 0,0 4 2592 0,-4 5 512 0,0 3 96 0,-4 1 32 15,-2 8 256-15,6-1 48 0,-4 6 16 0,-1 0 0 16,-1 2-1008-16,2 5-192 0,-1 5-32 0,-3 3-16 16,3 7-272-16,-1 1-48 0,-2 7-16 0,6 4 0 15,-1 9-288-15,1 2-64 0,4 8-16 0,1 1 0 16,3-3-272-16,-2 2-64 0,2-1-16 0,-1 5 0 15,5 5-80-15,-1-2-16 0,4 0 0 0,-3-9 0 16,-3-8-144-16,2-6 0 0,-9-37 0 0,27 66 0 16,-27-66 0-16,24 47-224 0,-24-47 48 0,0 0 16 15,0 0-448-15,0 0-96 0,0 0 0 0,0 0-16 16,0 0 48-16,0 0 16 0,77 11 0 0,-67-26 0 16,-1-2-80-16,-3 1-16 0,3-3 0 0,-3 0 0 15,-3-4-160-15,3-1-48 0,-6 0 0 0,-4 3-17936 16</inkml:trace>
  <inkml:trace contextRef="#ctx1" brushRef="#br0" timeOffset="16408.54">14626 14632 23039 0,'-9'0'2048'0,"3"0"-1648"0,2 2-400 0,4-2 0 0,0 2 3536 0,-2-1 624 0,-5 3 128 0,1-2 32 0,-3 0-1936 0,7 4-384 0,2-6-80 0,0 0 0 0,0 0-576 0,0 0-128 0,77 11 0 0,-77-11-16 0,0 0-64 0,94-2-16 0,-94 2 0 0,71-9 0 0,-71 9-352 0,85-25-64 0,-85 25 0 0,86-28-16 0,-86 28-688 0,74-28 0 0,-74 28 0 0,71-28 0 0,-71 28-1408 0,62-25-224 0,-62 25-32 0,53-24-13936 0,-53 24-2768 0</inkml:trace>
  <inkml:trace contextRef="#ctx1" brushRef="#br0" timeOffset="38564.21">17109 15280 11055 0,'0'0'976'0,"-4"2"-784"0,-2 0-192 0,6-2 0 0,-4 0 2320 0,4 0 432 0,-3 2 64 0,1-2 32 0,-2-2 1072 0,-2 2 224 0,3-2 32 0,-1 0 16 0,2 2-2224 0,-4-4-448 0,6 1-96 0,-3 1-16 0,-1-6-544 0,4 3-112 0,0-1-32 0,0 0 0 0,4-3-64 0,-1 0-16 0,-1-1 0 0,2 5 0 0,0-5-128 0,1 3-48 0,-3-1 0 0,6-1 0 0,-6 1-208 0,5-1-32 16,-1 1-16-16,-2-1 0 0,1 5-208 0,1-3 144 0,3 1-144 0,-3 4 128 0,1-2-128 0,3 2 0 0,-10 2 0 0,0 0 0 0,0 0 0 0,0 0 0 0,0 0 0 0,0 0 0 0,83 44 0 0,-83-44 0 0,0 0 0 0,0 0 0 0,47 69 0 0,-47-69 0 0,16 47 0 0,-16-47 128 0,17 58-128 0,-15-29 0 0,-2-1 0 0,-2 2 128 0,-1-6-128 0,-7 4 0 0,1 1 0 0,-1-3 0 0,5-3 0 0,-8-1 0 0,1 1 0 0,-1-3 0 0,2-5-192 0,1 0-32 0,-5-5 0 0,2-1 0 0,-5-3-80 0,2-2-16 15,1-4 0-15,-1-4 0 0,0-2 80 0,1-7 16 16,0-2 0-16,-3-6 0 0,3-1-48 0,0-6-16 15,1-1 0-15,1-1 0 0,4-2 16 0,7-1 0 16,-2 1 0-16,8 0 0 0,0 2 32 0,1 1 16 16,5-3 0-16,1 4 0 0,2 2-128 0,-2 2-32 15,3-5 0-15,1 5 0 16,0 1-64-16,2 3-32 0,-8 3 0 0,6 0 0 16,0 2-1072-16,0 2-224 0,-15 13-32 0,0 0-14368 0</inkml:trace>
  <inkml:trace contextRef="#ctx1" brushRef="#br0" timeOffset="44778.42">17601 15177 25791 0,'0'-6'2304'0,"0"1"-1856"0,0 1-448 0,-2 2 0 0,2 2 2016 0,0-4 304 0,0-2 64 0,0-1 16 0,-4-1-352 0,4 1-80 0,0 1-16 0,-3 4 0 0,3 8-1184 0,-2 0-224 0,4 3-48 0,-2 6-16 0,3 4-112 0,-3 2-32 0,0 11 0 0,0 1 0 16,0 5 0-16,0 5 0 0,0 0 0 0,0 1 0 0,0-3 112 0,4 0 0 0,-4-3 16 0,2-4 0 0,2-4-80 0,0-2 0 0,1-7-16 0,5-4 0 0,-10-17-224 0,0 0-144 0,0 0 192 0,0 0-192 0,0 0 0 0,0 0 0 0,0 0-240 0,82-19 80 0,-67-6-320 0,2-1-64 0,-2-8-16 0,4 0 0 0,-4-1-128 0,4-3-16 0,-4 4-16 0,-2 0 0 0,2 6 160 0,-6 4 48 0,-3 1 0 0,-2 6 0 0,1 8 256 0,-1 0 64 0,-4 5 16 0,0 4 0 0,0 4 176 0,-4 1 192 0,4 5-32 0,-3 3-16 0,1 2 352 0,-2 2 64 0,0 3 16 0,2 1 0 0,2-2-32 0,0 1 0 0,0-1 0 0,0 2 0 0,6-2-112 0,-2-2-32 0,1-2 0 0,-1-4 0 16,2 2-192-16,3-3-32 0,-3-1-16 0,3-7 0 0,1 5-160 15,-1-7 0-15,2 0 0 0,-1-7 0 0,3-1 0 16,-2-1-256-16,2-8 48 0,2 0 0 15,0-2-240-15,2-3-64 0,-2-3 0 0,0 1 0 16,0-6-128-16,-1 2-16 0,1-6-16 0,-2 0 0 16,2 0 80-16,-6-2 16 0,1-3 0 0,-1-1 0 0,0 1 144 0,-1-2 48 15,-1-3 0-15,3 5 0 0,-5 1 48 0,-1 6 16 16,2 6 0-16,-6 2 0 0,4 5 320 0,-4 0 0 16,2 4-144-16,-2 2 144 0,0 2 128 0,0 3 96 15,0 6 16-15,-2-5 0 0,2 5 80 0,0-2 0 16,0 4 16-16,0 0 0 0,0 0-208 0,0 4-128 15,-4 0 160-15,4 1-160 0,0 3 144 0,-4 1-144 16,4-1 128-16,4 1-128 0,-4 0 0 0,0-3 0 0,0 4 0 16,0-5 0-16,0 1 0 0,0 1 0 15,4-5 0-15,-4 2 0 0,2 0 0 0,-2 1 0 0,3-5-144 0,-3 2 144 16,2 0-288-16,-2 0 48 0,4-2 16 0,0 0 0 31,-2 0-304-31,1-2-64 0,-3 0-16 0,4 0 0 16,-4 2-496-16,0-5-112 0,6 1 0 0,-6 0-16 15,3-1-112-15,-3 1 0 0,2 2-16 0,2-4 0 16,-4 4 592-16,0 1 128 0,4 1 32 0,-4 0 0 0,0-4 608 0,0 2 0 0,2 0 0 0,2 0 0 16,-4 2 640-16,1-6 112 0,1 1 16 0,0 1 0 15,2-3-32-15,2-1 0 0,-3 4 0 0,-3-5 0 16,6 3-160-16,-2-1-16 0,-2-1-16 0,1 4 0 16,1 1 224-16,-4-1 64 0,2 2 0 0,2 2 0 15,-4 0 96-15,0 2 32 0,0 2 0 0,0-1 0 16,0 3-384-16,0 2-64 0,0-1 0 0,-4 3-16 0,4 3-48 15,-2-4-16-15,2 6 0 0,-4-2 0 0,4 4-48 0,0 2-16 16,0 4 0-16,0 1 0 0,0 6-16 0,-3-2 0 16,3-3 0-16,0 1 0 0,3 8 32 0,-3 5 0 15,4 8 0-15,-2 2 0 0,2 6-48 0,1 1 0 16,-1-3 0-16,2-6 0 0,-2-4-96 0,5-4-32 16,-3-5 0-16,-6-34 0 0,15 62-80 0,-15-62-128 15,0 0 176-15,28 58-176 0,-28-58 128 0,0 0-128 16,0 0 0-16,0 0 0 0,58 64 0 0,-58-64 0 15,0 0 0-15,0 0 0 0,0 0 0 0,0 0-224 16,73-17 16-16,-60 4 0 16,-3-2-368-16,3-4-64 0,-5 1 0 0,-1-5-16 15,2 0-416-15,-3 1-80 0,-2 1 0 0,-4 1-18400 0</inkml:trace>
  <inkml:trace contextRef="#ctx1" brushRef="#br0" timeOffset="45015.44">18084 15184 30399 0,'-9'4'1344'0,"1"2"288"0,6-4-1312 0,-2 1-320 0,4 1 0 0,0-4 0 0,4 6 2384 0,-4-6 416 0,6 5 80 0,3-1 0 0,-9-4-928 0,0 0-192 0,0 0-32 0,0 0-16 0,96-9-448 0,-96 9-96 0,53-21-16 15,-53 21 0-15,62-26-768 0,-62 26-144 0,62-30-48 0,-62 30 0 0,67-30-1216 0,-67 30-256 0,64-25-64 0,-64 25-20352 0</inkml:trace>
  <inkml:trace contextRef="#ctx1" brushRef="#br0" timeOffset="45317.42">18652 15194 40543 0,'-10'-6'1792'0,"4"2"384"0,3 1-1744 0,-1-1-432 16,2 2 0-16,2-4 0 0,0-1 1040 0,2-3 128 15,2-7 32-15,-1-9 0 0,3-8-160 0,4-1-16 16,5-1-16-16,-2 2 0 0,2 2-768 0,0 6-240 16,-2 5 128-16,-2 4-128 15,-1 4-352-15,-1 4-128 0,-3 5-32 0,1-2 0 16,-5 8-80-16,2 2-32 0,-4 2 0 0,0 3 0 0,-4 2 272 0,2 6 48 16,-2 4 16-16,1 3 0 0,1 3 288 0,-2 1 144 0,4 2-16 0,-4-2 0 15,8 8 272-15,-4 1 48 0,4 3 16 0,1 7 0 16,7 15 16-16,1 2 0 0,0 7 0 0,2-3 0 15,0-6-128-15,-2 0-32 0,-2 9 0 0,3-11 0 16,-5-3 80-16,2-5 16 0,2 1 0 0,-13-53 0 16,25 86-160-16,-25-86-16 0,24 62-16 0,-24-62 0 15,0 0-224-15,0 0-192 0,34 62 48 0,-34-62 0 16,0 0-624 0,0 0-128-16,0 0-32 0,0 0 0 0,19-17-384 15,-23 2-80-15,2-3-16 0,-1-1-18064 0</inkml:trace>
  <inkml:trace contextRef="#ctx1" brushRef="#br0" timeOffset="45581.42">18695 15111 17503 0,'0'-34'768'0,"0"21"176"0,0-6-752 0,0 6-192 15,0 4 0-15,0 3 0 0,0-3 4224 16,2-3 800-16,5-6 160 0,3-7 48 0,1 6-2512 0,4 6-496 16,4 4-112-16,-19 9 0 0,0 0-880 0,0 0-160 15,90 9-48-15,-90-9 0 0,0 0-1024 0,77 42-432 16,-77-42 32-16,0 0 0 0,0 0 1248 0,71 67 256 15,-71-67 48-15,0 0 16 0,34 62-928 0,-32-41-240 16,2 0 0-16,-4-3 0 0,-6 5 0 0,0-2 0 16,-1 1-144-16,-4-1 144 0,-2 1-272 0,-2-1 32 15,-4 2 16-15,0-5 0 16,0-3-288-16,0-3-48 0,2-5-16 0,1-1 0 16,4-2-160-16,-3-3-32 0,2-1-16 0,4-1 0 15,3 1-224-15,0-4-32 0,6 0-16 0,-3 2-17600 0</inkml:trace>
  <inkml:trace contextRef="#ctx1" brushRef="#br0" timeOffset="46181.74">19306 14959 34095 0,'-6'9'1504'0,"-2"-5"320"0,3 3-1456 0,-1 1-368 0,6-4 0 0,-6 1 0 15,3 3 1824-15,-3 9 288 0,-3 7 64 0,-1 6 16 16,-3 12-352-16,2-7-80 0,3 7-16 0,3-8 0 15,1-4-784-15,2-4-176 0,4-2-16 0,2 1-16 16,-4-25-464-16,9 39-96 0,-9-39 0 0,0 0-16 0,0 0-384 0,0 0-80 16,34 62-16-16,-34-62 0 15,0 0-656-15,0 0-128 0,0 0-16 0,0 0-16 16,0 0 0-16,62-30 0 0,-53 4 0 0,1-4 0 16,-1-2 336-16,0-2 64 0,-1-5 16 0,1 5 0 15,-1 0 64-15,1 4 0 0,1-2 16 0,-3 7 0 0,1 3 784 0,1 5 160 16,-3 2 16-16,3 6 16 0,-5 5 528 0,3 0 96 15,1 8 32-15,-2 1 0 0,-6-5 16 0,0 0 0 16,18 57 0-16,-18-57 0 0,10 54-32 0,-10-54 0 16,15 72 0-16,-15-72 0 0,19 71-288 0,-19-71-64 15,18 62-16-15,-18-62 0 0,0 0-336 0,0 0-64 16,49 62-16-16,-49-62 0 0,0 0-368 0,0 0-80 0,0 0-16 0,0 0 0 31,81-2-704-31,-81 2-160 0,34-26-32 0,-19 7 0 16,4-3-224-16,0-8-48 0,1-10-16 0,-1-3 0 15,0 0-336-15,0-10-64 0,-1-5-16 0,-1-6 0 16,2-2-304-16,-2 2-64 0,-2 4-16 0,-6 7 0 0,1 6 2544 0,-5 8 496 0,1 5 96 0,-2 2 32 16,-4 8 1376-16,0 5 256 0,0 8 64 0,-6 1 16 15,2 5-400-15,-1 5-64 0,1 5-32 0,-5 1 0 16,3 7-1536-16,0 2-304 0,3 6-64 0,-7 5-16 16,6 4 496-16,3 4 112 0,-3 4 0 0,4-3 16 15,0 7-256-15,0 1-48 0,4 2-16 0,-4-2 0 16,5 0-64-16,-1 8-16 0,5 7 0 0,-1 1 0 15,5-1-144-15,0-2-48 0,-13-56 0 0,27 91 0 16,-27-91-256-16,37 84 0 0,-37-84 128 0,30 60-128 16,-30-60-448-16,0 0-128 0,0 0-48 0,0 0 0 15,0 0-432-15,0 0-96 0,75 36 0 0,-75-36-16 16,0 0-304-16,0 0-48 0,38-26-16 0,-31 13-12448 16,1-3-2496-16</inkml:trace>
  <inkml:trace contextRef="#ctx1" brushRef="#br0" timeOffset="46408.54">19723 14931 37775 0,'-34'-12'1664'0,"24"9"368"0,1-1-1632 0,-4 2-400 0,2-4 0 0,-2 3 0 0,3-1 1200 0,4 2 144 0,6 0 48 0,0 0 0 0,6-2 144 0,7-1 16 0,-13 5 16 0,45-21 0 0,-45 21-320 0,81-22-64 0,-81 22-16 0,105-23 0 0,-105 23-368 0,121-24-80 0,-63 12-16 0,0-5 0 0,0-3-528 0,-1 1-176 0,-57 19 0 0,99-25 0 0,-99 25-1504 0,93-11-416 0</inkml:trace>
  <inkml:trace contextRef="#ctx1" brushRef="#br0" timeOffset="67363.28">13497 15703 23039 0,'0'-4'2048'0,"0"0"-1648"0,-4 3-400 0,4 1 0 15,-2 0 2448-15,2-4 416 0,-4 0 80 0,0 2 0 16,-1-3-624-16,-1-1-128 0,1 6-16 0,-5 2-16 0,6 3-1264 0,-5 5-256 16,3 3-64-16,-3 6 0 15,0 5-128-15,-1 3-16 0,1 8-16 0,-1 5 0 0,5 3-96 0,-8 6-32 16,1 7 0-16,-3 2 0 0,2 4-288 0,-6 0 160 16,4 2-160-16,-4-5 128 0,4-7-368 0,2-1-80 15,2 0 0-15,-4-1-16 16,6-1-432-16,-5-7-96 0,5-3-16 0,3-11 0 15,-1-3-464-15,1-6-112 0,4-4-16 0,-11 3-15680 0</inkml:trace>
  <inkml:trace contextRef="#ctx1" brushRef="#br0" timeOffset="67624.83">13467 15829 33167 0,'1'-2'1472'0,"-1"2"304"0,0 0-1424 0,0 0-352 0,0-2 0 16,0 2 0-16,4 2 1744 0,-4 0 288 0,0-2 48 0,0 0 16 0,0 0-944 0,0 0-176 0,72 58-32 0,-72-58-16 0,58 60-320 0,-58-60-64 0,73 83-16 0,-26-30 0 0,0 3-160 0,-2 8-48 0,2-2 0 0,-7-9 0 0,-3 1-192 0,1 2-128 0,-4-3 128 0,-1 0-128 0,-33-53 0 0,55 88 0 0,-55-88 0 0,47 68 0 0,-47-68-336 0,39 56-48 0,-39-56 0 0,0 0 0 0,51 58-448 0,-51-58-80 0</inkml:trace>
  <inkml:trace contextRef="#ctx1" brushRef="#br0" timeOffset="70303.92">12102 17039 10127 0,'-9'-5'896'0,"1"1"-704"0,6 2-192 0,-3 0 0 0,1 2 2592 0,0 0 480 0,2 0 112 0,-7 0 16 0,0-2 352 0,-6 4 80 0,-4 0 16 0,0 4 0 0,0-1-1792 0,4 1-368 0,2 7-64 0,-2 0-16 0,6 2-896 0,-3 6-192 0,5 1-48 0,1 8 0 0,0 2-272 0,3 4 0 0,-3 2 0 0,2-1 0 0,4 3 0 0,0-1 0 0,0 3 0 0,4-7 0 0,2-3 0 0,-3-4 0 0,3 2 0 0,3-7 0 0,-9-23 0 0,0 0 0 0,29 49 128 0,-29-49-128 0,0 0 256 0,0 0-16 0,0 0 0 0,82 4 0 0,-82-4-48 0,0 0-16 0,62-38 0 0,-62 38 0 0,53-43-176 0,-27 11 128 16,1 2-128-16,-3-2 128 0,-3 6-128 0,3-6 0 15,-1-4-160-15,1-2 160 0,-1-1-272 0,-3 5 32 16,-5 2 16-16,-1 8 0 0,-5-1-48 0,-3 6-16 16,-3 4 0-16,-3 0 0 0,-3 8-48 0,-3 1-16 15,-2 1 0-15,-3 3 0 0,2 2 160 0,-6 2 48 16,0-1 0-16,-4 5 0 0,2-2 144 0,0 3 0 0,-5 1 0 0,1 1 128 15,-2 1-128-15,4 3 0 0,4-2 0 0,0 2-128 16,0 2-32-16,0 4 0 0,6 2 0 0,0 1 0 16,5-1 160-16,-2 1 0 0,6 3 0 0,0-4 0 15,0-5 384-15,0-2 48 0,6 6 16 0,-6-20 0 16,22 44-144-16,-22-44-32 0,0 0 0 0,51 56 0 16,-51-56-16-16,0 0-16 0,0 0 0 0,81 34 0 15,-81-34-48-15,0 0-16 0,0 0 0 0,83-23 0 16,-83 23-176-16,43-30 192 0,-43 30-192 0,41-37 192 15,-22 18-192-15,-4 4 0 0,0-4 0 0,4-4 0 16,-6-1-448-16,2-4 48 0,-4 1 0 0,4-5 0 16,-2 2-240-16,1 2-64 15,1 0 0-15,-4 2 0 0,2-1-1136 0,-4 3-224 0,1 0-48 0,-1-1-16 16,-3 3-256-16,0 5-48 0,1-2-16 0,-5 0 0 16,2 4 432-16,-2-4 96 0,-1 6 0 0,-1 2 16 0,2 1 1232 0,-4 1 240 15,2 5 48-15,-1 2 16 0,-1 1 1776 0,2 1 368 16,-4 1 64-16,2 1 16 0,-2 2 560 0,4 0 112 15,-3 1 32-15,1 1 0 0,2 2-1072 0,-4-1-208 16,4 1-32-16,-4-1-16 0,2 1-624 0,2 1-128 16,-3-3-32-16,3 3 0 0,0-5-208 0,0 1-48 15,-4 1-16-15,4 0 0 0,0 1-176 0,-2-5 0 16,2 2 0-16,0 0 0 0,0 1 0 0,0-1 0 16,-4 2 144-16,4-1-144 0,-2-1 336 0,2 2 0 15,-2-1 0-15,2 3 0 0,-2 1 176 0,2-1 48 16,2 1 0-16,-2 4 0 0,2-3-224 0,0 3-32 0,2 2-16 15,-2 0 0-15,5 4-64 0,-5 0-16 0,6-1 0 16,-6 3 0-16,1 0 16 0,1 1 0 0,2 1 0 0,-4-1 0 16,-1-1 32-16,5 0 16 0,-6-1 0 0,2-1 0 15,2 0-48-15,0-2-16 0,-4-4 0 0,0-2 0 16,1-3-208-16,3-1 0 0,-4-5 128 0,0-2-128 16,0-2 0-16,0-3 0 0,-4-3 0 0,4-3 0 15,0-2-256-15,0-2 0 0,0-4 0 0,-1-9 0 16,2-2 32-16,-1-8 16 0,0-1 0 0,4 1 0 15,0-1 32-15,-2-5 16 0,5 3 0 0,-1 3 0 16,-2 5 160-16,3 3-160 0,3 5 160 0,-3 4-160 16,4 8 160-16,-1 4 0 0,-10 9 0 0,0 0-128 15,0 0-64-15,0 0 0 0,0 0 0 0,0 0 0 16,77-11-384 0,-77 11-96-16,0 0-16 0,0 0-10992 0,0 0-2208 0</inkml:trace>
  <inkml:trace contextRef="#ctx1" brushRef="#br0" timeOffset="70535.84">12957 16722 29487 0,'0'0'1296'0,"-4"0"288"0,4 1-1264 0,0 1-320 0,0 0 0 0,0 2 0 0,0-2 2400 0,4 5 416 0,-4 8 96 0,0-15 16 0,15 45-1584 0,-9-11-320 0,7 8-64 0,-4 1-16 0,1 4-224 0,1 2-32 0,2 7-16 0,-3-1 0 0,-3-3-272 0,3-7-48 0,-3-3-16 0,-1-7 0 0,3 1-176 0,1-6-32 0,-10-30-128 0,18 49 192 0,-18-49-464 0,0 0-112 0,0 0 0 0,0 0-16 0,40 51-560 0,-35-59-96 0,-1-1-32 0,0-2-11888 0,2-8-2384 0</inkml:trace>
  <inkml:trace contextRef="#ctx1" brushRef="#br0" timeOffset="70705.03">12873 16990 20271 0,'-2'10'1792'0,"-2"-5"-1424"0,0-1-368 0,4 2 0 16,0-4 3088-16,-2 5 560 0,2 3 96 0,-3 8 32 15,6 7-1200-15,-1-5-224 0,-2-20-48 0,0 0-16 16,38 51-1392-16,-38-51-288 0,0 0-48 0,0 0-16 0,99 17-352 16,-99-17-192-16,0 0 192 0,96-19-192 15,-96 19-448-15,0 0-208 0,102-26-48 0</inkml:trace>
  <inkml:trace contextRef="#ctx1" brushRef="#br0" timeOffset="71223.05">13386 16891 1839 0,'-6'3'160'0,"-1"-3"-160"0,5 2 0 0,-2 0 0 0,-2 4 4144 0,6-4 784 16,-7 1 176-16,-4 7 16 0,-3 3 80 0,-4 6 16 16,1 5 0-16,0 1 0 0,5-1-3472 0,3 2-688 15,0 1-144-15,-1-3-16 0,7 4-512 0,1-3-80 16,-2 1-32-16,4 0 0 0,4 1-272 0,-4-5 0 15,5-3 128-15,-5-6-128 0,4-2 0 0,2 1-224 16,-1-3 32-16,-5-9 16 16,0 0-304-16,0 0-64 0,0 0-16 0,0 0 0 15,0 0-336-15,72-19-80 0,-59 2-16 0,-4-1 0 0,6-1 512 0,-3 0 96 0,1-2 32 0,2 3 0 16,0-1 352-16,-2 4 0 0,-13 15 0 0,28-28 0 16,-28 28 384-16,0 0 80 0,0 0 32 0,0 0 0 15,0 0 64-15,0 0 16 0,0 0 0 0,0 0 0 16,0 0-16-16,0 0 0 0,73 30 0 0,-73-21 0 15,0 4-48-15,0-3-16 0,0-1 0 0,0 0 0 16,0 1 656-16,0-1 128 0,0 2 16 0,0 3 16 16,4-5-1824-16,-4 2-352 15,2-3-80-15,-2-8-16 0,0 0 752 0,0 0 208 0,0 0 0 0,0 0 0 16,0 0-416-16,0 0 32 0,0 0 16 0,0 0 0 16,0 0-128-1,0 0-16-15,0 0-16 0,0 0 0 0,0 0 80 0,0 0 32 0,0 0 0 0,56-38 0 16,-52 21 32-16,-2 2 16 0,2 4 0 0,-4-2 0 0,0 2 368 15,2-3-144-15,-2 5 144 0,2 3 0 0,-2-3 320 0,0 5 160 16,1 2 32-16,-1 2 16 0,4 0-64 0,-4 2-16 16,2 2 0-16,-2-4 0 0,0 0 0 0,0 0 0 15,0 0 0-15,17 43 0 0,-17-43-144 0,0 0-48 16,17 38 0-16,-17-38 0 0,0 0-128 0,0 0-128 16,19 43 192-16,-19-43-192 0,0 0 0 0,0 0 0 15,0 0 0-15,0 0 0 16,0 0-608-16,0 0-128 0,0 0-32 0,0 0-18368 0</inkml:trace>
  <inkml:trace contextRef="#ctx1" brushRef="#br0" timeOffset="71415.64">13568 16823 12895 0,'-7'-4'1152'0,"5"2"-928"0,-4 2-224 0,2 0 0 0,4-3 4160 0,-4 3 800 0,3 0 160 0,1 3 16 0,-4-3-1600 0,0 2-320 0,4 2-64 0,-2 0-16 0,4 1-1920 0,2-1-384 0,-4-4-64 0,0 0-32 0,0 0-496 0,0 0-112 0,0 0 0 0,0 0-128 0,56 51-448 0,-56-51-192 0,0 0-32 0,0 0-16 0,0 0-1104 0,68 53-208 0</inkml:trace>
  <inkml:trace contextRef="#ctx1" brushRef="#br0" timeOffset="71673.7">13769 17082 1839 0,'0'0'160'0,"0"0"-160"0,0 0 0 0,0 0 0 15,0 0 3776-15,0 0 736 0,17 44 144 0,-17-44 16 0,0 0 448 0,13 48 96 16,-13-48 16-16,10 47 0 15,-7-26-3184-15,-3-21-640 0,8 36-128 0,-6-21-32 0,0 0-576 0,-2-15-112 16,0 0-32-16,0 0 0 0,0 0-352 0,0 0-176 16,0 0 160-16,0 0-160 15,0 0-320-15,0 0-176 0,0 0-16 0,32-40-16 16,-27 22-224-16,-1-5-32 0,2 2-16 0,3-5 0 16,-3 2-400-16,-1 3-80 0,3 0 0 0,-1 4-16 0,1 6 896 0,-8 11 176 15,0 0 32-15,19-24 16 0,-19 24 1392 0,0 0 256 16,0 0 64-16,0 0 16 0,0 0-576 0,0 0-112 15,0 0-32-15,0 0 0 0,73 58-208 0,-73-58-48 16,19 43-16-16,-19-43 0 0,18 49-240 0,-8-21-32 16,-10-28-16-16,15 53 0 0,-15-53-112 0,15 52-32 15,-11-23 0-15,5 1 0 0,-9-30-272 0,9 43-64 0,-9-43-16 0,0 0-13328 16,25 47-2656-16</inkml:trace>
  <inkml:trace contextRef="#ctx1" brushRef="#br0" timeOffset="72764.45">14555 17144 25791 0,'3'-5'2304'0,"-6"1"-1856"0,1-2-448 0,2 3 0 0,0-3 2368 0,0 0 368 0,-4-3 80 0,4-8 0 0,-4-4-784 0,2-7-176 0,4 6-16 0,2 5-16 0,0 4-800 0,1 7-176 0,1-2-16 0,-6 8-16 0,0 0-304 0,0 0-48 0,0 0-16 0,75 51 0 0,-75-51-144 0,30 53-48 0,-17-19 0 0,-3-1 0 0,-1 5-128 0,-7 1-128 0,2-1 192 0,-10 1-192 0,2 1 0 0,-1 1 0 0,-5-1 0 0,-5-8 0 0,6-10 0 0,0-3-224 0,-5-8 32 0,3 1 16 0,-2-11-192 0,-6 1-32 0,4 0-16 0,-4-7 0 0,-1-7 48 0,1-6 16 0,0-1 0 0,0-6 0 0,1-3 112 0,3-6 32 15,-1 6 0-15,7-4 0 0,0-4 16 0,1-1 16 0,6-3 0 0,2-1 0 0,2 5-80 0,6 3-32 0,1 4 0 0,0 1 0 0,7 4-160 0,-1-1-16 0,0 6-16 0,3-5 0 0,-18 24-1408 0,47-38-288 0</inkml:trace>
  <inkml:trace contextRef="#ctx1" brushRef="#br0" timeOffset="72993.39">14857 16789 32255 0,'-2'0'1424'0,"2"0"304"0,0 0-1392 0,-3 2-336 0,3-2 0 0,0 0 0 16,0 2 2144-16,0 4 352 0,0-3 80 0,0 7 16 15,0 5-880-15,3 4-176 0,3 7-48 0,3 6 0 16,-3 2-464-16,3 1-112 0,1 7-16 0,-1 1 0 16,-3 0-384-16,3 6-64 0,4 4-32 0,-3-1 0 15,-1-9-288-15,-1 4-128 0,5 2 0 0,0-5 128 32,-2-7-2032-32,-11-37-400 0,23 58-96 0,-23-58-16 0,0 0 2816 0,26 47 560 0,-26-47 128 0,0 0 0 15,0 0-1664-15,0 0-320 0,0 0-80 0,0 0-16 16,0 0-80-16,0 0-16 0,0 0 0 15,0 0-17168-15</inkml:trace>
  <inkml:trace contextRef="#ctx1" brushRef="#br0" timeOffset="73160.73">14761 17111 27647 0,'-9'5'1216'0,"3"-1"256"0,4-2-1168 0,-1 2-304 15,3-4 0-15,0 3 0 0,0-3 2384 0,3 2 432 16,3 2 64-16,-6-4 32 0,0 0-1200 0,0 0-240 15,0 0-64-15,81-6 0 0,-81 6-544 0,0 0-112 16,83-43-32-16,-83 43 0 0,63-43-352 0,-63 43-80 16,66-47-16-16,-66 47 0 15,62-49-768-15,-62 49-144 0,62-51-48 0,-62 51-12752 16,55-49-2560-16</inkml:trace>
  <inkml:trace contextRef="#ctx1" brushRef="#br0" timeOffset="73778.55">15293 16661 3679 0,'-19'-7'320'0,"14"7"-320"0,1-4 0 0,0 4 0 16,2 0 4464-16,-1 4 816 0,-3-4 160 0,-3 6 48 15,-6 3-624-15,-4 0-112 0,0 6-16 0,4 6-16 16,0 5-2864-16,2-1-576 0,3 5-128 0,5 2 0 16,1 3-256-16,2-1-32 0,2 2-16 0,2 0 0 15,2-2-208-15,-2-1-64 0,1 5 0 0,1-8 0 16,2-4-320-16,-1-1-64 0,3-1 0 0,-8-24-16 16,0 0-176-16,34 53-272 0,-34-53 64 0,0 0 16 15,0 0-560-15,0 0-96 0,0 0-32 0,73 34 0 16,-73-34 48-16,0 0 0 0,0 0 0 0,62-42 0 15,-62 42 256-15,34-32 48 0,-34 32 16 0,28-33 0 16,-28 33 208-16,28-36 48 0,-20 21 16 0,1 0 0 0,1 0 240 0,-3 0 0 16,-1 3 0-16,-3 5-144 0,-3-1 144 0,0 7 0 15,0-3 0-15,-3 4 0 0,-1 4 208 0,2-4-16 16,-5 5-16-16,1-1 0 0,0 7 96 0,-3 2 32 16,-1 2 0-16,5 4 0 0,-5-4-80 0,7 4-16 15,-3 5 0-15,6-1 0 0,0 3-64 0,0-1-16 16,2 1 0-16,2-5 0 0,-4-21 0 0,9 37 0 15,-9-37 0-15,0 0 0 0,0 0-128 0,0 0 0 16,0 0 0-16,0 0 128 0,77 30-288 0,-77-30-64 16,30-28-16-16,-13 9 0 15,-2-5-240-15,4-2-48 0,-4-3-16 0,0-4 0 16,4-5-576-16,-6 2-112 0,2 1-32 0,-4 1 0 16,2 4-544-16,-3 5-112 0,-5 1-32 0,1 5 0 0,-2 4 1520 0,0 4 432 0,-2 5-160 0,-2 4 160 15,0 2 2176-15,3 6 496 0,-3-4 96 0,0 5 32 16,4 5-1216-16,-2 1-240 0,2 2-64 0,1 2 0 15,-5-17-144-15,13 41-48 0,-11-15 0 0,2-5 0 16,0 2-224-16,1 1-48 0,-5 6-16 0,4-2 0 16,-4 0-192-16,2-1-32 0,-2-3-16 0,4 2 0 15,-4-7-304-15,0-2-48 0,0-6-16 0,0 1 0 16,0-9-192-16,-4 3 0 0,2-6 0 0,-2 0 0 16,-1-6-240-16,1 3-80 0,-5-9-32 0,3-1 0 15,0-6-336-15,-3-3-64 16,2-4-16-16,-1-8 0 0,0-2 240 0,7 0 32 15,-3-3 16-15,8-2 0 0,-4 1 80 0,5 1 16 0,5 3 0 0,1 2 0 16,4 6-64-16,4 3-16 0,-19 25 0 0,43-39 0 16,-43 39-368-16,0 0-80 0,75-38-16 0,-75 38-18160 15</inkml:trace>
  <inkml:trace contextRef="#ctx1" brushRef="#br0" timeOffset="74363.69">15038 15367 1839 0,'0'-8'160'0,"0"6"-160"0,0-2 0 0,0 3 0 0,0-1 2544 0,-4 0 464 0,4 2 112 0,0-4 16 0,0 2 1408 0,0-2 272 0,0 1 64 0,0 1 16 0,4 2-1760 0,1 0-368 0,-5 0-64 0,0 0-16 0,0 0-1472 0,0 0-320 0,62 67-48 0,-62-67-16 0,49 68 0 0,-49-68-16 0,72 96 0 0,-29-40 0 0,6 8-112 0,-2 2 0 0,1 7-16 0,5 6 0 0,0 15-304 0,-1-6-64 0,-3 3-16 0,-2-9 0 0,-4-1-160 0,-3-9-16 0,-3-10-128 0,-3 1 192 0,0 3-192 0,0-4 0 0,4-2 0 0,-5-3 0 0,1-5 0 0,-34-52 128 15,62 96-128-15,-62-96 0 0,53 77 0 0,-53-77 0 16,49 72 0-16,-49-72 0 0,39 58 0 0,-39-58 0 16,0 0 0-16,47 71 0 0,-47-71 0 0,0 0 0 0,0 0-208 15,40 59 64-15,-40-59 16 0,0 0 0 16,0 0 0-16,0 0 0 15,0 0-704-15,0 0-128 0,0 0-16 0,0 0-20080 0</inkml:trace>
  <inkml:trace contextRef="#ctx1" brushRef="#br0" timeOffset="75515.48">16552 17746 22111 0,'-3'-6'1968'0,"1"0"-1584"0,2 5-384 0,0-1 0 0,0-2 2544 0,-4-2 416 0,-2-9 96 0,-3-4 16 0,0-5-720 0,-1 1-144 0,-5 3-32 0,2 1 0 0,-2 4-1216 0,0 0-240 0,0 2-48 0,2 7-16 0,-2 1-192 0,0 5-32 0,-2 5-16 0,5 1 0 0,-3 7-416 0,-2 8 0 0,6 7-192 0,2 6 192 0,-1 3-400 0,5 3 32 0,-3-3 16 0,6-3 0 0,2 4 224 0,0 1 128 0,0-5-160 0,2 0 160 0,2-6 0 0,0-2-144 0,-2-3 144 0,1-4 0 0,1-8 0 0,2-4-128 0,-4-1 128 0,-2-6 0 16,0 0-128-16,0 0 128 0,0 0-128 0,41-37 128 16,-30 18-160-16,2-2 160 0,1-3-192 0,1-3 192 15,-4 3-176-15,6-2 176 0,-6-1-160 0,4 1 160 16,-2 2 0-16,-1 1 0 0,-12 23-128 0,0 0 128 0,28-36 0 0,-28 36 208 16,0 0-32-16,0 0-16 0,0 0 288 0,0 0 64 15,0 0 16-15,0 0 0 0,24 42 176 0,-24-25 16 16,0 3 16-16,0-1 0 0,-2 0-32 0,2-6 0 15,2 0 0-15,-2 0 0 0,4-3-256 0,-4-10-64 16,0 0-16-16,0 0 0 0,0 0-368 0,0 0 0 16,0 0 0-16,0 0 0 0,0 0-304 0,0 0-80 15,0 0 0-15,0 0-16 16,0 0-176-16,0 0-16 0,77-6-16 0,-77 6 0 16,0 0 32-16,0 0 16 0,39-38 0 0,-39 38 0 15,0 0 48-15,23-33 0 0,-23 33 0 0,11-29 0 16,-7 12 64-16,0 1 0 0,-2 1 16 0,1-10 0 15,-3 1 0-15,0-3 0 0,0 3 0 0,0-2 0 16,-3-3-272-16,1-1-64 0,2 2-16 0,-4 4 0 16,2 1 272-16,-2 1 64 0,4 1 16 0,-3 2 0 0,1 0 560 0,2 2 128 0,-4 4 0 0,0-5 16 15,2 2 544-15,-1 3 96 0,3 4 32 0,-4 0 0 16,2 3-304-16,2 2-64 0,0 4-16 0,-4 2 0 16,4 0-16-16,0 4 0 0,0 1 0 0,0 2 0 15,0-9-80-15,4 34-16 0,-4-13 0 0,2 2 0 16,2 7 0-16,-1 0 0 0,3 5 0 0,0 5 0 15,-1-3 32-15,3 7 0 0,1-1 0 0,1-4 0 16,-1-1-128-16,-9-38-32 0,17 58 0 0,-17-58 0 16,19 43-192-16,-19-43-128 0,0 0 128 0,0 0-128 15,0 0 0-15,0 0-256 0,0 0 32 0,0 0 16 16,0 0-288-16,81-9-48 0,-72-14-16 0,-3-3 0 16,3-8 16-16,0-1 0 0,-3-1 0 0,1-4 0 15,3-3-192 1,-4 2-32-16,-3 1-16 0,3 3 0 0,0-1 80 0,-3-3 32 15,-3-2 0-15,0 1 0 0,2 3 352 0,-2 3 64 0,0 4 0 0,0 6 16 0,0 5 464 0,-2 6 96 16,2 2 0-16,-3 4 16 16,-1 7 304-16,2 2 48 0,-4 5 16 0,3 1 0 0,-1 7 160 0,2 2 32 15,2 6 16-15,-4 3 0 0,4 8-384 0,0 6-80 16,4 11 0-16,-2 7-16 0,3 4-144 0,3 2-32 16,3 4 0-16,2-4 0 0,1 2-32 0,1-2-16 15,0-8 0-15,0-3 0 0,3-4 32 0,-4-7 0 16,-14-40 0-16,26 58 0 0,-26-58-240 0,0 0 0 0,47 47 0 0,-47-47 0 31,0 0-384-31,0 0-128 0,71 11-32 0,-71-11 0 16,0 0-544-16,62-36-128 0,-62 36 0 0,44-41-19216 0</inkml:trace>
  <inkml:trace contextRef="#ctx1" brushRef="#br0" timeOffset="101350.57">21074 14262 43311 0,'0'9'3840'0,"-6"6"-3072"0,3-2-608 0,-3 4-160 0,-2 8 256 0,3-1 32 0,3-3 0 0,-2-6 0 0,4 0-32 0,-6-2-16 0,3 9 0 0,-3 14 0 0,-3 7 0 0,3 6 0 0,-1-4 0 0,5-1 0 0,-2-1-16 0,0-2 0 0,4 2 0 0,0 1 0 0,4-9-16 0,0 7 0 0,-2-5 0 0,5 1 0 0,-1-4-64 0,3-1-16 0,2 7 0 0,3-6 0 0,-14-34-128 0,30 64 0 0,-30-64 0 0,32 50 0 0,-32-50 0 0,0 0 0 0,43 53 0 0,-43-53 0 0,0 0-192 0,67 45-80 0,-67-45-16 0,0 0 0 0,74 34-416 0,-74-34-64 0,0 0-32 0,0 0 0 0,99 15-160 0,-99-15-16 0</inkml:trace>
  <inkml:trace contextRef="#ctx1" brushRef="#br0" timeOffset="101858.81">21685 14598 9551 0,'3'-4'848'15,"-1"2"-672"1,0 0-176-16,-2 2 0 0,0 0 0 0</inkml:trace>
  <inkml:trace contextRef="#ctx1" brushRef="#br0" timeOffset="102160.23">21747 14545 7359 0,'0'0'656'0,"0"0"-528"0,0 0-128 0,0 0 0 0,-4 0 1536 0,2 0 288 0,2 0 48 0,-4-3 16 0,2 1 512 0,-1 0 96 0,3 0 32 0,0 2 0 0,-4 0-976 0,2-4-192 0,2 4-32 0,2-2-16 0,-2 4-688 0,4-2-144 0,-2 6-32 0,-1-4 0 0,1 3-1072 0,2-3-208 0,-2 2-64 0,-2 0 0 0,4 0-704 0,-4-3-128 0,0 3-48 0,0 0 0 0,3-2 608 0,-3 2 112 0,0-3 32 0,0 3 0 0,-3-2 816 0,3 0 208 0,-4 0 0 0,2 2 0 0,2-4 1072 0,-6 0 256 0,5 0 48 0,-1 0 16 0,2 0 224 0,-4 0 48 0,2 0 16 0,2 0 0 0,0 0-592 0,0 0-112 0,-4 0-16 0,4 0-16 0,0-4-432 0,0 4-64 0,-3 0-32 0,3-2 0 15,0 2-160-15,0 0-16 0,3 0-16 0,-3 0 0 16,0-2-64-16,0 0-16 0,0 2 0 0,0 0 0 15,0-5 48-15,4 5 0 0,-4 0 0 0,0 0 0 16,0-4-192-16,0 2 0 0,2 0 0 0,2 2 0 31,-4-2-464-31,2 4-176 0,-1-2-48 0,1 0 0 0,2 0-1360 0,-2 0-256 0</inkml:trace>
  <inkml:trace contextRef="#ctx1" brushRef="#br0" timeOffset="105366.66">21688 14602 13823 0,'-3'-2'1216'0,"3"0"-960"0,0 2-256 0,0 0 0 0,0-4 1840 0,-2 2 320 0,2-1 64 0,-4-3 16 0,0-2 608 0,2 3 128 0,-1-1 32 0,-3-1 0 0,2 1-752 0,1 2-144 0,-3 2-16 0,2 2-16 0,2-3-912 0,-2 3-176 0,3 0-32 0,1 3-16 0,0-1 96 0,-4 2 32 0,8 2 0 0,-3 1 0 0,5-1-96 0,-2 3-16 0,2 1 0 0,1-5 0 0,-7-5-112 0,0 0-16 0,0 0-16 0,0 0 0 0,0 0-128 0,0 0-32 0,0 0 0 0,83 40 0 0,-83-40 96 0,0 0 16 0,0 0 0 0,0 0 0 0,86-8-624 0,-86 8-96 0,0 0-48 0,68-13 0 0,-68 13 0 0,0 0 0 0,71-19 0 0,-71 19 0 0,0 0 0 0,68-19 0 0,-68 19 0 0,0 0 0 0,0 0 0 0,86-16 0 0,-86 16 0 0,0 0 0 0,0 0 0 0,0 0 0 0,72-17 0 0,-72 17 0 0,0 0 0 0,0 0 0 16,0 0 0-16,0 0 0 0,0 0 0 0,0 0 0 16,0 0 0-16,0 0 0 0,0 0 0 0,58-19 0 15,-58 17 0-15,0 2 0 16,0 0-832-16,-4 0-176 0,2 0-16 0,2-4-16 15,-3 4-384-15,-1 0-80 0,2 0-16 0,2 0 0 16,-4 0-256-16,2-2-48 0</inkml:trace>
  <inkml:trace contextRef="#ctx1" brushRef="#br0" timeOffset="105835.33">22611 14151 34095 0,'-4'-4'1504'0,"3"4"320"0,1-4-1456 0,0 2-368 16,-4 2 0-16,4 0 0 0,0 0 1504 0,0-3 224 16,4 3 64-16,-3-2 0 0,-1 2-288 0,0 0-48 15,0 0-16-15,0 0 0 0,0 0-240 0,76 32-48 16,-76-32-16-16,0 0 0 0,0 0-112 0,0 0-32 15,71 60 0-15,-71-60 0 0,60 60-304 0,-60-60-64 16,66 69-16-16,-66-69 0 0,58 68-272 0,-58-68-48 16,47 62-16-16,-47-62 0 0,36 60-272 0,-36-60 0 15,24 66 0-15,-24-66 0 0,8 71-192 0,-8-31-32 16,-6 1-16-16,-3 2 0 16,-1 6-592-16,-8-2-112 0,-1 8-16 0,-6-3-16 15,3-5-208-15,-4 6-32 0,-3 5-16 0,-3-9 0 16,2 0-160-16,2-8-16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3:50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17580 17206 26719 0,'0'-9'2368'0,"0"0"-1888"0,0 5-480 0,0 2 0 0,0 0 2640 0,0-4 432 0,0-5 96 0,-3-4 16 0,1-4-1344 0,2 1-272 0,-4 4-48 0,4 3-16 0,-4 4-464 0,4 5-80 0,-2 2-32 0,2 0 0 0,0 2-208 0,0 1-32 0,-3 7-16 0,3-1 0 0,-6 1-80 0,2 5-16 0,-2 3 0 0,3 7 0 0,1-6-192 0,-2 9-64 0,4-2 0 0,-6 6 0 0,6-2-320 0,-3 8 0 0,-1 1-192 0,2 3 64 0,2 1-1280 0,-4 0-256 0,-1-5-64 0,5 1-19728 0</inkml:trace>
  <inkml:trace contextRef="#ctx0" brushRef="#br0" timeOffset="5870.46">18244 17114 3679 0,'-4'-3'320'0,"2"3"-320"0,2-4 0 0,0 2 0 0,0 4 864 0,0-4 96 0,-4-2 32 0,-1-3 0 0,1-1 256 0,-2-1 48 0,1-1 16 0,1 5 0 0,-2 1 576 0,2-2 112 0,-1 4 32 0,-3-3 0 0,3 3 688 0,-1-2 144 0,0-1 16 0,-1-3 16 0,1-1-256 0,3-3-48 0,1-1-16 0,2-4 0 0,0 0-1312 0,0 0-272 0,2 4-48 0,1-2-16 0,3-2-96 0,1-3 0 0,8 5-16 0,0-2 0 0,-1 5-144 0,-14 12-32 0,0 0 0 0,0 0 0 0,82-15-288 0,-82 15-64 0,0 0-16 0,0 0 0 0,87 45-112 0,-87-45-32 0,30 44 0 0,-21-20 0 16,1 4-128-16,-5 1 192 0,-1-1-192 15,-4 2 192-15,0 7-64 0,-6-5 0 0,1 4 0 0,-3 2 0 16,3-5-128-16,-5 1 0 0,1-9 144 0,-1-3-144 15,-1 3 0-15,2-8 0 0,-6-1 0 0,2-6 0 16,-2-1 0-16,-2-9 0 0,0 0 0 0,0-7 0 16,6-1 0-16,-8-5-192 0,0-11 64 0,4-5 0 31,0-2-240-31,2-3-32 0,7-2-16 0,0 2 0 0,3-3-48 0,3 3-16 16,3 0 0-16,3-4 0 0,3 8-48 0,3 2-16 0,1 4 0 15,2 1 0-15,0 2-256 0,2-1-48 0,4 3-16 0,-3 2-11744 16,1 2-2336-16</inkml:trace>
  <inkml:trace contextRef="#ctx0" brushRef="#br0" timeOffset="6421.62">18494 16861 4607 0,'0'3'400'0,"3"3"-400"15,-3-4 0-15,0 2 0 0,0-4 3776 0,0 0 656 16,6 5 144-16,-2 3 32 0,1 1 96 0,5 1 32 16,-1 1 0-16,1-5 0 0,-1 1-2864 0,-3 4-560 15,3 2-112-15,-3 2-32 0,-3 4-496 0,3 0-96 16,-2 6-32-16,2-1 0 0,-3 4-288 0,3-3-64 15,-4-1-16-15,2-3 0 0,-1 1-176 0,3 1 0 16,0-3 0-16,1-1 0 16,2-2-400-16,-3-6-112 0,4-3-32 0,-1-6 0 15,0-6-400-15,-3-5-80 0,3-5 0 0,3-6-16 16,-3-5-1008-16,4-3-208 0,-3-4-48 0,5-2 0 16,-6-1 1056-16,4-3 208 0,-3 4 32 0,1 6 16 0,2 2 1968 0,-4 5 400 0,3 6 80 15,-3 4 16-15,-3 3 592 0,1 6 128 0,-1 4 32 0,-1 0 0 16,-1 4-1056-16,2-1-208 0,-2 5-32 0,-2 1-16 15,1 0-32-15,1 4-16 0,-2-5 0 0,2-1 0 16,-1 1-288-16,3-1-64 0,-2-1-16 0,1-3 0 16,1 3-336-16,0-8-160 0,1 0 160 0,-1 0-160 15,0-4-128-15,1-2-128 0,1 1-32 0,1-5 0 16,-2 1-544 0,3-1-128-16,1-5 0 0,-1-3-16 0,3-7-192 0,-4-1-48 15,-3-4 0-15,3-4 0 0,1-5-1792 0,1 1-352 0,-2 0-80 16,-1 5-16-16,-1 4 1632 0,-3 3 320 0,2 0 64 0,-3 5 16 15,-3 6 3152-15,4 6 624 0,-8 1 128 0,4 6 16 0,0-2 176 0,-3 8 16 16,1 6 16-16,-6-1 0 0,6 6-1152 16,-3 6-224-16,3 1-48 0,0 3-16 0,2 5-240 0,0 2-32 15,0 5-16-15,2 7 0 0,5 1-336 0,-1 2-80 16,3-2-16-16,1 2 0 0,-1-4-288 0,1-2-48 16,1-1-16-16,2-3 0 0,-2-3-192 0,-11-34 0 15,32 60 0-15,-32-60 0 16,28 51-352-16,-28-51-112 0,0 0-32 0,0 0 0 15,0 0-416-15,0 0-96 0,0 0-16 0,0 0 0 16,0 0-64-16,0 0-32 0,0 0 0 0,77-28-18544 0</inkml:trace>
  <inkml:trace contextRef="#ctx0" brushRef="#br0" timeOffset="6609.2">18930 16808 11967 0,'-10'2'1072'0,"6"2"-864"0,1-1-208 0,3-3 0 0,0 2 4352 0,-2 2 832 0,-2 2 176 0,-2 3 16 0,1 4-1792 0,3-3-384 0,6-1-64 0,5-3 0 0,-9-6-1728 0,0 0-320 0,0 0-80 0,0 0-16 0,87-25-448 0,-87 25-96 0,0 0 0 0,75-39-16 0,-75 39-768 0,64-28-160 0,-64 28-16 0,71-34-20192 0</inkml:trace>
  <inkml:trace contextRef="#ctx0" brushRef="#br0" timeOffset="6889.53">19388 16932 37775 0,'-11'15'1664'0,"3"-11"368"16,3 1-1632-16,1 1-400 0,2-6 0 0,2 0 0 0,0 0 1216 0,0-4 144 15,0-1 48-15,0-5 0 0,6-5-256 0,3-4-64 16,1 1 0-16,-1-3 0 0,2 2-640 0,2-3-144 16,1 3-32-16,-3 2 0 0,2 2-272 0,-2 2 0 15,2 3 0-15,-3 1 0 0,-5 5-320 0,5 2 0 16,-6 4-16-16,1 6 0 0,1 1 80 0,1 6 32 15,-1 2 0-15,0 6 0 0,-1 5 224 0,3 2 0 16,-3 4 0-16,-1 1 160 0,6 1 224 0,-5 2 32 16,5-1 16-16,-1 3 0 15,0 3-800-15,1 0-144 0,-3 4-48 0,3 2 0 0,3 4 1472 0,-4-10 304 16,-3-4 48-16,1 3 16 0,5 1-960 0,-7 0-192 16,5 2-128-16,-3-7 144 15,1-10-1008-15,-4-4-208 0,1-7-32 0,-1 2-16 0,0-2 1120 0,-2-6 0 0,1-1 240 0,-3-5-48 31,0-5-1264-31,-5-2-256 0,1-5-48 0,-2-2-18096 0</inkml:trace>
  <inkml:trace contextRef="#ctx0" brushRef="#br0" timeOffset="7156.5">19439 16832 15663 0,'0'-11'1392'0,"-4"0"-1120"0,4 5-272 0,0 2 0 15,0 3 4672-15,0-7 896 0,0 1 160 0,0-12 32 16,4-6-2640-16,2 3-544 0,-1 7-96 0,5 0-32 15,3 5-992-15,2 5-208 0,-15 5-32 0,0 0-16 16,0 0-544-16,0 0-96 0,96 7-32 0,-96-7 0 16,0 0-400-16,0 0-128 0,73 47 0 0,-73-47 0 15,0 0 0-15,38 58-176 0,-29-35 0 0,-3 1 0 16,-6-5-224-16,0 6-48 0,0-5-16 0,-10 5 0 16,5-3 16-16,-5 3 16 0,1-3 0 0,-4-3 0 15,1 2-112-15,3-6-32 0,0 4 0 0,-3-6 0 16,3-4-112-16,-4-1-16 0,3-5-16 0,1 1 0 15,3-4-304-15,1-5-64 0,5 1-16 0,-4-9-16944 16</inkml:trace>
  <inkml:trace contextRef="#ctx0" brushRef="#br0" timeOffset="7757.28">19800 16727 2751 0,'5'0'256'0,"-1"0"-256"16,-4 0 0-16,2 4 0 0,-2-4 4160 0,4 2 800 15,0 5 160-15,1-1 16 0,-5-6 128 0,0 0 32 16,28 45 0-16,-22-26 0 0,-2 0-3264 0,1 3-656 0,-1-3-128 0,2 0-32 15,-1 1-304-15,1-1-64 0,2-4-16 0,-3-2 0 16,1 2-496-16,1-5-96 0,1-4-32 0,-1-1 0 16,-1 3-208-16,3-8-160 0,-3 5 32 0,-6-5 0 31,0 0-672-31,0 0-128 0,0 0-32 0,0 0 0 16,56-32-272-16,-46 15-64 0,-4-5-16 0,3 1 0 15,-3-5-1456-15,1 1-304 0,1 5-48 0,-1-3-16 16,-1 8 1600-16,-2 0 320 0,-4 6 64 0,1 3 16 0,-1 2 3376 0,0 4 656 0,0 4 144 0,0 2 32 15,0 3-880-15,0 4-160 0,4 2-48 0,-4 2 0 16,6 0-672-16,-2 2-144 0,1-2-16 0,5 0-16 16,-5-2-480-16,-5-15-80 0,0 0-32 0,0 0 0 0,0 0-368 15,0 0-176-15,0 0 160 0,0 0-160 0,0 0 0 0,0 0-288 16,85 28 32-16,-76-35 16 0,-1-1 240 0,1-3 128 16,-9 11 0-16,23-23-128 15,-12 10-1712-15,2-8-448 0,-4 1-80 0,1-3-32 16,-1 1-2240-16,1-3-448 0,-5-3-96 0,5 4 0 15,-5-1 320-15,3-1 64 0,-6 5 0 0,1 2 16 0,-1 4 3840 0,-2-3 816 16,0 2 0-16,-2 1 192 0,2 2 3808 0,-3-2 768 16,1 0 160-16,-2-2 16 0,0 0-1120 0,2-1-240 15,-1-7-32-15,3-3-16 0,0 0-2016 0,0-2-416 16,3-2-80-16,-3 2 0 0,6 2-688 0,0 3-128 16,-1 10-16-16,3-2-16 0,-2 10-176 0,-3 3 0 15,-3 4 0-15,2 2 128 0,2 5 48 0,0 5 0 16,-2 3 0-16,1 5 0 0,-3 1 160 0,4 7 48 15,-2 6 0-15,2 0 0 0,-2-4 128 0,-1 2 16 0,1-6 16 0,2 8 0 16,-4 9 48-16,6 10 16 0,3 13 0 0,1-1 0 16,-1-6 96-16,-7-24 0 0,2-10 16 0,1-5 0 15,-1 3-208-15,5-1-64 0,-9-22 0 0,23 53 0 16,-23-53-448-16,0 0 0 0,43 56 0 0,-43-56 0 31,0 0-576-31,0 0 0 0,0 0 0 0,0 0 0 16,0 0-448-16,75-13-112 0,-67 0-16 0,-3 2-12640 0,5 1-2528 0</inkml:trace>
  <inkml:trace contextRef="#ctx0" brushRef="#br0" timeOffset="7966.71">20204 16592 34095 0,'-15'2'1504'0,"11"-2"320"0,-2 2-1456 0,3-2-368 0,3 0 0 0,-4 0 0 0,4 2 1776 0,4-2 272 0,-1 3 64 0,3-3 16 0,-6 0-416 0,0 0-96 0,0 0-16 0,0 0 0 0,90-3-384 0,-90 3-96 0,0 0-16 0,87-10 0 0,-87 10-624 0,0 0-128 0,82-11-32 0,-82 11 0 0,0 0-1008 0,91-17-208 0,-91 17-32 0,0 0-14112 0,86-17-2816 0</inkml:trace>
  <inkml:trace contextRef="#ctx0" brushRef="#br0" timeOffset="8258.54">20987 16109 19343 0,'-11'-2'1728'0,"7"-2"-1392"0,-1 4-336 0,1 0 0 15,-2 4 3712-15,3-4 656 0,3 4 144 0,-6 5 32 16,-7 6-2064-16,2 10-416 0,-3 3-80 0,1 6 0 15,4 3-1024-15,1 3-192 0,-1 3-32 0,5 0-16 16,4 2-192-16,-4 0-32 0,4 4-16 0,4 0 0 16,0 7-16-16,2 3 0 0,3 1 0 0,0 0 0 15,6 2 112-15,-1-2 0 0,1 0 16 0,0-11 0 16,-2-6-144-16,-13-43-16 0,34 76-16 0,-34-76 0 0,33 67-160 16,-33-67-48-16,36 53 0 0,-36-53 0 0,0 0-352 0,70 52-80 15,-70-52-16-15,0 0 0 16,79 36-912-16,-79-36-176 0,0 0-32 0,90 19-20512 15</inkml:trace>
  <inkml:trace contextRef="#ctx0" brushRef="#br0" timeOffset="10931.3">21440 16180 4607 0,'0'-2'400'0,"0"2"-400"0,0 0 0 0,0-3 0 0,0-1 1568 0,-1 2 224 0,1-5 64 0,-4-3 0 0,2-3 1680 0,-2 0 352 0,4 3 64 0,-6 1 16 0,6-2-320 0,-3 7-64 0,-3 0-16 0,6 2 0 0,-4 2-1984 0,1 6-400 0,1-4-80 0,-2 5-16 0,4-1-512 0,-2 3-96 0,-2 3-32 0,4 1 0 0,0-2-320 0,0 2-128 0,2 0 0 0,2 2 144 0,0-1-144 0,1 1 0 0,-1 0 0 0,2-2 0 0,-3 4-624 0,7-4-48 0,-4 2-16 0,3-9-18192 0</inkml:trace>
  <inkml:trace contextRef="#ctx0" brushRef="#br0" timeOffset="12069.18">21487 16141 7359 0,'0'4'656'0,"0"-4"-528"0,-3-4-128 0,1 4 0 16,2 0 1776-16,0 0 320 0,-6 0 64 0,2 0 16 15,-1 0 1136-15,1 0 224 0,-2 4 48 0,6-3 16 16,0 5-800-16,2 4-176 0,6 1-16 0,-3 4-16 16,5 6-1280-16,-1 3-256 0,6 4-48 0,-4 6-16 15,3-2-400-15,-5-2-80 0,4 2 0 0,-3 7-16 0,5 14-64 0,-4 1-16 16,2 7 0-16,-4 3 0 0,1-6-160 16,-1-2-16-16,1-3-16 0,-1-4 0 0,2-12-224 0,-5-3 0 15,1-8 128-15,-1-3-128 0,0-4 0 0,-3-6-128 16,3-2 128-16,-2-1-208 15,1-7-176-15,-5-3-16 0,6-3-16 0,-2-7 0 16,2-3-112-16,-3-6-32 0,3-1 0 0,0-5 0 16,-3-7 48-16,1 2 16 0,-4 0 0 0,0 2 0 0,0-2 96 0,0 2 16 15,-4-4 0-15,2 2 0 0,-1-1 384 0,3 5 0 16,-4 5 0-16,4-1 0 0,-2 5 384 0,2 4 176 0,2 0 16 16,2 7 16-16,-1 6 0 0,3 9 0 15,-6-9 0-15,0 0 0 0,40 53 64 0,-40-53 16 0,39 64 0 16,-13-23 0-16,-26-41-96 0,55 79-32 0,-55-79 0 0,49 70 0 15,-49-70-176-15,43 52-48 0,-43-52 0 0,0 0 0 16,0 0-128-16,75 49-16 0,-75-49-16 0,0 0 0 16,0 0-160-16,0 0 0 0,49-34 0 0,-40 16 0 15,-5-11 0-15,2-1 0 0,-6-2 0 0,3-3 0 16,-3-7 0-16,0-3-224 0,-3-7 48 0,-3-5 16 16,-3-8 0-16,1-3 0 0,-3-2 0 0,2 5 0 15,-1 6 160-15,-3 3 0 0,2 5-144 0,1 4 144 16,1 13 0-16,3 2 0 0,1 6 0 0,1 5 0 15,0 5-176-15,2 6 176 0,2 1-128 0,0 9 128 16,0 0-224-16,0 0 32 0,0 5 16 0,2 3 0 16,2 1 640-16,-4 3 128 0,0-1 32 0,2 0 0 15,1 4-1904-15,1-4-368 0,-4 4-80 0,0-15-18112 16</inkml:trace>
  <inkml:trace contextRef="#ctx0" brushRef="#br0" timeOffset="12686.07">22607 17026 7359 0,'-1'0'656'0,"1"0"-528"0,-4 0-128 0,4-2 0 0,4 2 1856 0,-8 0 320 0,0-4 80 0,-2-1 16 0,1-1 1584 0,-3-3 320 0,3-1 64 0,3-3 16 0,-6-2-1344 0,6-6-272 0,-1 3-48 0,-1-9-16 0,2-3-1360 0,2-7-288 0,0-3-48 0,0-3-16 0,0 4-176 0,6-5-48 0,-6-3 0 0,3-7 0 0,3-12-320 0,3-2-80 0,-5 6-16 0,2 4 0 0,-1 5-224 0,-1 1 0 0,-4-1 0 0,0 10 0 0,0 5 0 0,0 8-192 0,0 0 48 0,0 8 0 0,2 1-80 0,-2 4-16 16,4 6 0-16,-4 3 0 0,0 3 240 0,0 3 0 16,0 4 0-16,0 1-144 0,4 7 144 0,1 1 0 15,1 8 0-15,-6-19 128 0,24 47 16 0,-24-47 16 16,42 69 0-16,-42-69 0 0,45 85 32 0,-45-85 0 16,52 86 0-16,-20-37 0 0,-2 8 0 0,0 3 16 15,-1 0 0-15,-1 0 0 0,0 2 0 0,0-2 0 0,2-7 0 16,-7-8 0-16,-23-45-208 0,45 81 0 0,-45-81 128 0,37 62-128 15,-37-62-240-15,0 0-80 0,38 58-32 16,-32-49 0 0,-3 1-224-16,3-1-64 0,-2-3 0 0,-2 0 0 15,2-3-160-15,-4-1-32 0,1 0-16 0,-2-2-18032 0</inkml:trace>
  <inkml:trace contextRef="#ctx0" brushRef="#br0" timeOffset="12870.71">22602 16654 23951 0,'-15'0'1056'0,"5"0"224"16,1 0-1024-16,3 0-256 0,3 0 0 0,3 0 0 16,-4 0 3200-16,2-4 592 0,-2 2 112 0,4 0 32 15,0 0-1888-15,6-3-384 0,3 1-80 0,-9 4-16 16,0 0-544-16,0 0-96 0,75-15-32 0,-75 15 0 0,0 0-384 16,83-19-64-16,-83 19-32 0,0 0 0 0,87-22-608 0,-87 22-112 15,0 0-16-15,73-17-13856 16,-73 17-2768-16</inkml:trace>
  <inkml:trace contextRef="#ctx0" brushRef="#br0" timeOffset="13153.6">22981 15848 23039 0,'-9'0'2048'0,"5"0"-1648"0,2 0-400 0,2 3 0 15,0-3 3904-15,0 2 704 0,0 2 144 0,0-4 32 16,2 6-2944-16,2 1-592 0,2 1-112 0,-6-8-32 15,0 0-736-15,0 0-160 0,0 0-16 0,0 0-20032 16</inkml:trace>
  <inkml:trace contextRef="#ctx0" brushRef="#br0" timeOffset="13320.49">23160 15699 39615 0,'-11'15'1760'0,"7"-7"352"15,-2 1-1680-15,6-1-432 0,0-1 0 0,0-3 0 0,0 3 672 0,0 7 48 16,0 4 16-16,0 11 0 0,6 1 128 0,-2 4 32 16,-2-3 0-16,5 1 0 15,2 0-1408-15,-12 2-288 0,-10 4-48 0,3-4-16 0</inkml:trace>
  <inkml:trace contextRef="#ctx0" brushRef="#br0" timeOffset="14035.57">20978 15897 20271 0,'-11'-6'1792'0,"7"2"-1424"16,-2 2-368-16,-1 2 0 0,5 0 2768 0,-2 0 496 0,-1 6 80 0,-1-2 32 0,-3 5-688 0,-1 6-144 0,1 4-32 0,1 0 0 0,-1 5-1616 0,3-5-336 0,4 2-64 0,2-3-16 0,2-3-352 0,6-1-128 0,3-3 0 0,-2-4 0 0,-9-7-720 0,0 0-240 0</inkml:trace>
  <inkml:trace contextRef="#ctx0" brushRef="#br0" timeOffset="14043.57">21157 15844 30399 0,'-6'15'1344'0,"6"-8"288"0,-4 3-1312 0,2-1-320 0,2-3 0 0,-3-2 0 0,3 3 2176 0,0 4 352 0,0 10 80 0,-2 7 16 0,4 6-1536 0,1 0-320 0,-3 0-48 0,6-6-16 0,-2 0-704 0,5-2 0 0,-3-1 0 0,-6-25-18752 0</inkml:trace>
  <inkml:trace contextRef="#ctx0" brushRef="#br0" timeOffset="14773.71">23833 15782 19343 0,'-2'-2'1728'0,"-2"2"-1392"0,4-4-336 0,0 2 0 15,0 1 3376-15,4-1 592 0,-4 2 128 0,5-4 32 16,-5 4-1440-16,0 0-272 0,0 0-64 0,0 0-16 16,0 0-816-16,96 17-176 0,-96-17-16 0,0 0-16 15,83 75-528-15,-83-75-96 0,66 85-32 0,-66-85 0 16,69 101-400-16,-37-43-64 0,-4 2-32 0,-7 2 0 16,-2-1-160-16,-10 4 128 0,1 3-128 0,-10 3 128 0,0 6-128 15,-6 0 0-15,-3 1 0 0,-4-9 0 0,-8 1 0 16,-7-8 0-16,3-4 0 0,-7 0 0 0,2 0-336 0,2-1-48 15,-2-8-16-15,2-2-14320 16,0-10-2848-16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4:50.5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48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75.18248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05T16:06:02.976"/>
    </inkml:context>
  </inkml:definitions>
  <inkml:trace contextRef="#ctx0" brushRef="#br0">6271 15953 31327 0,'-10'-4'2784'0,"5"2"-2224"0,1 0-560 0,2 1 0 0,-2 2 1872 0,1-2 272 15,-5-5 48-15,-9-4 16 0,0 1-752 0,-2-6-160 0,-3 2-16 0,1-2-16 0,4-2-432 0,6 6-64 0,-4 5-32 0,6-3 0 0,-6 1-320 0,-2 3-64 0,2 3-16 0,-6 7 0 0,2-1-144 0,0 7-48 0,-5 8 0 0,-1 4 0 0,1 7-16 0,-2 4-128 0,-1 9 192 0,-1 0-64 0,4 0 16 0,1 0 0 0,4 3 0 0,4-5 0 0,4-4 64 0,4-3 16 0,5-4 0 0,2-1 0 0,5-9-96 0,-1 3 0 0,-4-23-128 0,0 0 192 0,0 0-192 0,58 52 0 0,-58-52 0 0,0 0 0 0,79 12 0 0,-79-12 0 0,0 0 0 0,96-2 0 0,-96 2 0 0,0 0 0 0,87-4 0 0,-87 4 0 0,0 0 0 0,0 0 0 0,0 0 0 0,80 30 0 0,-76-21 0 0,2 1 0 0,-2 3 0 0,-4 2 0 0,-4 4 160 0,0 0 96 0,-2 5 0 0,-3-3 16 0,0 1-32 0,-3 1-16 0,-1-1 0 0,-6 1 0 16,4-2-224-16,-3 1 128 0,-3-1-128 0,-2 0 0 15,-1-1 0-15,1-1 0 0,-1-6 0 0,3 0 0 16,-3-3 0-16,1-3-240 0,3-3 32 0,1-4 0 31,0-2-432-31,4 0-64 0,6-5-32 0,-1-1 0 0,5 1-144 0,1-1-16 16,4-1-16-16,4-3 0 0,-3 1 0 0,7 0 0 16,-6-2 0-16,5-4 0 0,1 2-272 0,5-2-48 0,0 0-16 0,-13 17-16272 15</inkml:trace>
  <inkml:trace contextRef="#ctx0" brushRef="#br0" timeOffset="298.24">6462 15765 28559 0,'-5'-6'1264'0,"1"4"272"0,0 1-1232 0,2 1-304 16,-1 0 0-16,1 0 0 0,2 0 2384 0,-4 0 432 15,0 0 64-15,2 0 32 0,-1 1-1200 0,3 7-240 16,-4 0-64-16,2 5 0 0,4 5-656 0,-2 3-144 16,0-4-32-16,4 7 0 0,-4 12-176 0,3 15-32 15,-3 5-16-15,2 10 0 0,2 9-192 0,-4 0-32 16,4-5-128-16,1 1 192 0,1 6-192 0,3-5 128 16,1-3-128-16,-1-7 0 0,4-5 0 0,2-8 128 0,0-2-128 15,-15-47 0-15,34 62 0 0,-34-62 0 0,0 0 0 0,0 0-160 31,0 0-336-31,72 35-64 0,-72-35-16 0,24-24 0 16,-15 3-448-16,1-7-80 0,-1-6-32 0,6 0-18080 0</inkml:trace>
  <inkml:trace contextRef="#ctx0" brushRef="#br0" timeOffset="498.74">6432 16265 21183 0,'-28'4'944'0,"15"1"192"0,2-3-912 0,1 2-224 0,5-4 0 0,1 2 0 16,0 0 3296-16,-1 3 608 0,-5-1 128 0,1 2 32 15,3-1-1728-15,6-1-352 0,2-4-64 0,5-4 0 16,3 1-992-16,-10 3-192 0,0 0-32 0,49-27-16 16,-49 27-272-16,47-26-48 0,-47 26-16 0,52-24 0 15,-52 24-352-15,0 0 0 0,83-31 0 0,-83 31 0 16,0 0-864-16,86-28-96 0,-86 28 0 0,0 0-18624 16</inkml:trace>
  <inkml:trace contextRef="#ctx0" brushRef="#br0" timeOffset="1199.83">6947 16141 8287 0,'0'5'368'0,"0"-1"80"0,0-2-448 0,-4 0 0 16,3 0 0-16,1 2 0 0,-4-2 2848 0,0 1 480 16,-2 7 112-16,-5-1 16 0,2 2 48 0,-1 1 16 15,-3-1 0-15,2 2 0 0,2-4-1648 0,-1 3-320 16,1 1-64-16,-1 2-16 0,3 0-880 0,-1 4-176 16,5 1-32-16,-7 3-16 0,6 1-368 0,3 1 128 15,1 1-128-15,0 4 0 0,0-5 0 0,0-1 0 0,1-1 0 0,3-3 0 16,-4-20 0-16,10 44 0 0,-10-44 0 0,0 0 0 15,0 0 0-15,0 0 0 0,0 0 0 0,0 0 0 16,0 0 0-16,0 0-208 0,86 7 80 0,-75-24 128 16,2 2-144-16,1-7 144 0,1-3 0 0,0-1 0 15,3-1-176-15,-4 3 176 0,1 3-160 0,-4-1 160 16,2 11 0-16,-4-3 0 0,1 11-128 0,-4 1 128 16,-6 2 0-16,0 0 240 0,0 0-48 0,0 0-16 15,0 0 224-15,13 52 48 0,-13-37 16 0,-4-3 0 16,4-1 16-16,0 0 0 0,0 2 0 0,-4-5 0 15,4-1-192-15,4-5-32 0,-4 2-16 0,4-4 0 16,-4 0-240-16,2-2 0 0,1 0-192 0,-1-3 192 16,2-1-576-16,0 0 0 0,1-3 0 15,-1 0 0-15,2-1-128 0,3 3-16 0,-3-1-16 0,-1 4 0 16,3-1 176-16,-8 5 48 0,0 0 0 0,0 0 0 0,0 0 512 0,0 0 256 16,0 0-32-16,0 0 0 0,0 0 480 0,0 0 80 15,0 0 32-15,0 0 0 0,0 0-240 0,0 0-32 16,71 45-16-16,-65-41 0 0,-4 1-144 0,2-1-48 15,-1-2 0-15,3 0 0 0,-2-2-336 0,1 0 144 16,-1-2-144-16,2 0 0 0,3-4 0 0,-3-1-224 16,3-1 16-16,1-3 0 15,-10 11-416-15,24-30-80 0,-11 9 0 0,2-1-16 16,4-3-1152-16,-4-3-240 0,4-2-32 0,0-4-16 16,-2 0-2032-16,0-3-416 0,1-3-64 0,-3 3-32 15,0-1 592-15,-5 4 112 0,1 2 32 0,-2 6 0 0,1-4 5056 0,-3 4 1008 0,-1 5 208 0,-2 2 32 16,1 1 3104-16,-5 4 640 0,0 3 112 0,0 5 16 15,0 3-2928-15,0-1-592 0,0 4-112 0,-3 4-16 16,1-1-1280-16,-2 5-240 0,4 3-48 0,-4 4-16 16,2 2-304-16,2 2-64 0,0 4-16 0,0-1 0 15,2 3-112-15,2 5-32 0,0 2 0 0,1 3 0 16,1 5-96-16,3 1-32 0,1 2 0 0,-1 0 0 16,-3-3-80-16,3-1-32 0,4 3 0 0,-13-42 0 15,19 73-208-15,-19-73 144 0,21 66-144 0,-21-66 128 16,24 67-128-16,-24-67 0 0,28 53 0 0,-28-53 0 15,0 0-752-15,0 0-16 0,47 53-16 0,-47-53 0 16,0 0-192-16,0 0-48 0,0 0 0 0,0 0 0 16,0 0-256-16,0 0-48 0</inkml:trace>
  <inkml:trace contextRef="#ctx0" brushRef="#br0" timeOffset="1413.58">7351 16188 31327 0,'-18'2'1392'0,"12"-2"272"0,2 3-1328 0,2-3-336 0,-2 2 0 0,-1 0 0 0,5 0 2144 0,0-2 352 0,5 4 80 0,-5-4 16 0,0 0-976 0,0 0-192 0,0 0-32 0,102 9-16 0,-102-9-368 0,85 0-80 0,-85 0-16 0,93-7 0 16,-93 7-448-16,100-10-80 0,-100 10-32 0,90-15 0 0,-90 15-992 0,74-7-208 0,-74 7-48 0</inkml:trace>
  <inkml:trace contextRef="#ctx0" brushRef="#br0" timeOffset="2152.44">8654 16396 18431 0,'-2'0'1632'16,"-2"0"-1312"-16,4-1-320 0,-4 1 0 0,4 0 2800 0,-2-4 480 0,-1 2 112 0,-3-2 0 16,-3-1-400-16,5-3-96 0,-2 2-16 0,2 1 0 15,3-1-1680-15,2 2-352 0,3-1-64 0,6 1-16 16,-1-4-64-16,-9 8-32 0,0 0 0 0,0 0 0 15,0 0-96-15,101-15 0 0,-101 15-16 0,0 0 0 16,98-1 16-16,-98 1 0 0,81 0 0 0,-81 0 0 16,90 1-144-16,-90-1-32 0,96 4 0 0,-96-4 0 15,86 6-80-15,-86-6 0 0,83 7-16 0,-83-7 0 0,0 0-80 0,117 6-16 16,-117-6 0-16,0 0 0 0,105 2 16 16,-105-2 0-16,0 0 0 0,94-2 0 0,-94 2-16 0,0 0 0 15,98 0 0-15,-98 0 0 0,0 0-64 0,99-13-16 16,-99 13 0-16,0 0 0 0,102-10-128 0,-102 10 0 15,0 0 0-15,81-15 0 0,-81 15 0 0,0 0 0 16,0 0 0-16,78-9 0 0,-78 9 0 0,0 0 0 16,0 0 0-16,0 0 0 0,0 0 0 0,0 0 0 15,81 13 0-15,-77-13 0 0,-4 2-304 0,0 2-32 16,0 0-16-16,0-3 0 16,0 5-400-16,-4-2-80 0,-1 1 0 0,-3-1-16 15,2 2-432-15,-5-2-96 0,2 1-16 0,-8 3 0 16,2-6-208-16,0-10-32 0</inkml:trace>
  <inkml:trace contextRef="#ctx0" brushRef="#br0" timeOffset="2505.59">9599 15957 28559 0,'6'5'1264'0,"-6"-5"272"0,3 4-1232 0,3 2-304 0,-2-4 0 0,-4 1 0 0,5-3 2400 0,-5 0 416 0,0 0 96 0,0 0 16 0,0 0-1344 0,72 53-272 0,-72-53-48 0,0 0-16 0,0 0-464 0,88 38-80 0,-88-38-32 0,0 0 0 0,87 35-208 0,-87-35-32 0,0 0-16 0,90 42 0 0,-90-42-160 0,0 0-48 0,81 48 0 0,-81-48 0 0,0 0-208 0,0 0 0 0,69 57 128 0,-69-57-128 0,0 0 0 0,0 0 0 0,41 60 128 0,-41-60-128 0,0 0 0 0,10 43 176 0,-10-30-176 0,0-1 160 0,-4 5-32 0,-5-2-128 16,3 3 192-16,-9 1-64 0,2 2-128 0,-2-2 0 16,0-1 144-16,-4 1-144 0,-5 6-192 0,-5 3-96 15,-4-2-32-15,-5 0 0 16,4 1-304-16,0-3-64 0,0-1-16 0,3-8 0 16,6 2 0-16,1-4-16 0,5-2 0 0,4-1 0 15,0-3-192-15,5 1-48 0,1-7 0 0,3 3-17216 0</inkml:trace>
  <inkml:trace contextRef="#ctx0" brushRef="#br0" timeOffset="5643.74">15686 18381 20271 0,'-4'0'1792'0,"0"0"-1424"0,3 2-368 0,1-2 0 0,0 0 3056 0,-4 0 528 0,-2 2 128 0,2 1 0 0,-5-1-1040 0,3-2-224 0,6 2-32 0,0-2-16 0,2 2-1040 0,-2-2-208 0,0 0-32 0,0 0-16 0,0 0-80 0,0 0 0 0,94 9-16 0,-94-9 0 0,0 0-64 0,83 6-16 0,-83-6 0 0,0 0 0 0,101 13-288 0,-101-13-48 0,0 0-16 0,106 25 0 0,-106-25-160 0,0 0-32 0,107 15-16 0,-107-15 0 0,0 0 208 0,99 13 32 0,-99-13 16 0,0 0 0 0,83 9-496 0,-83-9-128 0,0 0 0 0,90-7 96 16,-90 7-96-16,0 0 0 0,100-6 0 0,-100 6 0 15,0 0 0-15,94 0 0 0,-94 0 0 0,0 0 0 16,0 0 0-16,96 6 0 0,-96-6 0 0,0 0 0 15,112 9 0-15,-112-9 0 0,0 0 0 0,104 6 0 0,-104-6 0 16,0 0 0-16,94-2 0 0,-94 2 0 0,0 0 0 0,77-6 0 16,-77 6 0-16,0 0 0 0,79-7 0 0,-79 7 0 15,0 0 0-15,84-2 0 0,-84 2 0 0,0 0 0 16,0 0 0-16,92-6 0 0,-92 6 0 0,0 0 0 16,72 6 0-16,-72-6 0 0,0 0 0 0,77 9 0 15,-77-9 0-15,0 0 0 0,0 0 0 0,81 10 0 16,-81-10 0-16,0 0 0 0,0 0 0 0,0 0 0 15,0 0 0-15,77 5 0 0,-77-5 0 0,0 0 0 16,0 0 0-16,0 0 0 0,0 0 0 0,0 0 0 16,0 0 0-16,0 0 0 0,0 0 0 0,0 0 0 15,0 0 0-15,0 0 0 0,0 0 0 0,0 0 0 16,0 0 0-16,0 0 0 0,0 0 0 0,0 0 0 16,0 0 0-16,0 0 0 15,0 0-816-15,0 0-144 0,0 0-48 0,0 0-15856 16,-4 13-3168-16</inkml:trace>
  <inkml:trace contextRef="#ctx0" brushRef="#br0" timeOffset="8734.12">11713 15705 28559 0,'-4'-2'2544'0,"1"-4"-2032"0,1 4-512 0,-2 2 0 0,2-1 2368 0,-2 1 384 0,-5-6 80 0,-4 2 16 0,-4-1-1184 0,-2-1-224 0,2 4-48 0,2 2-16 0,0 4-528 0,0 1-96 0,6 5-32 0,-6 3 0 0,0 2-416 0,1 0-96 0,5-2-16 0,-6 2 0 0,0 4-64 0,-4 4-128 0,2 1 176 0,-3 0-176 0,5 1 288 15,-4-1-48-15,0-5-16 0,4 0 0 0,2-4 64 0,3-2 16 0,1-2 0 0,3-1 0 0,3-1-112 0,1-3 0 0,2 3-16 0,0 1 0 0,2-5-176 0,1 5 0 0,-3-10 0 0,0 0 0 0,0 0 0 0,38 56 0 0,-38-56 0 0,0 0 0 0,53 68 0 0,-53-68 0 0,48 49 0 0,-48-49 0 0,53 46-128 0,-53-46 128 0,0 0 0 0,71 64 0 0,-71-64 0 0,0 0 0 0,64 51 0 0,-64-51 0 0,0 0 0 0,0 0 0 16,57 53 0-16,-52-38 0 0,1 0 0 0,-2-2 0 16,0 2 0-16,-8 0 0 0,4-2 192 0,-6 2 48 15,2 0 16-15,-5-3 0 0,3-1 128 0,-3 4 48 16,0 0 0-16,-10 4 0 0,0-1-160 0,-5 3-16 15,-5 0-16-15,-1-1 0 0,-4 3-240 0,1-4 0 16,-7-2 128-16,3-2-128 0,-5-2-192 0,3-2-64 0,5 0-32 0,-4-3 0 31,8-2-544-31,2-3-96 0,4-1-32 0,1-2 0 16,6-2-64-16,4-3-32 0,0 1 0 0,5-5 0 16,5-5-384-16,-11 5-80 0</inkml:trace>
  <inkml:trace contextRef="#ctx0" brushRef="#br0" timeOffset="9405.54">11142 15487 4607 0,'4'-10'400'0,"-4"1"-400"16,1 3 0-16,3 1 0 0,-4 1 2912 0,4-5 496 15,2-8 112-15,5-10 0 0,2-1 688 0,6 0 128 16,-4 7 16-16,0 3 16 0,-15 18-1872 0,0 0-368 16,0 0-80-16,71-25 0 0,-71 25-1120 0,0 0-224 15,0 0-32-15,100 21-16 0,-100-21 32 0,0 0 0 16,92 32 0-16,-92-32 0 0,0 0-112 0,105 43-32 16,-105-43 0-16,0 0 0 0,117 45-208 0,-117-45-32 15,0 0-16-15,107 38 0 0,-107-38-288 0,0 0 160 16,94 39-160-16,-94-39 128 0,0 0 0 0,73 57-128 15,-73-57 192-15,0 0-64 0,62 71 160 0,-62-71 32 16,32 53 0-16,-32-53 0 0,26 54 16 0,-26-54 16 0,23 70 0 16,-14-29 0-16,1 6-96 0,-5 0-32 0,-1 6 0 0,-2-1 0 15,-4 3-32-15,0-1-16 0,2 3 0 0,-5-1 0 16,-5-3-16-16,1 5 0 0,-1 4 0 0,-1 0 0 16,2-2-160-16,-6 6 128 0,0-4-128 0,2-2 128 15,-2-4-128-15,0-3 0 0,-2-4 0 0,-2-4 0 16,2-6 0-16,-2-1 128 0,0 1-128 0,4-5 0 15,-4-4 0-15,1 2 0 0,-7 2 128 0,1 0-128 16,-1-6 0-16,-1-2 0 0,0-1 144 0,1-5-144 16,3 1 176-16,-3-10-48 0,1 1 0 0,-1-1 0 15,-3-7-128-15,-4 1 0 0,-1-5 144 0,-3-5-144 16,-7-3 0-16,-1-3 0 0,1-6 0 0,-9-6 0 16,-1-7-240-16,-5-3 48 0,5-3 0 0,-3-4 0 15,3-1-16-15,8-2 0 0,-2-2 0 0,7-2 0 0,5-2 64 0,5-2 16 16,0 0 0-16,3 4 0 0,7-3-112 15,5 1-16-15,5 2 0 0,1-2 0 0,3-6-96 0,6 3-32 16,6-5 0-16,-2 9 0 0,5-7 160 0,-1 4 32 16,5 2 0-16,0 1 0 0,-2 1 192 0,2 3 0 15,2 1 0-15,-5 4-144 0,5 1 144 0,-6 1 0 16,4 6 0-16,-3-2-128 0,1 1 128 0,2 2-192 16,-4 5 192-16,-3-1-192 0,4 1-80 0,-1-1-32 15,2 4 0-15,2-1 0 16,2 6-272-16,-1-2-48 0,1 1-16 0,-15 18 0 15,37-30-384-15,-26 7-64 0</inkml:trace>
  <inkml:trace contextRef="#ctx0" brushRef="#br0" timeOffset="10337.48">12463 16440 11967 0,'-6'0'1072'0,"6"0"-864"0,-3 0-208 0,3 0 0 0,0 0 2544 0,0 0 464 0,-6 0 80 0,2 0 32 0,0-2 832 0,3 2 160 0,1-8 48 0,0 6 0 0,5-3-2480 0,-1 1-480 0,5-5-112 0,1 3 0 0,1-2-240 0,-11 8-32 0,0 0-16 0,0 0 0 0,71-30-96 0,-71 30 0 0,0 0-16 0,77-22 0 0,-77 22-176 0,0 0-16 0,111-17-16 0,-111 17 0 0,87-4-192 0,-87 4-32 0,99 0-16 0,-99 0 0 0,108 0-112 0,-108 0 0 0,114-9-128 0,-114 9 192 0,115-12-192 0,-115 12 144 16,113-16-144-16,-113 16 128 0,105-15-128 0,-105 15 128 16,114-16-128-16,-114 16 128 0,111-9-128 0,-111 9 0 15,109-4 0-15,-109 4 0 0,98 4 160 0,-98-4-160 16,86 4 192-16,-86-4-192 0,0 0 192 0,109 9-192 15,-109-9 192-15,0 0-192 0,117 8 192 0,-117-8-192 16,81 0 192-16,-81 0-192 0,0 0 176 0,111-6-176 16,-111 6 160-16,0 0-160 0,107-6 224 0,-107 6-48 0,0 0-16 15,99-9 0-15,-99 9-16 0,0 0 0 16,87-9 0-16,-87 9 0 0,0 0-144 0,0 0 128 0,86-10-128 0,-86 10 128 16,0 0-128-16,0 0 0 0,0 0 0 0,77-9 0 15,-77 9 0-15,0 0 0 0,0 0 0 0,0 0 0 16,0 0-320-16,0 0 0 0,0 0 0 0,0 0 0 31,0 0-176-31,0 0-16 0,0 0-16 0,0 0 0 16,0 0-288-16,81 9-48 0,-81-5-16 0,-4-4 0 0,4 0-288 15,-3 0-64-15,1 0-16 0,-15-4-18496 0</inkml:trace>
  <inkml:trace contextRef="#ctx0" brushRef="#br0" timeOffset="10738.17">14425 15857 28559 0,'-6'-4'1264'0,"1"4"272"0,5-2-1232 0,-4 2-304 0,2 0 0 0,2 0 0 0,0 0 2448 0,0 0 432 0,0 0 96 0,2 0 16 0,2 2-1520 0,-4-2-288 0,0 0-64 0,0 0-16 0,0 0-448 0,0 0-80 0,71 47-32 0,-71-47 0 0,0 0-176 0,64 47-48 0,-64-47 0 0,62 44 0 0,-62-44-112 0,68 45-16 0,-68-45-16 0,0 0 0 0,92 60-176 0,-92-60 0 0,0 0 144 0,81 35-144 0,-81-35 0 0,0 0 128 0,0 0-128 0,90 29 0 0,-90-29 128 0,0 0-128 0,0 0 160 0,0 0-160 0,0 0 176 0,82 9-176 0,-82-9 192 0,0 0-192 16,0 0 192-16,0 0-192 0,0 0 192 0,0 0-192 15,10 36 224-15,-16-23-64 0,-7 6-16 0,-2-1 0 16,-4 7-144-16,-3 3 0 0,-3-2 0 0,-1 3 0 31,0-1-464-31,-1 0-80 0,-1-4-16 0,-2-1 0 0,4 1-208 0,1-7-32 16,5 0-16-16,-3-7 0 0,12-3-208 0,-8-5-64 0</inkml:trace>
  <inkml:trace contextRef="#ctx0" brushRef="#br0" timeOffset="11790.69">15727 15756 13823 0,'-2'0'1216'0,"2"-6"-960"0,0 4-256 0,0 0 0 0,0 2 1504 0,-3-7 256 0,3-1 48 0,-2-5 16 0,2-6 704 0,2-1 144 0,1-3 16 0,3 2 16 0,0-1-544 0,3-5-112 0,4 1-32 0,2-2 0 0,4 2-768 0,0-6-160 0,5 4-16 0,5-3-16 0,1 3-336 0,2 0-64 0,-32 28-16 0,73-49 0 0,-73 49-112 0,86-49-16 0,-86 49-16 0,100-43 0 0,-100 43-240 0,98-30-32 0,-98 30-16 0,99-7 0 0,-99 7-80 0,87 7-128 0,-87-7 176 0,116 34-176 0,-116-34 144 0,109 51-144 0,-109-51 0 0,102 69 144 15,-102-69-144-15,86 83 160 0,-86-83-160 0,68 96 160 16,-44-44 16-16,-3 7 0 0,-2 4 0 0,-6 7 0 16,-4-10 144-16,-9 10 16 0,0 7 16 0,-5 4 0 15,-3 5 64-15,-3-1 16 0,-6-5 0 0,0-3 0 16,4-5 0-16,-8-6 0 0,2-1 0 0,-5 7 0 15,-8 3-176-15,2-2-48 0,-4-1 0 0,0-10 0 16,-1-4-208-16,1-4 0 0,-2-3 128 0,-2-2-128 0,1-2 0 0,-3-8 0 16,1 3 0-16,-2-8 0 0,1-4 0 0,1-8 0 15,-3-1 0-15,3-10 0 0,-3-3-224 0,-1-8 64 16,0-8 16-16,-2-3 0 0,-4-12-64 0,-7-7-16 16,-3-9 0-16,1-4 0 0,-2-6 0 0,2-6 0 15,3 1 0-15,3-10 0 0,5 2 48 0,7 2 16 16,6 5 0-16,6-3 0 0,4 5-16 0,9 1 0 15,-2-1 0-15,7 2 0 0,1 2 176 0,3 1-192 16,4-1 192-16,4 2-192 0,4-2 192 0,3-2-160 16,5 0 160-16,-1-1-160 0,2-6 160 0,4 1 0 15,-3 1 0-15,3 3-128 0,0 4 128 0,0 2 0 16,0 2 0-16,5 2 0 0,-1 0-192 0,1 1 32 0,-3 7 16 16,1 1 0-1,3 6-352-15,-5 0-64 0,3 7-16 0,-23 21 0 16,37-32-128-16,-37 32-48 0,0 0 0 0,49-30 0 15,-49 30-400-15,0 0-64 0,0 0-32 0,0 0-16656 0</inkml:trace>
  <inkml:trace contextRef="#ctx0" brushRef="#br0" timeOffset="12348.13">16154 16068 28559 0,'-4'-17'1264'0,"4"5"272"0,4 3-1232 0,0-4-304 0,-4 5 0 0,5 5 0 0,-1-5 2176 0,2-7 368 0,5-6 80 0,6-3 0 0,2-2-1104 0,1-1-240 0,5 3-32 0,-25 24-16 0,47-34-640 0,-47 34-128 0,0 0-16 0,81-17-16 0,-81 17-112 0,0 0-32 0,88 28 0 0,-88-28 0 0,62 47 0 0,-62-47 0 0,68 72 0 16,-68-72 0-16,56 84-32 0,-35-37 0 0,1 6 0 0,-11-4 0 0,-3 0-32 0,-6-4-16 0,-4-4 0 0,-2 2 0 0,-5 2-16 0,-4-1 0 0,1-5 0 0,-3-1 0 0,-3 5-192 0,-7-4 128 0,-1-1-128 0,0-8 0 16,-3 0 0-16,1-7 0 0,0-5 0 0,2-8 0 15,-3-6 0-15,-2-8-288 0,0-6 64 0,7-5 16 16,-4-7 0-16,3-5 0 0,1-4 0 0,0-13 0 15,-5-5 64-15,1-13 16 0,4 0 0 0,-1 0 0 16,7 4 128-16,4-6 0 0,7 2-144 0,5 2 144 0,4 6 0 16,3 3-176-16,5 0 176 0,-1 4-128 15,3 10-256-15,3 1-64 0,1-2 0 0,5 4 0 16,2 1-480-16,1-1-96 0</inkml:trace>
  <inkml:trace contextRef="#ctx0" brushRef="#br0" timeOffset="31334.92">15927 15305 3679 0,'0'0'320'0,"0"0"-320"0,0 0 0 0,0 0 0 0,0 0 2112 0,0 0 336 0,0 0 80 0,0 0 16 0,0 0 688 0,0 0 144 0,0 0 16 0,0 0 16 0,45 33-464 0,-45-33-112 0,0 0-16 0,0 0 0 0,0 0-1040 0,0 0-224 0,0 0-32 0,0 0-16 0,0 0-864 0,0 0-160 0,0 0-32 0,0 0-16 0,0 0-144 0,0 0-32 0,0 0 0 0,0 0 0 0,0 0-64 0,0 0 0 0,0 0-16 0,0 0 0 0,22-43-16 0,-26 34 0 0,-1 3 0 0,-1-3 0 0,2-4-32 0,-5 1-128 0,0-5 192 0,-5 1-64 0,5 2-128 0,-2-1 192 0,-2 0-192 0,-2-7 192 0,3 1-16 0,-6 2 0 0,2-5 0 0,-2 1 0 0,-1-1 16 0,0-1 16 0,0-5 0 0,-1 4 0 0,6 5-48 15,-1-1-16-15,0 1 0 0,-3-1 0 0,3 1-144 16,-2-4 160-16,2 3-160 0,0 1 160 0,0 2-160 0,0 1 0 15,1 3 0-15,-1-2 0 0,-2 0 128 0,1 2-128 16,-1-2 128-16,0 0-128 0,-2 4 208 0,0-2-32 16,4 0-16-16,-4 2 0 0,-3-2 32 0,3 1 0 15,-2 1 0-15,2-4 0 0,-1 0 64 0,-3 1 32 16,3-3 0-16,-3 2 0 0,8 2 16 0,-4 0 0 16,4 2 0-16,0-4 0 0,-7-6-32 0,-3-1 0 15,1-1 0-15,-1 3 0 0,1-3-48 0,-2 5-16 16,5-5 0-16,-4 3 0 0,-3-3-16 0,4 1-16 15,-4-1 0-15,3-1 0 0,-3 0 0 0,0 1 0 16,3-3 0-16,-1 4 0 0,0-3 16 0,-1 1 16 0,5 7 0 16,-6-5 0-16,1 5-32 0,-1-4-16 0,4 5 0 0,-3 1 0 15,1-2 0-15,-6 4 0 0,2-4 0 0,-2 2 0 16,-2 2-160-16,1-2 192 0,-1 4-192 0,-2-2 192 16,-2 0-192-16,-3 2 0 0,-2 0 0 0,-2-2 0 15,-8 2 0-15,4-1 0 0,6 3 0 0,0 0 0 16,-4 1 0-16,-6 1 0 0,-3 3 0 0,-2-3 0 15,3 2 0-15,-7-1 0 0,0 4 0 0,-2-5 0 16,-2 3 0-16,2 1 0 0,-1 1 0 0,1-2 0 16,2 2 0-16,2 1 0 0,0 1 0 0,-2 2 0 15,-6 0 0-15,0-4 0 0,-3 4 0 0,-1 0 0 16,1 0 0-16,3-4 0 0,4 2 0 0,-3 2 0 16,5-3 0-16,0 1 0 0,3-2 0 0,-3 0 0 15,0 2 0-15,0-1 0 0,-1-3 0 0,-3 2 0 16,2-1 0-16,2-3 0 0,2 2 0 0,1 1 128 0,5-3-128 0,-4 3 0 15,1-1 144-15,5 0-144 0,-3-1 0 0,3 5 0 16,-9-2 0-16,3 2 128 0,4-1-128 0,-6 3 0 16,1 3 0-16,5 3 0 0,1-4 0 0,2 5 0 15,1-1 0-15,-1 0 0 0,2-1 0 0,-4 3 144 16,5-3-144-16,1 1 0 0,0-2 144 0,2 1-144 16,-8 1 0-16,4-2 144 0,-2 1-144 0,2-3 0 15,1 4 144-15,1-6-144 0,3 2 464 0,5-2 32 16,-1 2 0-16,3-2 0 0,-1 0-496 0,-1-2 128 15,1 2-128-15,-1 2 64 0,5-2-64 0,-4 2 0 16,1 1 0-16,-3 3 0 0,-3-2 0 0,4 1 0 16,3 1 0-16,-4 2 0 0,1-1 0 0,-4 2 0 0,1 1 0 0,7-1 0 15,-3 4 0-15,0-3 0 0,3-1 0 0,-1 2 0 16,-3 3 0-16,-1 1 0 0,-3-2 0 0,0 4 0 16,-4 2 0-16,0-1 0 0,2 1 0 0,-4 0 0 15,-2 5 0-15,2-3 0 0,-5 2 0 0,3-1 0 16,2 1 0-16,6-3 0 0,0 3 0 0,-1-2 0 15,5-1 0-15,-2-1 0 0,1-4 0 0,3 0 0 16,6 0 0-16,-2 2 0 0,-5 2 0 0,4 2 0 16,0-3 0-16,1-3 0 0,-1 4 0 0,-4 2 0 15,8 1 0-15,-4 3 0 0,0 3 0 0,2-2 0 16,-5 4-464-16,3 0-96 0,8-5-16 0,-2 3 0 0,-1 6 352 16,5 0 64-16,-4-4 16 0,0-2 0 15,-2 2 16-15,1 2 0 0,-1-2 0 0,-2 2 0 16,8 2 128-16,-4-6-128 0,7 2 128 0,-3-2-128 0,5-7 128 0,0 1 0 15,0-3-144-15,4-2 144 0,0 0 0 0,2-2 0 16,-2 0 0-16,0 2 0 0,2 4-128 0,1-8 128 16,3 4 0-16,0-4 0 0,-4 2-192 0,7-2 16 15,-4 2 16-15,5-4 0 0,-5 3-64 0,3 1-16 16,1 2 0-16,-3-1 0 0,3 1 32 0,1 0 0 16,1 0 0-16,-2 2 0 0,2-2-16 0,4-2 0 15,-5 2 0-15,5-8 0 0,-4 1 32 0,4-3 0 16,-4 1 0-16,2-3 0 0,2 1-96 0,0-2-16 15,0 0 0-15,0-4 0 16,0 0-224-16,0 0-48 0,0-4-16 0,0-2 0 16,0-1-400-16,0-5-80 0,0-1-16 0,0-2 0 15,2 0-224-15,2-4-48 0</inkml:trace>
  <inkml:trace contextRef="#ctx0" brushRef="#br0" timeOffset="41101.07">9157 12585 43823 0,'0'2'3904'0,"0"2"-3136"0,0 2-608 0,0 1-160 0,0 2 128 0,0 1-128 0,0 1 192 0,0-3-64 0,0-1 1216 0,0 3 256 0,2 5 32 0,2 7 16 0,0 6-1024 0,-2 6-208 0,1 0-32 0,1 4-16 0,-2-5-80 0,2 3-16 0,-1-2 0 0,3 0 0 0,-6-6-48 0,4-2-16 0,-2 1 0 0,2-3 0 0,-3-1-64 0,3-1-16 0,0-1 0 0,2-2 0 0,-1-4-128 0,3-4 192 0,-3 2-192 0,5 0 192 0,-5-5-64 0,5-1 0 0,-1 5 0 0,1-5 0 0,-1-1 80 0,0-3 16 0,1 3 0 0,-5-6 0 0,5 4 128 0,-5-2 32 0,3 1 0 0,3-1 0 0,-5-2 192 0,1 0 64 0,3 0 0 0,-3-2 0 0,3 2-512 0,-1 0-96 0,4-5-32 0,-1 1 0 0,4 4 0 0,-4-6 0 0,3-1 0 0,2-1 0 0,-2 5 0 0,0-7 0 0,4 1 0 0,-4-1 0 0,3 5 0 0,-4-5 0 0,1 3 0 0,-4-2 0 0,2 1 0 0,0 0 0 0,-2 1 0 0,3-1 0 0,-5 3 0 0,-3-3 0 0,-1 1 0 0,-1 1 0 0,2 2 0 16,-6 1 0-16,3-3 0 0,-3 0 0 0,2 3 0 0,-4-1 0 0,2 0 0 0,-3-2 0 0,-1 1 0 0,-2-1 0 0,1-7 0 0,-1 2 0 0,-3-2 0 0,-5-6 0 0,-1-2 0 0,2-1 0 0,2-3-992 0,-2 1-192 0,2-1-32 0,1-3-16 0,3 6-800 0,1-5-144 0,0 1-48 0,-7 0-19792 0</inkml:trace>
  <inkml:trace contextRef="#ctx0" brushRef="#br0" timeOffset="41842.31">10133 12332 19343 0,'0'-6'1728'0,"-4"2"-1392"0,4 4-336 0,0 4 0 16,0-4 3008-16,-2 0 544 0,2 0 96 0,-4 0 32 15,-1 2-848-15,1 0-160 0,0 3-48 0,2 5 0 16,-2-5-1232-16,4 5-256 0,-3 3-48 0,1 2-16 16,2 0-96-16,-4 4-16 0,2 1 0 0,0 5 0 15,0 1-272-15,-3 8-64 0,-5 9-16 0,1 10 0 16,-8 7-304-16,0 0-64 0,4-9-16 0,-8 13 0 15,-5 13-224-15,0 6 0 0,-8 3 0 0,6-7 0 16,0-4 0-16,3-17 0 0,3-1-144 0,5-14 144 16,7-4-640-16,1-1-16 0,5-4-16 0,4-6 0 15,4-4-704-15,-4-24-144 0</inkml:trace>
  <inkml:trace contextRef="#ctx0" brushRef="#br0" timeOffset="43763.48">10503 12623 21183 0,'-4'0'1888'0,"4"-2"-1504"0,0 2-384 0,4 0 0 0,0-2 2432 0,-4 2 432 0,2 0 80 0,1-6 0 0,7 3-336 0,-1-1-80 0,-9 4-16 0,0 0 0 0,0 0-1488 0,0 0-320 0,87 7-48 0,-87-7-16 0,0 0-192 0,0 0-32 0,0 0-16 0,77 68 0 0,-77-68-160 0,0 0-48 0,20 57 0 0,-12-37 0 0,-6-1-192 0,1 5 176 0,-3 5-176 0,-5-3 160 0,1 6-160 0,-5-8 0 0,-1 4 0 0,-5-3 0 0,2-3-384 0,-2-1 32 0,0-8 16 0,-4 2 0 0,0-7-96 0,-1-1-16 0,1-7 0 0,0 0 0 0,0-5 64 0,1-3 16 0,2-1 0 0,1-1 0 0,-3-1 48 0,3-10 16 16,0 1 0-16,1-1 0 0,5 6-16 0,3 0 0 0,-1-2 0 15,5 6 0-15,2-4 496 0,6 5 80 0,-3 1 32 16,3 3 0-16,-2 3 160 0,5-1 48 0,1 2 0 0,-10 2 0 16,0 0 128-16,0 0 16 0,0 0 16 0,0 0 0 15,97 34 64-15,-97-34 16 0,0 0 0 0,0 0 0 16,0 0-208-16,83 49-32 0,-83-49-16 0,0 0 0 15,0 0-336-15,0 0-144 0,86 2 128 0,-69-10-128 32,2-1-288-32,2-6-144 0,0-2-16 0,1-4-16 15,-3-7-560-15,0-2-96 0,-1 2-32 0,3-6 0 0,0 0-1248 16,1-4-256-16,-3 1-48 0,0 3-16 0,-4 8-3568 0,-2 3-720 0,-2 2-144 16,-5 4-16-16,2 8 4704 0,-8 3 944 0,0 6 192 15,0 0 48-15,-4 0 4224 0,4 4 864 0,-6 4 160 0,2-1 48 16,4-1 1296-16,-5 3 272 0,5 4 48 0,-4 6 16 15,2 2-3344-15,2 0-688 0,0 3-128 0,0-5-16 16,2 3-608-16,2 1-112 0,-4 7-32 0,0 4 0 0,0 0-96 0,0 3-32 16,0 1 0-16,-4 1 0 0,0-1-144 0,2-4-48 15,-7-2 0-15,3 0 0 0,-3-2-256 0,0-2-144 16,-5 0 160-16,3 0-160 0,-2-3 0 0,-2-5 0 16,0-1 0-16,-2-4 0 15,0-4-384-15,-2-1-32 0,-5-3 0 0,-1-3 0 16,3 0-48-16,-3-4-16 0,1-2 0 0,-8-4 0 0,4 1 176 0,-2-5 48 15,-4-3 0-15,0-4 0 0,-3-2 112 0,1-5 144 16,0 0-208-16,0-5 80 0,-5-4 0 0,2-11 0 16,-5-5 0-16,7 4 0 0,10 6 128 0,9 5-128 15,3 4 128-15,1 2-128 0,9-4 128 0,1 2 0 16,4 2 160-16,0 3-160 0,4 1 208 0,1 1-48 0,-1 3-16 16,4-1 0-16,5 0 192 0,0 4 48 0,2-5 0 0,6 1 0 15,5 2 32-15,4 0 16 0,4-5 0 0,5 5 0 16,-39 19-80-16,85-32-16 0,-85 32 0 0,102-26 0 15,-102 26-144-15,95-24-16 0,-95 24-16 0,87-19 0 16,-87 19-160-16,77-15 0 0,-77 15 0 0,0 0 0 31,92-13-512-31,-92 13-16 0,0 0-16 0,0 0 0 0,90-10-96 16,-90 10-32-16,0 0 0 0,0 0 0 0,0 0 144 0,79 43 16 16,-71-28 16-16,-3 2 0 0,-1 0 128 0,-2 2 32 0,2 5 0 0,-4 3 0 15,0-1-176-15,0 2-16 0,0 0-16 16,0 3-17520-16</inkml:trace>
  <inkml:trace contextRef="#ctx1" brushRef="#br0">14652 9220 0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8:4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25246 15972 5519 0,'-2'0'496'0,"2"0"-496"0,0 0 0 0,0 0 0 0,0 0 2048 0,0 0 320 0,0 0 64 0,0-4 16 0,0 2 928 0,2-2 176 0,0 4 32 0,-2-3 16 0,5 1-1360 0,-5 0-288 0,0 4-48 0,2-2-16 0,-2 2-736 0,4 1-160 0,-4 1-32 0,0-2 0 0,0 2-256 0,4 1-64 0,-4-1-16 0,-4 2 0 0,4-1-224 0,-4 3-32 0,2 1-16 0,2 4 0 0,0 1 16 0,2-1 0 0,2 2 0 0,0 0 0 0,-2 7 0 0,5 3 0 0,-1 5 0 0,-6-30 0 0,19 60-48 0,-10-26-16 0,1 5 0 0,-5-3 0 0,5-4-32 0,-5 2 0 0,5 3 0 0,-5-3 0 0,3-9 32 0,-6 3 0 0,5-2 0 0,-1 0 0 16,-2-1-128-16,-4-25-32 0,11 36 0 0,-7-25 0 15,1-2-144-15,-5-3 0 0,4-4 0 0,-4-2 0 16,0-2 0-16,0-6 0 0,-4-1 0 0,0-2 0 16,3-4 0-16,-7-4 0 0,2-6 128 0,1-7-128 15,-1-1 0-15,-3-3 0 0,1 2 0 0,3 0 0 16,-1 2-224-16,-3-1 80 0,3-1 16 0,2 0 0 16,0 6 128-16,3-2-128 0,1 3 128 0,0 3-128 15,0 3 128-15,0 2 0 0,1-3 0 0,3 3 0 16,0 2 0-16,2 0 0 0,-3 0 0 0,3 4 0 0,0 4 0 15,-3-2 256-15,7-3-64 0,1 1-16 0,-11 13 96 0,0 0 32 16,43-36 0-16,-43 36 0 0,0 0-112 0,47-26 0 16,-47 26-16-16,0 0 0 0,0 0-176 0,0 0 0 15,74-17 0-15,-74 17 0 0,0 0-192 0,0 0-64 16,0 0 0-16,0 0-16 16,0 0-288-16,0 0-48 0,84 21-16 0,-78-14 0 15,-6-7-272-15,0 0-48 0,0 0-16 0,0 0-18432 16</inkml:trace>
  <inkml:trace contextRef="#ctx0" brushRef="#br0" timeOffset="517.7">25676 16376 24879 0,'0'-4'2208'0,"0"2"-1760"0,0 0-448 0,0 0 0 0,0 2 2880 0,0 0 512 0,0 2 80 0,2 0 32 0,-2-2-1408 0,0 0-288 0,0 0-48 0,0 0-16 0,27 51-928 0,-27-51-192 0,11 37-48 0,-11-37 0 0,9 44-352 0,-5-22-80 0,-4 3-16 0,2-1 0 0,-2-3-128 0,0-2 0 0,0-1 0 0,0-3 0 0,0-1-496 0,-2-9 32 0,2-1 0 0,0-2 0 0,-4-4-240 0,4-4-32 0,0-1-16 0,-4-5 0 0,3-6-240 0,1-5-48 0,0 2-16 0,5-7 0 0,-1 4-80 0,2-4-16 0,-1 1 0 0,3 5 0 0,-1 1 1312 0,1 8 256 15,1-2 48-15,1 0 16 0,-10 15 768 0,0 0 160 16,0 0 16-16,0 0 16 0,0 0-512 0,0 0-96 16,0 0-32-16,77 17 0 0,-77-17 0 0,0 0 0 15,0 0 0-15,0 0 0 0,28 56-160 0,-28-56-16 16,11 38-16-16,-11-38 0 0,13 54-272 0,-13-54-48 0,15 53-16 0,-15-53 0 16,6 43-272-16,-6-43 0 0,0 0 0 0,13 47 0 31,-13-47-928-31,0 0-96 0,0 0 0 0,0 0-19936 0</inkml:trace>
  <inkml:trace contextRef="#ctx0" brushRef="#br0" timeOffset="1219.8">26997 15910 25791 0,'0'0'2304'0,"0"2"-1856"0,0-1-448 0,0-1 0 0,0 2 2368 0,0 2 368 0,0 2 80 0,0 3 0 0,6 4-960 0,-2 8-192 0,2 3-32 0,-1 5-16 0,3-1-784 0,-1 0-176 0,1 2-16 0,-3 0-16 0,5 2-240 0,-7-2-32 0,-1-4-16 0,2-5 0 0,-2 0-192 0,0-2-144 0,-2-1 192 0,0-3-192 0,0-5 128 0,-2-3-128 0,2-1 0 0,-2-2 0 0,2-4 0 0,0-2 0 0,-6-4-128 0,6-3 128 0,-3-2-432 0,-1-5 16 0,2 0 0 0,-2-3 0 0,4-2 112 0,0-9 32 0,0-2 0 0,0-2 0 0,4 0 272 0,2 1 0 15,-1 4 0-15,3-1 0 0,3 2 144 0,-1 4 96 16,-1 7 16-16,0 0 0 0,1 2 144 0,1 4 48 15,-11 11 0-15,0 0 0 0,0 0-160 0,0 0-32 16,0 0 0-16,71-12 0 0,-71 12-256 0,0 0 0 16,0 0 0-16,0 0 0 0,66 45-144 0,-66-45-96 15,0 0-16-15,0 0 0 16,45 57-480-16,-45-57-96 0,0 0-32 0,0 0-18464 0</inkml:trace>
  <inkml:trace contextRef="#ctx0" brushRef="#br0" timeOffset="1804.8">27633 16458 13823 0,'-6'-3'1216'16,"2"1"-960"-16,2-2-256 0,1 2 0 16,-1 2 3824-16,2-4 720 0,-6-5 128 0,-3-2 48 15,-1-2-1568-15,-5-2-304 0,6 1-64 0,-4 1-16 16,3 2-2000-16,1 5-416 0,3-1-80 0,-3 5-16 16,3 2-128-16,-1 0-128 0,1 2 144 0,0 5-144 0,-1 3 128 0,5 1-128 15,-4-3 0-15,3 7 0 0,-3 0 0 0,2 7 0 16,0 1 0-16,3-1 0 0,-3 3 0 0,4-3 0 15,0 3 0-15,0-5 0 0,0-3 128 0,0-17 0 16,4 27-128-16,-4-27 192 0,0 0 112 0,0 0 16 16,0 0 0-16,0 0 0 0,0 0 16 0,39-31 16 15,-30 11 0-15,1-3 0 0,-1-7-176 0,1-2-48 16,5 2 0-16,-6-7 0 0,0 8-128 0,3-6-144 16,1-7 144-16,0-3-208 0,-2 2-80 0,-1 0-16 0,-1 0 0 0,0 1 0 15,-5 5 16-15,2 3 0 0,-4 4 0 0,0 5 0 16,0 1 288-16,-2 9 0 0,-2 4 0 0,0 3 0 15,0 6 0-15,-2 2 256 0,2 8-32 0,-2 1 0 16,-1 0 288-16,1 7 64 0,-2-1 16 0,3 7 0 16,-1-1 64-16,2 3 16 0,2 3 0 0,0 3 0 15,0 3-224-15,2 1-32 0,2 9-16 0,1-3 0 16,3 7-176-16,1-8-32 0,-3 5-16 0,3-3 0 16,1 2-176-16,-1 0 0 0,0-3 0 0,3-3 0 15,1 1 0-15,-13-38 0 0,21 58 0 0,-21-58 0 16,22 45-432-16,-22-45-16 0,0 0 0 0,0 0 0 15,49 53-304-15,-49-53-64 16,0 0-16-16,0 0 0 0,0 0-384 0,0 0-96 0</inkml:trace>
  <inkml:trace contextRef="#ctx0" brushRef="#br0" timeOffset="2807.38">30502 15972 21183 0,'-2'0'1888'0,"2"0"-1504"0,0 0-384 0,0 0 0 0,0 0 2864 0,0-4 496 0,0 4 96 0,0-2 32 0,0 0-1008 0,6 2-208 0,-2 0-32 0,-4 0-16 0,0 0-1216 0,0 0-240 0,45 43-64 0,-45-43 0 0,41 51-192 0,-41-51-32 0,49 72-16 0,-26-31 0 0,-3 0-112 0,-1 2-32 0,-4-3 0 0,-5-1 0 0,-1-7-64 0,0-2-32 0,-7 2 0 0,0-7 0 0,4-5-48 0,-6-3-16 0,0-2 0 0,-4-5 0 0,2-6-160 0,-2-3 128 0,4-1-128 0,-3-5 128 0,1-1-128 0,-2-5 0 0,-2-6 0 0,3-2-176 0,-3-9-224 0,2-2-48 0,-1-4-16 0,-1-3 0 0,2-3 144 0,4-5 16 0,0 0 16 16,0 2 0-16,6-1 288 0,-1 3-128 0,5 7 128 0,3 4 0 0,-4 6 0 0,6 1 0 16,-15 23 0-16,29-30 0 0,-29 30 240 0,0 0 48 15,0 0 16-15,0 0 0 0,77-28-160 0,-77 28-16 16,0 0-128-16,0 0 192 0,0 0-192 0,0 0 0 15,92 13-144-15,-92-13 144 16,0 0-512-16,0 0 0 0,0 0 0 0,0 0 0 16,90-4-352-16,-90 4-80 0,0 0-16 0,0 0-18112 0</inkml:trace>
  <inkml:trace contextRef="#ctx0" brushRef="#br0" timeOffset="3578.29">31158 16363 8287 0,'0'-6'736'0,"0"0"-592"16,0 3-144-16,0-1 0 0,0 2 2272 0,0-2 416 16,0-1 96-16,2-10 16 0,-2-1 1456 0,0-2 288 15,4 3 64-15,-4 1 16 0,0 5-2224 0,0 3-448 16,4 3-96-16,-4 3 0 0,0 0-832 0,0 0-144 15,0 0-48-15,0 0 0 0,15 52-176 0,-10-29-32 16,-5-23-16-16,4 41 0 0,2-14-256 0,-6 3-48 0,0 3-16 0,3-1 0 16,-6 2-160-16,3 0-128 0,0 0 192 0,-4-4-192 15,2-2 128-15,-2-7-128 0,4-4 0 0,-3-2 0 16,1-6 0-16,2-1-144 0,0-6 16 0,-4-1 0 31,2-1-448-31,2-5-96 0,0-1-16 0,0-9 0 16,0 2 0-16,0-10 0 0,2 3 0 0,2-10 0 0,1 3 336 0,1-3 64 0,1-2 16 0,3-2 0 15,-1 4 272-15,3-3-128 0,3 1 128 0,-2 5 0 16,2 5 0-16,-2 5 272 0,-13 17-16 0,0 0-16 16,0 0 240-16,0 0 48 0,0 0 16 0,0 0 0 15,0 0 80-15,0 0 16 0,64 49 0 0,-60-30 0 16,-4 5-48-16,1-3 0 0,-1 3 0 0,0 0 0 16,0-1-208-16,0-4-64 0,0-4 0 0,0 0 0 0,0-2-320 15,0-13 128-15,0 0-128 0,0 0 0 16,0 0-288-16,0 0-128 0,0 0-32 0,0 0 0 15,0 0-480-15,0 0-96 0,0 0-32 0,34-41 0 16,-26 22 112-16,1 2 32 0,1-6 0 0,-1 3 0 0,2-3 400 0,-11 23 96 16,28-37 16-16,-28 37 0 0,0 0 400 0,40-34 0 15,-40 34 144-15,0 0-144 0,0 0 512 0,0 0-16 16,0 0 0-16,0 0 0 0,71 45 144 0,-71-45 16 16,0 0 16-16,19 49 0 0,-19-49-128 0,10 35-32 15,-10-35 0-15,9 34 0 0,-9-34-176 0,0 0-32 16,11 42-16-16,-11-42 0 0,0 0-288 0,0 0 0 15,0 0 0-15,0 0 0 16,0 0-352-16,0 0-176 0,0 0-48 0,0 0 0 16,0 0-224-16,0 0-48 0,0 0-16 0,0 0 0 15,57 52-96-15,-57-52 0 0,0 0-16 0,9 40 0 16,-9-40-816-16,6 39-176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0:4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19679 3343 11967 0,'-9'4'1072'0,"3"-2"-864"0,3-2-208 0,3 2 0 0,-4-2 1472 0,2 0 240 0,2 0 48 0,-4 2 16 0,4 1 1584 0,-3-3 320 0,3 0 64 0,-2 0 16 0,2 2-1648 0,2-4-320 0,1 2-64 0,3 0 0 0,3 0-832 0,1-3-144 0,-10 3-48 0,0 0 0 0,0 0-208 0,0 0-48 0,62-10-16 0,-62 10 0 0,0 0-16 0,0 0 0 0,0 0 0 0,71-6 0 0,-71 6-32 0,0 0 0 0,0 0 0 0,83 6 0 0,-83-6-64 0,0 0 0 0,0 0-16 0,86 8 0 0,-86-8-48 0,0 0-16 0,72 2 0 0,-72-2 0 0,0 0-96 0,79 0-16 15,-79 0 0-15,0 0 0 0,86 0-128 0,-86 0 160 16,0 0-160-16,90-2 160 0,-90 2-160 0,0 0 0 0,102 2 0 0,-102-2 128 16,81 0-128-16,-81 0 160 0,86 13-160 0,-86-13 160 15,81 15 32-15,-81-15 0 0,83 15 0 0,-83-15 0 16,77 22 80-16,-77-22 32 0,0 0 0 0,90 19 0 15,-90-19-96-15,0 0-16 0,96 21 0 0,-96-21 0 16,0 0-16-16,79 9-16 0,-79-9 0 0,0 0 0 16,95 4 16-16,-95-4 0 0,72 2 0 0,-72-2 0 15,67-4-176-15,-67 4 160 0,66-6-160 0,-66 6 160 16,70-5-32-16,-70 5-128 0,75-12 192 0,-75 12-64 16,68-13 0-16,-68 13 0 0,64-20 0 0,-64 20 0 15,56-17 0-15,-56 17 0 0,64-12 0 0,-64 12 0 16,75-9-128-16,-75 9 192 0,71-7-192 0,-71 7 192 15,62-6-192-15,-62 6 0 0,64-2 144 0,-64 2-144 16,0 0 0-16,90 6 0 0,-90-6 0 0,0 0 128 0,87 5-128 16,-87-5 0-16,0 0 0 0,69 4 0 0,-69-4 0 0,0 0 0 15,66 2 0-15,-66-2 0 0,0 0 0 0,0 0 0 16,87 6 0-16,-87-6 0 0,0 0 0 0,0 0 0 16,86 0 0-16,-86 0 0 0,0 0 0 0,77-2 128 15,-77 2-128-15,0 0 0 0,81 0 0 0,-81 0 0 16,0 0 0-16,88-6 128 0,-88 6-128 0,66-4 0 15,-66 4 0-15,68-5 0 0,-68 5 0 0,67-6 0 16,-67 6 0-16,0 0 128 0,93 0-128 0,-93 0 0 16,60-4 0-16,-60 4 128 0,0 0-128 0,77 0 144 15,-77 0-144-15,0 0 160 0,86 10-160 0,-86-10 160 0,0 0-160 16,83 9 160-16,-83-9 48 0,0 0 16 0,90 15 0 0,-90-15 0 16,0 0-224-16,88 13 128 0,-88-13-128 0,0 0 0 15,85 12 192-15,-85-12-48 0,0 0-16 0,83 11 0 16,-83-11-128-16,0 0 160 0,79 9-160 0,-79-9 160 15,0 0-160-15,75 17 192 0,-75-17-192 0,0 0 192 16,67 6-192-16,-67-6 0 0,0 0 0 0,57-4 0 16,-57 4 0-16,0 0 0 0,0 0 0 0,69 0 0 15,-69 0 0-15,0 0-192 0,0 0 64 0,0 0 128 16,66-8-240-16,-66 8 80 0,0 0 16 0,0 0 0 16,0 0-368-1,0 0-80-15,0 0-16 0,0 0 0 0,0 0-656 16,0 0-128-16,0 0-16 0,0 0-13728 0,0 0-2736 0</inkml:trace>
  <inkml:trace contextRef="#ctx0" brushRef="#br0" timeOffset="1737.5">26118 2424 23951 0,'0'0'2128'0,"0"2"-1696"0,2 0-432 0,2 0 0 0,-4 2 2256 0,0-4 368 0,3 5 80 0,-3-5 16 0,0 0-448 0,0 0-96 0,0 0 0 0,25 72-16 0,-25-72-1456 0,0 0-272 0,9 67-64 0,-9-67-16 0,0 0-176 0,6 59-48 0,-6-59 0 0,0 0 0 0,0 0-128 0,0 58 0 0,0-58 0 0,0 0 0 0,-6 41 0 0,6-41-192 0,0 0 32 0,-4 25 16 0,1-20-288 0,1-1-48 0,2-2-16 0,-4-4 0 0,0-2-576 0,4-7-112 0,0-2-32 0,4-12 0 0,2 1-1120 0,1-8-224 0,3-2-64 0,1-2 0 15,2 3 368-15,-4 1 64 0,6 0 16 0,0 2 0 16,-1 1 1088-16,1 9 208 0,0 1 48 0,-2 4 16 0,2 6 1696 0,0-1 336 16,-15 10 64-16,0 0 0 0,0 0 832 0,0 0 144 15,0 0 48-15,81 30 0 0,-81-30-496 0,0 0-80 16,35 70-32-16,-35-70 0 0,17 60-624 0,-17-60-128 15,15 58-32-15,-15-58 0 0,6 60-336 0,-6-60-80 16,6 53-16-16,-6-53 0 0,3 49-208 0,-3-49-32 16,-3 47-16-16,3-47 0 0,0 41-96 0,0-41-128 15,0 0 176-15,0 51-176 0,0-40 0 0,0 0 0 16,0-11 0-16,0 0 0 16,0 0-352-16,0 0-128 0,0 0-32 0,0 0 0 15,0 0-1552-15,0 0-320 0,0 0-64 0,0 0-12720 0</inkml:trace>
  <inkml:trace contextRef="#ctx0" brushRef="#br0" timeOffset="2504.87">26966 2310 17503 0,'-2'-2'1552'0,"2"0"-1232"0,0 0-320 0,0 2 0 16,-4 0 3008-16,4-4 560 0,-4 2 96 0,2-1 32 0,-2-5-544 0,-1 2-96 0,-3 1-32 0,3 1 0 0,-1 2-1824 0,0-4-368 0,3 5-80 0,-7 1-16 0,5 0-384 0,-1 3-80 0,-2 1-16 0,3 2 0 0,-1-1-256 0,2 3 0 0,-1 1 0 0,-3 1 0 0,3 1 0 0,1-2 0 0,-2 4 0 0,6-13 0 0,-5 27 0 0,-1-14-144 0,6-13 144 0,0 0 0 0,0 0 0 0,-4 45 0 0,4-45 0 0,0 0 0 0,0 0 0 0,0 0 0 0,0 0 0 0,4 60 176 16,-4-60 80-16,0 0 32 0,0 0 0 0,0 0 0 0,0 0-64 0,49 64-16 15,-49-64 0-15,0 0 0 0,0 0-208 0,0 0 128 16,71 68-128-16,-71-68 0 0,0 0 0 0,0 0 128 15,0 0-128-15,59 49 0 0,-59-49 0 16,0 0 0-16,0 0 0 0,0 0 0 0,0 0 0 0,0 0 0 16,0 0 0-16,67 43 0 0,-67-43 0 0,0 0 0 15,0 0 0-15,0 0 0 0,0 0 0 0,0 0 0 16,0 0 0-16,-13 41 0 0,5-35 0 0,-5 3 0 16,-2 4 0-16,-3-1 0 15,-5 3-448-15,-3 2-16 0,-3-2-16 0,-4 0 0 16,-1 0-384-16,0 0-80 0,2 2-16 0,4-8-18272 0</inkml:trace>
  <inkml:trace contextRef="#ctx0" brushRef="#br0" timeOffset="3337.11">28258 1909 29487 0,'-7'6'2624'0,"-1"0"-2112"0,3-1-512 0,1-1 0 0,2 0 1728 0,-5 3 256 0,-5 10 32 0,-6 8 16 0,-7 10-480 0,-7 16-80 0,2 7-32 0,2 10 0 0,4 7-912 0,-1 8-176 0,10 3-32 0,2-3-16 0,9-6-128 0,6-2-32 0,4-7 0 0,5-6 0 0,-11-62-144 0,38 116 0 0,-38-116 0 0,62 100 0 0,-62-100-448 0,77 79-64 0,-77-79 0 0,82 54-12080 0,-82-54-2400 0</inkml:trace>
  <inkml:trace contextRef="#ctx0" brushRef="#br0" timeOffset="3574.52">28978 2030 37951 0,'-5'5'832'0,"1"-3"192"0,2 6 16 0,-2-3 16 0,-1 5-848 0,1-1-208 0,0 0 0 0,-2 12 0 0,-3 11 1488 15,-2 13 256-15,-6 17 48 0,-2 8 16 0,-2 3-704 0,3-9-144 16,3-4-16-16,1-7-16 0,9-8-608 0,5-45-128 16,-12 65-32-16,12-65 0 15,2 53-640-15,-2-53-128 0,0 0-32 0,14 66-20224 16</inkml:trace>
  <inkml:trace contextRef="#ctx0" brushRef="#br0" timeOffset="3942.43">29232 2300 35007 0,'0'0'3120'0,"0"0"-2496"0,0 0-496 0,-8 47-128 16,8-47 1312-16,0 0 240 0,0 0 48 0,-7 77 16 15,7-77-64-15,-4 96-16 0,4-96 0 0,0 81 0 16,0-81-752-16,11 66-144 0,-11-66-48 0,0 0 0 15,0 0-352-15,0 0-80 0,61 60-16 0,-61-60 0 16,0 0-144-16,58-19-176 0,-37 4 48 0,1-4 0 16,2-3-128-16,-1-3 0 0,-6 4-16 0,2-3 0 15,3-8-80-15,-1-2-16 0,-2 0 0 0,0-3 0 16,-8 3-16-16,2-2 0 0,-4 4 0 0,-5-3 0 16,2-3 80-16,-6 2 16 0,-6 3 0 0,-1 2 0 15,-3 3 80-15,-1 8 16 0,-4 1 0 0,-2 4 0 16,0 5 48-16,-2 7 16 0,-5 6 0 0,-1 1 0 0,3 7-192 0,-1 4-16 15,8-1-16-15,0 1 0 16,2 3-160-16,2-3-48 0,1 4 0 0,10-19 0 16,-13 32-816-16,13-32-160 0,0 0-48 0,0 0-14352 15</inkml:trace>
  <inkml:trace contextRef="#ctx0" brushRef="#br0" timeOffset="4193.26">29815 1864 7359 0,'0'0'656'0,"-2"0"-528"0,2 0-128 0,0 0 0 15,0 0 4704-15,0 0 912 0,0 0 176 0,0 0 32 16,0 0-1728-16,0 0-336 0,0 0-80 0,0 0-16 15,0 0-2208-15,67 17-448 0,-67-17-96 0,0 0-16 16,0 0-512-16,59 2-128 0,-59-2 0 0,0 0-16 31,0 0-656-31,62 4-128 0,-62-4-32 0,0 0-12608 0,52-6-2512 0</inkml:trace>
  <inkml:trace contextRef="#ctx0" brushRef="#br0" timeOffset="4594.08">30525 1650 33167 0,'4'-4'1472'0,"-4"-1"304"0,0 1-1424 0,-4-2-352 16,4 2 0-16,0 2 0 0,-4-1 2128 0,2-1 368 16,-1-2 64-16,-3-7 0 0,-2 2-1088 0,-1-6-208 15,1 2-48-15,-1 4-16 0,-4-2-480 0,2 3-80 16,1 4-32-16,-3-1 0 0,-2 5-416 0,0 2-192 16,2 0 160-16,-2 2-160 0,-4 5-160 0,0 5-128 15,4-1-32-15,-4 2 0 16,4 4-192-16,2-2-64 0,13-15 0 0,-20 40 0 15,20-40 128-15,0 0 32 0,-10 56 0 0,10-56 0 0,0 0 16 0,0 0 0 16,0 0 0-16,0 0 0 0,40 71 176 0,-40-71 32 16,0 0 16-16,0 0 0 0,0 0 176 0,71 15 0 15,-71-15 160-15,0 0-160 0,49-3 176 0,-49 3-176 0,0 0 192 0,41-6-192 16,-41 6 144-16,0 0-144 0,0 0 0 0,0 0 144 16,0 0-16-16,0 0 0 0,0 0 0 0,0 0 0 15,0 0 128-15,0 0 32 0,0 0 0 0,0 0 0 16,40 71-96-16,-40-71-32 0,0 0 0 0,-15 49 0 15,15-49-160-15,0 0 0 0,-17 59 144 0,17-59-144 16,-12 50 0-16,12-50 0 0,-15 53 0 0,15-53 128 16,-13 49-128-16,13-49 0 0,-11 47 0 0,11-47 0 15,-9 49-368-15,9-49 16 0,-10 48 0 0,10-48 0 16,0 0-480-16,-9 63-80 0</inkml:trace>
  <inkml:trace contextRef="#ctx0" brushRef="#br0" timeOffset="4868.74">31072 1733 33167 0,'0'0'1472'0,"0"0"304"0,0 0-1424 0,0 0-352 0,0 0 0 0,62 43 0 0,-62-43 2000 0,0 0 336 0,0 0 64 0,51 88 16 0,-51-88-1120 0,43 104-208 0,-43-104-64 0,41 124 0 0,-26-49-304 0,0 0-64 0,-2 4-16 0,-7-4 0 0,-2-7-288 0,-8-1-64 0,-2-1-16 0,-1-4 0 0,-4-4-272 0,-8-9 160 0,4-2-160 0,-10 0 128 0,-9 11-128 0,-3 3-224 0,-10 1 48 0,-8 0 16 0,-5 0-432 0,-7 0-96 0,-7 0-16 0,-7-4-20144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6:2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25383 686 15663 0,'6'-10'1392'0,"-6"1"-1120"16,4 3-272-16,-4 3 0 0,0 1 2256 0,0-2 400 16,1-2 80-16,3-3 16 0,0-6 400 0,2 2 96 15,-1-6 16-15,-1 6 0 0,0 2-1648 0,-2 5-320 16,1-2-64-16,-3 7-16 0,2-3-400 0,2 8-96 0,-4-3-16 16,4 9 0-16,-4 3-192 0,2 6-64 0,1 0 0 0,-3 7 0 15,4 10-192-15,-4 5-32 0,0 12-16 0,-4 9 0 16,4 13-208-16,-5-4 0 0,1-1 128 0,0-12-128 15,-1-11 0-15,-1 0 0 0,0 6 0 0,-1-5 0 16,1-8-208-16,1 1 16 0,-3 2 0 0,1 1 0 31,-1-5-224-31,2-1-32 0,3-8-16 0,1-6 0 0,2-1-240 16,0-8-64-16,0-4 0 0,0-3 0 0,5-5-1024 0,-5-5-224 0</inkml:trace>
  <inkml:trace contextRef="#ctx0" brushRef="#br0" timeOffset="308.14">25840 378 20271 0,'-4'2'896'0,"2"-1"192"0,-2 5-880 0,-1-4-208 0,5 5 0 0,-4-1 0 0,4-2 2880 0,-6 7 544 0,-1 8 96 0,-3 9 32 0,-1 12-1152 0,2 8-224 0,-1 5-64 0,-1 5 0 0,2 4-1280 0,-1 4-256 0,-3 2-48 0,2-2-16 0,3-4-64 0,-1-6-32 0,3-5 0 0,1-4 0 0,-3-6-224 0,6-3-32 0,-3-5-16 0,1 1 0 0,4-2-272 0,0-6-64 0,-4 1-16 0,2-3 0 0,2 1-432 0,0-3-64 0,0 1-32 0,0-3-17984 0</inkml:trace>
  <inkml:trace contextRef="#ctx0" brushRef="#br0" timeOffset="616.6">25111 1349 23039 0,'-6'-4'1024'0,"2"3"192"15,2 1-960-15,-1 0-256 0,-1 0 0 0,4 0 0 16,0 1 2944-16,-2 1 560 0,2 4 96 0,0-2 32 15,0 7-1680-15,2 4-336 0,5 8-64 0,-7-23-16 16,19 52-784-16,-19-52-176 0,30 62-16 0,-30-62-16 16,43 68-256-16,-43-68-48 0,49 68-16 0,-49-68 0 0,0 0-224 0,81 77 0 15,-81-77 128-15,0 0-128 0,77 56 0 0,-77-56 0 16,0 0 0-16,0 0 0 0,83 39 128 0,-83-39-128 16,0 0 0-16,0 0 0 0,0 0 0 0,0 0 128 15,0 0-128-15,86 34 0 0,-76-30 0 0,-1-2 0 16,1 2 0-16,3-4 0 0,-4 0 0 0,2-6 0 15,-11 6 0-15,0 0 0 0,53-28-256 0,-30 9 0 16,1-5 0-16,0-3 0 0,-3 3-96 0,2-6-16 16,5-8 0-16,-4-5 0 15,4-2-128-15,2-11-16 0,8-8-16 0,2-8-11712 0,-1-3-2352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0:4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9623 3168 20271 0,'2'6'1792'0,"-4"-6"-1424"0,2 0-368 0,-3 0 0 0,3 2 2720 0,-2-2 480 0,2 0 80 0,0 0 32 0,-4 0-736 0,4 0-144 0,-6-2-16 0,6 2-16 0,-3 0 288 0,3 0 64 0,0 0 16 0,0-4 0 0,0 4-2528 0,0-2-512 0,3 0-112 0,3 1 0 0,0-5-944 0,3 0-176 0,0 3-32 0,5-7-16 0,-5 5 2192 0,2-3 448 0,4-1 96 0,4-3 16 0,0 3-944 0,0 0-256 0,-4-1 0 0,3-3 128 0,1 5-128 0,0-1-192 0,-4 5 32 0,-6-1 16 0,1 5-272 0,-4 0-48 0,-1 0-16 0,-1 5 0 0,-4 1 0 0,0 7 0 0,-6-2 0 0,-1 6 0 0,-1 8 288 0,-1-1 192 0,-1 2-208 0,-3 5 80 0,-2-1 128 0,2 3 0 0,2-2 0 0,-2 0 0 0,3 3 176 0,5-6-48 0,-1 3 0 0,-2-1 0 0,7-2 32 0,-3-4 0 0,4-5 0 0,4 0 0 0,1 0-160 0,-5-19 192 0,0 0-192 0,0 0 192 0,0 0-192 0,40 62 128 0,-40-62-128 0,0 0 128 0,0 0-128 0,0 0 0 0,0 0 0 0,0 0 0 0,90 24 0 0,-90-24-272 0,0 0 64 0,0 0 16 15,53-15-192-15,-42 9-48 0,2-1 0 0,-4-4 0 16,3-3-272-16,1-1-64 0,-4-2-16 0,4-5-17696 16</inkml:trace>
  <inkml:trace contextRef="#ctx0" brushRef="#br0" timeOffset="560.57">9922 2287 34095 0,'-2'2'3024'0,"0"0"-2416"0,1 2-480 0,1-4-128 0,0 1 1392 0,1 1 256 0,-1 4 48 0,0 0 16 0,2 5-832 0,0 0-176 0,2 4-16 0,-4-15-16 0,0 0-352 0,0 0-64 0,28 64 0 0,-28-64-16 0,0 0-240 0,0 0-208 0,0 0 32 0,0 0-12624 0,53 66-2544 0</inkml:trace>
  <inkml:trace contextRef="#ctx0" brushRef="#br0" timeOffset="1126.12">10546 2917 28559 0,'0'1'2544'0,"0"1"-2032"0,0 2-512 0,-4-4 0 15,4 2 2240-15,-2 2 368 0,2 1 64 0,-3 7 16 16,-1 5-944-16,-2 5-176 0,3 2-32 0,-3 10-16 16,0 4-816-16,1 5-144 0,1 0-48 0,-2 6 0 15,-3-4-256-15,5 0-48 0,4-3-16 0,-4-1 0 16,8-5-192-16,-4 0 0 0,0-36 0 0,9 50 0 15,-9-50-192-15,0 0-128 0,0 0-16 0,0 0-16 16,29 64-112-16,-24-62-32 0,-1-2 0 0,2-4 0 16,-1-1 48-16,3-5 16 0,-2-9 0 0,3-5 0 0,2-4 144 0,2-8 32 15,0-1 0-15,3-3 0 0,2-1-16 0,-3 3 0 16,0 4 0-16,-1-1 0 0,2 1 144 0,1 0 128 16,0 0-192-16,0 10 192 0,-2 7 176 0,-3 6 144 15,-3 5 16-15,0 4 16 0,-1 6 112 0,-8-4 32 16,0 0 0-16,0 0 0 0,30 67 16 0,-30-67 0 15,9 61 0-15,-9-61 0 0,6 73-96 0,-6-73-16 16,9 71 0-16,-9-71 0 0,13 60-160 0,-13-60-48 16,0 0 0-16,0 0 0 0,31 76-192 0,-31-76 0 0,0 0 0 0,0 0 0 31,0 0-368-31,77 1-64 0,-55-12-16 0,3-13 0 16,-1-4-256-16,4-6-48 0,0-6-16 0,2-1 0 15,-5 1-32-15,3-3-16 0,-3-9 0 0,3-5 0 16,0-7-640-16,2-3-128 0,4-5-16 0,-6 5-16 0,0 8 1008 0,-7 10 208 0,1 8 32 0,-7 7 16 15,-3 12 1632-15,-5 5 336 0,-1 7 64 0,-2 10 16 16,-4 0-464-16,0 10-80 0,-4 5-32 0,0 4 0 16,2 5-304-16,-5 10-64 0,-1 11-16 0,-1 11 0 15,-1-3-224-15,1 13-64 0,0 11 0 0,-1 6 0 16,5 3 0-16,-5-9 0 0,6-2 0 0,-1-5 0 16,1-4 32-16,4-4 0 0,4-4 0 0,-4-6 0 15,0-52-240-15,9 74-48 0,-9-74-16 0,15 71 0 0,-15-71-176 0,0 0-256 16,34 73 64-16,-34-73 16 15,0 0-528-15,0 0-96 0,0 0-32 0,0 0 0 16,0 0-144-16,0 0-48 0,81-1 0 0,-70-15 0 16,-2-4-672-16,1-5-144 0</inkml:trace>
  <inkml:trace contextRef="#ctx0" brushRef="#br0" timeOffset="1378.43">11089 2791 29663 0,'-15'5'640'0,"8"-3"144"0,-1 4 32 0,4-4 16 0,4 0-656 0,0-1-176 0,0 3 0 0,0 2 0 0,0 3 2656 0,4 1 496 0,-4-10 112 0,0 0 0 0,0 0-1760 0,0 0-352 0,87 58-80 0,-87-58-16 0,0 0-352 0,107 9-64 0,-107-9 0 0,86-2-16 0,-86 2-624 0,83-9 0 0,-83 9 0 0,90-13 0 0,-90 13-688 0,81-10-208 0,-81 10-32 0,92-5-19232 0</inkml:trace>
  <inkml:trace contextRef="#ctx0" brushRef="#br0" timeOffset="1654.32">12286 3183 29487 0,'4'-17'1296'0,"-2"10"288"0,2-1-1264 0,-1 3-320 0,-1 1 0 0,2 2 0 0,0 2 2496 0,2-5 432 16,3 1 80-16,4-2 32 0,-13 6-1184 0,0 0-256 16,0 0-32-16,87 17-16 0,-87-17-528 0,0 0-96 15,82 77-32-15,-82-77 0 0,68 75-320 0,-68-75-80 16,64 72-16-16,-64-72 0 0,69 69-288 0,-69-69-48 15,68 62-16-15,-68-62 0 16,0 0-512-16,83 72-128 0,-83-72 0 0,0 0-16 16,71 71-352-16,-71-71-64 0,0 0-16 0,0 0 0 15,0 0-480-15,0 0-96 0</inkml:trace>
  <inkml:trace contextRef="#ctx0" brushRef="#br0" timeOffset="1838.54">12828 2915 37775 0,'-14'0'1664'0,"9"2"368"0,-5-1-1632 0,5 1-400 0,1 2 0 0,-2-2 0 16,3 5 1344-16,-3 3 176 0,-3 5 32 0,-6 9 16 15,-4 14-288-15,0 5-48 0,-5 15-16 0,-5 1 0 16,1 6-448-16,4-1-112 0,-4 2-16 0,3 2 0 16,4-6-464-16,-3 2-176 0,7-2 0 0,2-6 144 15,2-3-1024-15,5-4-208 0,1-6-32 0,7-43-13088 16,-2 58-2624-16</inkml:trace>
  <inkml:trace contextRef="#ctx0" brushRef="#br0" timeOffset="2055.79">13660 2930 28559 0,'0'0'1264'0,"0"0"272"0,0 0-1232 0,0 0-304 16,0 0 0-16,0 0 0 0,0 0 2672 0,0 0 464 16,0 0 112-16,30 84 16 0,-30-84-1744 0,0 0-352 15,13 64-64-15,-13-64-16 0,0 0-736 0,0 0-160 16,0 0-16-16,0 0-16 16,0 0-480-16,15 64-80 0,-11-62-32 0,-4 0-19056 0</inkml:trace>
  <inkml:trace contextRef="#ctx0" brushRef="#br0" timeOffset="2238.94">13762 3501 23951 0,'0'0'1056'0,"0"0"224"0,0 0-1024 0,0 0-256 0,0 0 0 0,0 0 0 16,0 0 3520-16,0 0 656 0,0 0 128 0,28 81 32 15,-28-81-2048-15,0 0-416 0,9 54-80 0,-9-54 0 16,0 0-864-16,-5 51-160 0,-3-34-48 0,0 0 0 15,-1 2-720-15,0 1 0 0,-4-1 0 0,-2 0-14416 16,-1-2-2768-16</inkml:trace>
  <inkml:trace contextRef="#ctx0" brushRef="#br0" timeOffset="4721.53">11907 5489 25791 0,'-2'2'2304'0,"-2"2"-1856"0,0 0-448 0,2-2 0 0,2 1 2272 0,-3 1 352 0,-1 7 80 0,-2 6 16 0,-3 8-720 0,3 5-144 0,1-2-16 0,1 6-16 0,-2 0-96 0,8 1-32 0,2 7 0 0,0 1 0 0,-4-6-1696 0,5 9-352 0,5 12-64 0,1 13-16 0,2 10 672 0,-2 5 128 0,6 1 16 0,-2-4 16 0,-5-3-128 0,-1-3-16 0,-3-1-16 0,-1 8 0 0,5 20-240 0,-1-1 128 0,1 6-128 0,-1-4 0 0,-5-5 0 0,1-12 0 0,-1-15 0 0,2 3 0 0,-6 6 0 0,5 3-160 0,1-3 32 0,2-8 0 0,-3-12-192 0,-1-10-48 0,2-5 0 0,-6-47 0 0,13 77-16 0,-13-77-16 0,9 57 0 0,-9-57 0 0,0 0-304 0,0 0-48 0,15 56-16 0,-15-56 0 0,0 0 32 0,0 0 0 0,10-11 0 0,-10-4-11616 0,0-8-2304 16</inkml:trace>
  <inkml:trace contextRef="#ctx0" brushRef="#br0" timeOffset="5630.08">11882 5687 11055 0,'0'-4'976'16,"0"-2"-784"-16,0 2-192 0,0 3 0 15,4-3 2752-15,-4-2 496 0,0-3 96 0,2-6 32 16,5-4 400-16,-1-4 64 0,0 6 32 0,1 4 0 16,1 4-2400-16,-1-1-496 0,3 7-80 0,-1 1-32 15,-1 2-560-15,-1 2-112 0,-7-2-32 0,0 0 0 0,0 0 0 0,0 0 0 16,0 0 0-16,0 0 0 0,87 28 96 0,-87-28 32 15,0 0 0-15,0 0 0 0,73 13 16 0,-73-13 0 16,0 0 0-16,99 0 0 0,-99 0 0 0,79-9 0 16,-79 9 0-16,94-15 0 0,-94 15 64 0,87-19 16 15,-35 9 0-15,7-3 0 0,5 2 32 0,7-6 16 16,2 6 0-16,2-2 0 0,-13 3-48 0,6-1 0 16,4 2 0-16,-5-1 0 0,-3 5-16 0,-64 5-16 15,109-10 0-15,-109 10 0 0,105-4-96 0,-105 4 0 16,121-3-16-16,-121 3 0 0,120-2-16 0,-120 2 0 15,116-4 0-15,-116 4 0 0,100-2-64 0,-100 2-16 0,83-2 0 16,-83 2 0-16,71-2-144 0,-71 2 128 0,73-5-128 0,-73 5 128 16,68-4-128-16,-68 4 192 0,60-9-192 0,-60 9 192 15,0 0-192-15,68-4 0 0,-68 4 0 0,0 0 0 16,0 0 0-16,0 0 0 0,0 0 0 0,0 0 0 16,69 9 0-16,-65-5 0 0,-4 2 0 0,0-1 0 15,-4 3 0-15,2-3 0 0,2 5-176 0,-7-1 176 16,5 1-128-16,-4-1 128 0,3 0-128 0,-1 3 128 15,-2 1 0-15,1-4 0 0,1 3 0 0,-2 1-128 16,1 0 128-16,-3 2 0 0,2 4 0 0,1-2 0 16,-3 5 0-16,6-1 0 0,-3 3 0 0,1 3 0 15,-2-3 0-15,6 0 0 0,-3 5 0 0,3 6-128 16,-4 9 128-16,2 6 0 0,2 8 0 0,0 5 0 16,0-1-256-16,6 7 16 0,-6 10 16 0,3 4 0 0,-1-6 224 15,2 5 0-15,-2 9 0 0,2 1-144 0,-4 2 144 0,3 3-192 16,3 1 192-16,0-4-192 0,1-7 192 0,-7-7-192 15,6 3 192-15,-2 3-192 0,1 3 192 0,-1-3 0 16,2-9-144-16,-1-2 144 0,5-9 0 0,-5-2 0 16,5-8 0-16,-1 3 0 0,-9-59 0 0,10 96 0 15,-10-96 0-15,13 94 0 0,-13-94 0 0,9 84 0 16,-9-84 0-16,8 58 128 0,-8-58-128 0,3 57 128 16,-3-57-128-16,0 0 128 0,4 67-128 0,-4-67 0 15,0 0 144-15,-9 46-144 0,5-37 0 0,0-2 0 16,-1-1 0-16,-1 0 0 0,0-3 0 0,-3-1 0 15,-4 2 0-15,-2 0 0 0,-8-4 0 0,2 4 144 0,-7-3-144 16,-2-1 0-16,2 4 128 0,-6-8-128 0,-5 4 0 16,-5-1 0-16,1-3 0 0,-4 0 0 0,-2 2 0 0,-3 0 0 15,-6 4 0-15,-4 0 0 0,-6 2 0 0,-13 1 0 16,-9 5 0-16,-12-1 0 0,-5 3 0 0,-2 1 0 16,8 6 0-16,-1-4 0 0,1 3 0 0,5-3 0 15,6 0 0-15,3 2 0 0,10-2 0 0,15-3 0 16,6 1 128-16,13-4-128 0,7-5 0 0,8-2 0 15,7-2 0-15,8-4 0 0,4 2 0 0,3-7 0 32,6-1-320-32,6-1-192 0,7-8-16 0,2-5-16 0,9-4-1056 0,10-10-192 0</inkml:trace>
  <inkml:trace contextRef="#ctx0" brushRef="#br0" timeOffset="6064.34">12281 6480 21183 0,'-6'-10'944'0,"6"5"192"0,-4-1-912 0,4 2-224 0,0-1 0 0,4 1 0 0,-4 0 2944 0,2-3 560 0,2-3 96 0,5-3 32 0,0-6-1168 0,1 4-224 0,5 2-64 0,0 2 0 0,4-2-1136 0,0 3-224 0,5 1-48 0,-24 9-16 0,47-15-96 0,-47 15-16 0,53-10 0 0,-53 10 0 0,67-5-64 0,-67 5 0 0,87-8-16 0,-87 8 0 0,120-5-144 0,-58-1-32 0,-2 0 0 0,6-1 0 0,5-1-160 0,6-5-32 0,-9 0-16 0,0-2 0 0,-4 2-48 0,1-2 0 0,-1-2 0 0,8-2 0 0,8-5-128 0,1-3 0 0,6-1 0 0,-10 2 0 0,-15 1 0 0,-4 3-256 0,-5 1 64 0,-8 2 16 0,-8 0-448 0,-8 8-80 0,-5 4-32 0,-9 1 0 16,-6 6-160-16,-5 0-48 0,-4 9 0 0,-9 1-12816 15,-1 5-2560-15</inkml:trace>
  <inkml:trace contextRef="#ctx0" brushRef="#br0" timeOffset="6498.46">12237 7214 22223 0,'-9'0'480'0,"3"0"96"0,3 0 32 0,-3 0 32 0,6 0-512 0,0 0-128 0,-4 0 0 0,2 0 0 16,2 0 4096-16,-1-3 800 0,2 1 160 0,5-6 16 15,0 3-3120-15,3-1-624 0,4-3-128 0,-13 9-32 16,43-19-192-16,-43 19-32 0,55-21-16 0,-55 21 0 15,71-19-160-15,-27 4-48 0,-44 15 0 0,97-20 0 16,-40 12-144-16,5-1-48 0,5 1 0 0,5 1 0 16,-1-3-208-16,6 3-64 0,2-3 0 0,2 1 0 15,-8 3-256-15,2 1 0 0,-3-1 128 0,1 2-128 16,8-7 0-16,-4 0 0 0,0-1-176 0,-6-3 176 16,-3 2-400-16,-10 0 16 0,-1 2 16 0,-57 11 0 15,88-23-320-15,-88 23-64 0,53-17-16 0,-53 17 0 16,32-13 176-16,-17 8 16 0,-10-3 16 0,5 2 0 15,-7 3-96-15,-3-3-32 0,0 4 0 0,-3-2 0 16,-1 1-400-16,-5 1-96 0</inkml:trace>
  <inkml:trace contextRef="#ctx0" brushRef="#br0" timeOffset="6982.82">12237 7906 23951 0,'-5'0'2128'0,"-3"0"-1696"0,6 0-432 0,-1 0 0 15,3 0 2096-15,0 0 336 0,-6 0 64 0,-3 0 0 0,3 0-32 0,-2-6-16 0,8 3 0 0,8-3 0 0,1-3-1408 0,8-5-272 0,6 1-64 0,-23 13-16 0,62-30 48 0,-19 15 16 0,0-4 0 0,2 4 0 0,12-5 32 0,7 3 16 0,5 2 0 0,-1 2 0 0,-4 1-48 0,13 3-16 0,17-6 0 0,4 0 0 0,-3 2-336 0,-4-1-64 0,1 3-16 0,-2-4 0 0,-22 8-144 0,5-3-48 0,17-1 0 0,2-4 0 0,-15 2-128 0,-11 3 0 0,-66 10 144 0,111-15-144 0,-111 15 0 0,92-9 0 0,-92 9 0 0,73-9 0 0,-73 9 0 0,75-10-256 16,-75 10 64-16,77-11 0 0,-77 11-112 0,62-8-16 16,-62 8-16-16,0 0 0 15,83-5-112-15,-83 5 0 0,0 0-16 0,72-6 0 16,-72 6-368-16,0 0-64 0,0 0 0 0,0 0-16 15,58-9 80-15,-54 9 0 0,-4-4 16 0,1 2-19472 0</inkml:trace>
  <inkml:trace contextRef="#ctx0" brushRef="#br0" timeOffset="15057.24">10383 5745 29535 0,'0'0'2624'0,"-4"4"-2096"0,2-4-528 0,-2 3 0 0,0 5 2224 0,3 1 336 0,-3 4 64 0,-2-7 0 0,6 3-1696 0,-4 3-352 0,3 8-64 0,-3 10 0 0,-2 14-224 0,2 3-32 0,-1 3-16 0,5 1 0 0,-4-6-240 0,4-3 144 0,4-9-144 0,-2 1 128 0,1-9-128 0,3-7 0 0,2-3 0 0,-1-3 0 0,1-1-400 0,1-5-64 0,0 3-16 0,3-7-11632 0,-3 0-2336 0</inkml:trace>
  <inkml:trace contextRef="#ctx0" brushRef="#br0" timeOffset="15066.26">10608 5903 12895 0,'0'2'1152'0,"-4"1"-928"0,2 1-224 0,2-2 0 0,0 2 2960 0,-1-1 560 0,-1 7 96 0,2-1 32 0,-4 6-640 0,2 4-128 0,2 2-32 0,0 1 0 0,2-7-1680 0,2 0-336 0,1-1-64 0,-1-3 0 0,2-2-480 0,-1-3-96 0,3 1 0 0,-2-5-16 0,3 2-176 0,-5-4 128 0,7 0-128 0,-5-4 128 0,1 2-128 0,-1-3 0 0,-1-3-160 0,5-1 160 0,-1 3-256 0,-5-3 64 0,-2-1 0 0,2 1 0 0,-1-2-80 0,3-2-16 0,-2-1 0 0,-4 3 0 0,2-4-32 0,1-2-16 0,-3 2 0 0,0-2 0 0,0-2-96 0,-3 3-16 0,1-1 0 0,2-2 0 0,-4 2-64 0,0 0-32 0,2 0 0 0,-1 2 0 0,3 4-48 0,-4 1-16 0,2 7 0 0,-2-3 0 0,0 2 160 0,3 2 16 0,-3 2 16 0,0 2 0 0,2 2-48 0,-3-2-16 0,1 2 0 0,-2 1 0 0,6 1-496 0,-4 1-112 0,-1-1 0 0,5 2-16 0,-4 3-832 0,8-9-176 0</inkml:trace>
  <inkml:trace contextRef="#ctx0" brushRef="#br0" timeOffset="15485.6">11031 5816 8287 0,'0'0'736'15,"-4"-4"-592"-15,2 3-144 0,0 1 0 16,2 0 3584-16,-1-2 672 0,-3 0 144 0,-2-2 16 0,1 2-240 0,-3-2-48 16,2 4-16-16,1 4 0 15,-1 4-2768-15,2 1-544 0,1 4-112 0,1 6-32 0,2 2-320 0,2 3-64 16,1 4-16-16,-1 1 0 0,6-1-48 0,-6-6-16 15,1-1 0-15,3 1 0 0,2-1-16 0,-8-21-16 16,0 0 0-16,0 0 0 0,48 66-160 0,-48-66 0 16,0 0 144-16,0 0-144 0,0 0 0 0,0 0 144 15,81-2-144-15,-66-7 0 0,0-1 896 0,-5-1 80 16,-1-2 16-16,0 2 0 0,1-4-80 0,-4-4-16 16,-1 0 0-16,-1-5 0 15,0 1-2400-15,-4 2-480 0,-4-1-112 0,-2 1-16 0,3 4 1664 0,-7 2 448 16,1-2-128-16,-1 4 128 0,-1 0-240 0,2 2 16 0,-5 1 0 15,3 5 0 1,2 1-240-16,-1 0-48 0,1 4-16 0,3 4-11664 0,3-2-2336 0</inkml:trace>
  <inkml:trace contextRef="#ctx0" brushRef="#br0" timeOffset="16103">10858 6649 9215 0,'-9'-2'816'0,"3"-2"-656"0,2 2-160 0,-1 0 0 0,5 2 2416 0,-4 0 448 0,4 0 80 0,-4 0 32 0,2 2 1248 0,-5 4 256 0,1 3 64 0,2 3 0 0,2 4-2736 0,2 7-528 0,0 3-128 0,0 8 0 0,2 4-800 0,0 3-160 0,4 0-16 0,-2-5-16 0,1 0-160 0,5-6 0 0,-1 0 0 0,-9-30 128 0,0 0-816 0,40 75-160 0,-40-75-48 0,0 0-16448 0</inkml:trace>
  <inkml:trace contextRef="#ctx0" brushRef="#br0" timeOffset="16337.33">11093 6716 15663 0,'-4'4'688'0,"-1"0"144"0,-3-2-656 0,6 2-176 15,-2-1 0-15,3 3 0 0,-1-2 3008 0,0 5 576 16,-2 6 128-16,-2 6 0 0,3 5-912 0,1 4-192 16,2 0-48-16,5-2 0 0,-1 1-1424 0,2-11-304 15,-6-18-48-15,0 0-16 0,0 0-448 0,0 0-112 16,0 0-16-16,0 0 0 0,90 38-192 0,-75-49 144 15,-4-1-144-15,2-3 128 0,-1 0-128 0,1 2 0 16,-4-6 0-16,1-1 128 0,-5 1-128 0,1 0-144 16,1 0 144-16,-5 4-208 0,-2-7-32 0,-2 3 0 0,2 2 0 0,-7 4 0 15,-1-2 64-15,-1-2 16 0,-4 6 0 0,0-2 0 16,-2 3-48-16,0 3-16 0,0 3 0 0,1-2 0 31,3 6-352-31,2-4-64 0,-1 8 0 0,1-4-16 16,3 6-1056-16,3-4-208 0,-1 5-32 0,2-1-12576 0</inkml:trace>
  <inkml:trace contextRef="#ctx0" brushRef="#br0" timeOffset="16521.62">11578 6476 13823 0,'-4'7'1216'0,"4"-5"-960"0,-4 2-256 0,2 0 0 0,2 1 3456 0,0-3 640 16,-3 6 128-16,3 1 16 0,-4 10-656 0,2 7-128 15,2 12-16-15,0 9-16 0,0 2-2368 0,0 7-480 16,0 6-80-16,2 4-32 0,2-4-272 0,-1-6-48 16,3 1-16-16,0-7 0 15,7-3-560-15,-4 0-112 0</inkml:trace>
  <inkml:trace contextRef="#ctx0" brushRef="#br0" timeOffset="16888.79">11176 7600 22111 0,'-6'0'1968'15,"-1"3"-1584"-15,5-1-384 0,2 0 0 16,-4 0 2176-16,0 2 368 0,-2 5 64 0,-3 1 16 15,-2 8-192-15,-2 7-16 0,3-1-16 0,1 4 0 0,3 1-1776 0,2 1-368 16,4-2-64-16,4-2 0 16,0-1-496-16,-4-25-80 0,0 0-32 0,30 62-17312 15</inkml:trace>
  <inkml:trace contextRef="#ctx0" brushRef="#br0" timeOffset="17130.82">11354 7735 12895 0,'-9'2'1152'0,"3"0"-928"16,2 1-224-16,3-3 0 0,1 2 5104 0,0 0 976 0,0 0 192 0,0 2 32 16,0 5-3568-16,1-1-720 0,7 3-144 15,-8-11-16-15,0 0-1120 0,0 0-224 16,0 0-32-16,0 0-16 0,0 0-256 0,79 43-48 0,-66-45-16 0,-13 2 0 16,0 0-144-16,39-17 0 0,-25 8 0 0,-5-4 0 15,2 2-272-15,-1-3-48 0,-3 3 0 0,-1 0 0 31,-1-4-224-31,-1 4-48 0,-4-3-16 0,0 3 0 16,-4 2-224-16,-1-6-64 0,-5 5 0 0,-3-1 0 0,2 0-784 16,-4 0-176-16,-4-1-16 0,2 1-16 0,2-4-1072 0,0 6-224 15</inkml:trace>
  <inkml:trace contextRef="#ctx0" brushRef="#br0" timeOffset="17540.52">11768 7444 2751 0,'-6'2'256'0,"2"-2"-256"15,2 0 0-15,2 3 0 0,-3-3 4352 0,3 0 832 16,0 0 176-16,-4 2 16 0,2 0-464 0,2 0-112 15,-4 2 0-15,4 1-16 0,4-3-3296 0,-4 2-656 16,6 2-128-16,-3 1-16 0,7-1-320 0,-5 1-64 16,-5-7-16-16,0 0 0 0,0 0-288 0,0 0 0 15,0 0 0-15,53 66 0 0,-49-49 0 0,-2-2 0 0,1 0 0 0,-6 2 0 16,1 4 0-16,-2-3 0 16,-5 3-176-16,-1 2 176 0,1 1-160 0,-4-5 160 0,5 2-128 0,-5 1 128 15,4-7-144-15,3-2 144 0,0-1-160 0,3-3 160 16,3 0-224-16,0-7 48 0,0 2 16 0,1 0 0 15,3-4-96-15,0 2 0 0,5-2-16 0,-3 0 0 16,3-2 96-16,3-2 32 0,1 0 0 0,0 2 0 16,-13 2 144-16,0 0 0 0,60-18 0 0,-60 18-128 15,0 0-320-15,70-19-48 0,-70 19-16 0,0 0-10960 16,77-6-2208-16</inkml:trace>
  <inkml:trace contextRef="#ctx0" brushRef="#br0" timeOffset="17929.06">11191 8458 22111 0,'-6'6'1968'0,"0"2"-1584"0,3-3-384 0,-1 1 0 0,2-2 2096 0,-2 3 336 0,-1 10 64 0,-10 8 0 0,1 12-432 0,-1 8-80 15,6 4-32-15,0-2 0 0,9-6-1584 0,-4-1-368 0,8-4 0 0,-1-1-16912 0</inkml:trace>
  <inkml:trace contextRef="#ctx0" brushRef="#br0" timeOffset="18128.27">11497 8453 25791 0,'-13'19'2304'0,"7"-8"-1856"0,1-2-448 0,1-3 0 0,0 0 2656 0,4 1 432 16,0-1 96-16,0 7 16 16,4 4-1552-16,-4 5-304 0,4 3-64 0,1-3-16 0,1-7-720 0,-6-15-144 15,0 0-16-15,0 0-16 0,0 0-368 0,0 0 0 16,0 0 0-16,90 10 128 0,-75-25-304 0,-2-4-48 16,2 2-16-16,-5 0 0 0,5-5-64 0,-6 1-16 15,1 2 0-15,-7-3 0 0,3 5 32 0,-6-2 0 16,0 4 0-16,-4-2 0 0,0 2-32 0,-1 0 0 15,-1-2 0-15,-3 2 0 16,-4 0-480-16,1 0-96 0,3 2-32 0,-6 1 0 16,2 3-944-16,1 0-192 0,-1 1-48 0,4 1-11648 0</inkml:trace>
  <inkml:trace contextRef="#ctx0" brushRef="#br0" timeOffset="18509.06">11728 8235 20959 0,'4'-2'448'0,"-4"2"112"0,0 0 16 0,2 0 16 0,2 0-464 0,-4 0-128 0,3 2 0 0,3 0 0 15,3 0 3776-15,1 1 720 0,-10-3 160 0,0 0 16 16,0 0-3040-16,0 0-608 0,82 23-128 0,-82-23-32 16,0 0-640-16,0 0-224 0,0 0 144 0,0 0-144 15,78 36 0-15,-78-36-176 0,0 0 16 0,0 0 0 16,0 0-432-16,22 52-96 0,-22-37-16 0,-4 0 0 15,-1 2-256-15,-5 0-48 0,3 0-16 16,-3-2 0-16,3 4 192 0,-3-4 16 0,3-4 16 0,1-1 0 0,1-1 336 0,-3-2 64 16,6-1 16-16,-2 0 0 0,3-2 384 0,1 1 0 15,0-1 192-15,0 2-64 0,1-1 928 0,5 3 192 16,2-3 32-16,-3 1 16 0,-5-6 528 0,0 0 96 16,0 0 32-16,0 0 0 15,0 0-1952-15,0 0-528 0,83 47-48 0,-83-47 0 0,0 0 576 0,0 0 0 16,0 0 160-16,38 68-32 0,-35-50-128 0,-3-3 128 15,-3 4-128-15,-1-6 128 0,2 4-128 0,-7 0 0 16,3 2 0-16,-4-4 0 0,1 0 432 0,2-6 112 16,-1 1 32-16,-1-1-19264 0</inkml:trace>
  <inkml:trace contextRef="#ctx0" brushRef="#br0" timeOffset="18927.66">12175 7979 5519 0,'-3'-2'496'0,"1"-1"-496"0,2 3 0 0,0-4 0 0,0 2 2000 0,0 2 304 0,-4-6 64 0,2 3 16 0,0-5 1136 0,0 1 208 0,2 3 48 0,0-2 16 0,0 2-1360 0,0 4-288 0,2 0-48 0,0 0-16 0,4 4-752 0,-6-4-160 0,0 0-16 0,0 0-16 0,0 0-576 0,39 68-112 0,-39-68-32 0,25 60 0 0,-25-60-192 0,19 71-32 0,-10-29-16 0,0 3 0 0,-3 11-48 0,1 2-128 0,-5 4 192 0,2 0-64 0,0 0-272 0,1-3-64 0,1-7-16 0,-2-3 0 0,2-7-736 0,-3-3-128 0,7-5-48 0,-10-34-15984 0</inkml:trace>
  <inkml:trace contextRef="#ctx0" brushRef="#br0" timeOffset="33000.06">12672 10248 23615 0,'-2'-2'2096'0,"-4"-2"-1680"0,-1 0-416 0,1 2 0 0,2-2 2960 0,2 4 512 0,-1 0 112 0,-3 0 0 0,-2 4-1872 0,-3 0-384 0,2 7-80 0,-1 4-16 0,5 8-576 0,1 1-112 0,2 10-32 0,2 4 0 0,6 5 16 0,-4 10 0 0,5 9 0 0,-1 11 0 0,3 8-96 0,-5 7-32 0,1 4 0 0,1 11 0 0,-2 8-80 0,-2-5-32 0,2-33 0 0,-1 11 0 0,-1 24-96 0,2 10 0 0,2-2-16 0,-3-3 0 0,1-13-176 0,2 1 192 0,-1 8-192 0,5-2 192 0,-5-1-192 0,5-7 0 0,-1-9 0 0,-3-7 0 0,1-6 0 0,3 2 0 0,1 6 0 0,-2-8 0 0,5-4 0 0,-5-7 0 0,0-12 0 0,1-3 0 0,-3-8-144 0,-7-43-64 0,17 70-16 0,-17-70 0 0,0 0-240 0,15 60-48 0,-11-51-16 0,-2-3 0 0,2-2-112 0,-4-4-32 0,3-2 0 0,-5-4 0 0,2 1-160 0,-1-9-16 0,-3-1-16 0,4-13-17424 0</inkml:trace>
  <inkml:trace contextRef="#ctx0" brushRef="#br0" timeOffset="34016.42">12531 10279 4607 0,'0'-5'400'0,"0"-3"-400"0,0 6 0 0,0-1 0 15,0 1 2944-15,0-2 512 0,0-3 112 0,0-5 16 16,-4-3 416-16,8 2 96 0,-4 4 0 0,3 3 16 16,-1 0-1728-16,6 6-336 0,1-3-80 0,2 1-16 15,5 2-976-15,-1 0-192 0,-15 0-32 0,0 0-16 16,65-4 736-16,-65 4 128 0,0 0 48 0,91-13 0 16,-91 13-1648-16,77-13-576 0,-77 13 16 0,86-12 0 15,-86 12 560-15,102-5 320 0,-102 5-32 0,110 0-16 16,-110 0-128-16,124 9-16 0,-124-9-128 0,130 8 192 0,-130-8-192 0,122 3 0 15,-122-3 0-15,128 6 0 0,-128-6 0 0,130 4 0 16,-130-4 0-16,126 5 0 0,-126-5 0 0,105 4 0 16,-105-4 0-16,92-2 0 0,-92 2 0 0,81-3 0 15,-81 3 0-15,73-8 0 0,-73 8 0 0,0 0 0 16,102 4 128-16,-102-4-128 0,0 0 0 0,86 4 0 16,-86-4 0-16,0 0 0 0,71-6 0 0,-71 6 0 15,0 0 0-15,0 0 0 0,72 6 128 0,-61-6-128 16,2 0 0-16,-7-4 0 0,1 4 0 0,-1-2 128 15,0 2-128-15,-1 0 0 0,3 0 0 0,-3 0 0 16,-1-2 128-16,2 0-128 0,-2 2 0 0,1 0 0 16,-1 0 0-16,2 0 0 0,-3 0 0 0,3 2 0 15,0-2 0-15,-3 2 0 0,-1 0 0 0,2 2 0 0,-4-3 0 0,4 3 0 16,-2 2 0-16,1 1 0 0,-3-1 0 0,4-2 0 16,-4 5 0-16,0-1 0 0,0 3 0 0,0 0 0 15,0 1 0-15,0 1 0 0,2 2 0 0,2 2 0 16,-4 3 0-16,4 5-128 0,1 5 128 0,-5 2 0 15,6 0 0-15,-2-2-160 0,-4-2 160 0,2 2-128 16,1 4 128-16,-3 5 0 0,0 8-144 0,0 12 144 16,6 6 0-16,-2 3 0 0,-4 3 0 0,0-7 0 15,3 2 0-15,-3-8 0 0,0 1 0 0,2 6 0 16,2 9 0-16,-4 6 0 0,6 7 0 0,-3-4 0 16,-1 1 0-16,2-5 0 0,0-4 0 0,-4-1 0 0,6-3 0 15,-6-7 0-15,3-6 0 0,-1 8 0 0,6 2 0 16,-3 7 0-16,-1 2 0 0,2-4 0 0,-1-9 0 0,-1-2 0 15,-2 4 128-15,2-12-128 0,0-9 160 0,-4 0-160 16,5 2 192-16,-3 2-192 0,2 0 128 0,0 0-128 16,-3-2 0-16,3-4 0 0,-4-43 128 0,4 75-128 15,-4-75 0-15,6 74 0 0,-6-42 0 0,0-2 0 16,-4-6 128-16,2-1-128 0,2-3 0 0,-4-1 0 16,-1-4 0-16,-1-2 0 0,2 2 0 0,-1 0 0 15,-5-5 0-15,3-1 0 0,-1 1 128 0,1-1-128 16,-3-3 0-16,-1-3 0 0,1 3 0 0,1-6 0 15,0 4 0-15,-4-4 0 0,1 2 0 0,-3-2 0 16,-2 3 0-16,0-6 0 0,0 3-160 0,-1-2 160 16,-3 2-160-16,-3-2 160 0,-1 4-128 0,-7 3 128 0,-2-5 0 0,-3 2-144 15,1 2 144-15,-1 0 0 0,-7 1-144 0,-5 5 144 16,-3-5-144-16,5 5 144 0,2-3-192 0,-8 1 192 16,0 1-320-16,-12 4 32 0,3-3 16 0,-2-1 0 15,2 2-48-15,-2 3-16 0,-6-5 0 0,3 0 0 16,3 1 80-16,6-1 32 0,1 1 0 0,1-3 0 15,11 1-32-15,-2-6 0 0,3-1 0 0,5-2 0 16,1-1 32-16,5-6 0 0,-1-3 0 0,4-2 0 16,2-2-160-16,-1-6-48 0,5-5 0 15,-1-6-11840-15,7 0-2368 0</inkml:trace>
  <inkml:trace contextRef="#ctx0" brushRef="#br0" timeOffset="34562.21">12617 11178 19343 0,'4'-4'1728'0,"-2"0"-1392"0,1 2-336 0,1-3 0 0,2 1 2176 0,3-2 384 0,10-3 64 0,11-8 0 0,17-6 16 0,17 1 0 0,17 1 0 0,5 10 0 0,6 9-1440 0,4 2-304 0,0 6-48 0,0 1-16 0,2 3-352 0,1-3-80 0,-3 3-16 0,-13-3 0 0,-83-7-192 0,143 8-32 0,-66-7-16 0,0-1 0 0,0-3-144 0,-10-3 0 0,-1 2 0 0,-66 4 128 0,102-5-128 0,-102 5 0 0,92-4 0 0,-92 4 0 0,71 0 0 0,-71 0 0 0,0 0 0 0,0 0 0 0,0 0-192 0,73 4-80 0,-67-4-16 0,-6 2-12384 15,-2 1-2496-15</inkml:trace>
  <inkml:trace contextRef="#ctx0" brushRef="#br0" timeOffset="35096.15">13044 11928 19343 0,'-13'-4'848'0,"7"2"192"16,2-2-832-16,0 2-208 0,3 0 0 0,1 1 0 0,0-5 2688 0,0 2 512 15,0-5 80-15,0-6 32 0,0 0-480 0,3 2-80 16,3-3-32-16,3 1 0 0,1 6-1552 0,1 2-304 16,2-1-64-16,2 6-16 0,4 2-224 0,-19 0-48 15,0 0-16-15,0 0 0 0,79 10-192 0,-79-10-48 16,0 0 0-16,0 0 0 0,113 16-48 0,-113-16-16 15,77 6 0-15,-77-6 0 0,101 6-192 0,-101-6 176 16,117 3-176-16,-117-3 160 0,127 2-160 0,-127-2 0 16,130 8 0-16,-130-8 0 0,132 6 128 0,-132-6-128 15,120 1 0-15,-120-1 128 0,115 0 48 0,-115 0 0 0,110-1 0 0,-110 1 0 16,111 0-176-16,-111 0 0 0,100 0 0 16,-100 0 128-16,86-6-352 0,-86 6-80 0,72-8-16 15,-72 8 0 1,52-11-256-16,-52 11-48 0,0 0-16 0,0 0 0 15,59-13-288-15,-54 11-64 0,-1 0-16 0,2 2-18032 0</inkml:trace>
  <inkml:trace contextRef="#ctx0" brushRef="#br0" timeOffset="35615.6">12824 12769 18431 0,'-15'8'816'0,"5"-8"160"0,5 2-784 0,-3 2-192 0,6-4 0 0,-1 0 0 0,3 0 2496 0,-6 0 464 0,2 0 96 0,-5 0 16 0,3-6-128 0,2 6 0 0,3-6-16 0,-3 3 0 0,8-1-1760 0,-4 0-336 0,5-3-80 0,5 3-16 0,-1-2 16 0,2 1 0 0,2 3 0 0,-13 2 0 0,0 0-112 0,68-12 0 0,-68 12-16 0,68-5 0 0,-68 5-112 0,96-4-32 0,-96 4 0 0,105-4 0 0,-105 4-128 0,116 4-32 0,-39-4 0 0,8 0 0 0,-6 0-320 0,2-4 144 0,-1 2-144 0,3 0 0 0,4 1 128 0,-7-5-128 0,-3-2 0 0,-5-1 0 0,-8 0 0 0,-64 9 0 0,118-17 128 0,-118 17-128 0,107-17 0 0,-107 17 0 0,109-11 0 0,-109 11 0 16,94-21 0-16,-94 21-272 0,75-13 48 0,-75 13 16 15,0 0-560-15,83-10-96 0,-83 10-32 0,0 0 0 16,0 0-384-16,75-7-96 0</inkml:trace>
  <inkml:trace contextRef="#ctx0" brushRef="#br0" timeOffset="37623.82">11253 10325 10127 0,'3'-2'896'0,"-6"2"-704"0,3 0-192 0,0 0 0 0,0 0 2352 0,0 0 432 0,-4-4 96 0,2 4 0 0,-4 0 1168 0,3 4 240 0,-1 1 32 0,2 8 16 0,-2 3-2416 0,4 2-464 0,-5 10-112 0,5 3 0 0,-4 6-752 0,4-1-144 0,-4 5-16 0,2 2-16 0,2 1-160 0,0-1-48 0,0 0 0 0,0-9 0 0,0 0-208 0,2-6 0 0,2-4 0 0,-4-24 0 0,0 0-448 0,0 0-144 0,28 64-32 0,-22-54-17952 0</inkml:trace>
  <inkml:trace contextRef="#ctx0" brushRef="#br0" timeOffset="38120.4">11593 10353 11967 0,'-4'0'1072'0,"0"0"-864"0,2 0-208 0,-1 0 0 16,1 4 2832-16,0-4 528 0,-4 3 96 0,1 3 32 16,-8 3 144-16,1 4 16 0,3 4 16 0,3 2 0 15,-1 0-2224-15,5-4-448 0,-2 0-96 0,4 4 0 16,0 7-432-16,4 4-80 0,-2-5 0 0,-2-25-16 0,0 0-48 0,22 64 0 15,-22-64 0-15,0 0 0 0,0 0-112 0,0 0-16 16,0 0-16-16,0 0 0 0,89 7-176 0,-76-20 0 16,6-2 0-16,-4-4 128 0,-2-2-128 0,2-3 0 15,0 1-160-15,-2-5 160 0,-4 4-352 0,3-1 32 16,-7 1 0-16,-1 1 0 0,0 6-64 0,-4 1 0 16,-4 1 0-16,-5-1 0 0,-3 1 32 0,-1 6 0 15,-2 0 0-15,-4 3 0 16,-3 4-336-16,-3 2-64 0,-1 4-16 0,0 5 0 15,-1-3-160-15,9 7-32 0,-1-4-16 0,0 3 0 16,6 1-320-16,2-2-64 0,5 0-16 0,-2 1-7792 0,8-7-1568 16</inkml:trace>
  <inkml:trace contextRef="#ctx0" brushRef="#br0" timeOffset="38504.11">11877 10236 16575 0,'2'0'1472'0,"1"0"-1168"0,-3 0-304 0,0 0 0 0,4 0 4112 0,-2 0 768 0,5 0 160 0,3 2 16 0,-10-2-2656 16,0 0-544-16,0 0-96 0,83 21-32 0,-83-21-976 0,0 0-208 0,0 0-32 0,80 41-16 0,-80-41-320 0,0 0-176 0,0 0 192 0,0 0-192 0,0 0 0 0,45 81 0 0,-46-62 0 0,-9 1 0 0,1 3-208 0,-1-4 48 0,1-4 16 0,-6 4 0 0,0-1-32 0,-2 7 0 0,2-6 0 0,0 1 0 0,0-5 32 0,5-2 0 0,1-3 0 0,0-1 0 0,3-5 144 0,2 2-208 0,4-4 80 0,-3-1 128 0,3 1-128 0,0-2 128 16,3 0 0-16,-3 0 0 0,4 0 0 0,2 0 240 15,-1 4-48-15,5-4 0 0,-5 0 64 0,9 0 16 16,-14 0 0-16,0 0 0 0,0 0-80 0,0 0-32 16,86 11 0-16,-86-11 0 0,0 0-160 0,0 0 0 15,0 0 144-15,90 32-144 0,-90-32 128 0,0 0-128 16,0 0 128-16,0 0-128 0,26 68 176 0,-31-49-48 15,-5 1 0-15,-1 3 0 0,-6 1 0 0,2 1-128 16,-4-1 192-16,4 1-64 16,-5-3-496-16,3-1-96 0,-2 1-32 0,2-3-12352 0,-2-4-2464 0</inkml:trace>
  <inkml:trace contextRef="#ctx0" brushRef="#br0" timeOffset="39042.98">11377 11424 13823 0,'0'0'1216'0,"0"-2"-960"0,0 2-256 0,0 0 0 0,0 0 2816 0,-4 2 528 0,4 2 112 0,-6-1 0 0,3 7 176 0,-3 7 16 0,0 5 16 0,3 3 0 0,-3 3-2352 0,2 6-480 0,4-4-80 0,-4 2-32 0,4 2-288 0,0-1-64 0,0 1-16 0,4 0 0 0,-4-4-192 0,0-2-32 0,0 1-128 0,0-29 192 0,0 0-336 0,15 62-80 0,-15-62-16 0,0 0-18976 0</inkml:trace>
  <inkml:trace contextRef="#ctx0" brushRef="#br0" timeOffset="39306.21">11599 11548 31327 0,'-6'24'1392'0,"2"-10"272"0,0 1-1328 0,2-2-336 15,2-4 0-15,0-3 0 0,2 3 2032 0,-2-9 336 16,0 0 64-16,23 77 0 0,-23-77-1280 0,0 0-272 16,39 79-48-16,-39-79-16 0,0 0-352 0,0 0-64 15,0 0-16-15,85 8 0 0,-70-18-160 0,4-7-32 16,-2 0-16-16,0-1 0 0,1-7-176 0,-3-3 0 15,0 0 144-15,-1 3-144 0,-7-3-224 0,1 4-112 16,-3 3-32-16,-5 2 0 16,-3 1-144-16,-5 2-48 0,-1-2 0 0,-1 3 0 15,-7 2 96-15,2-1 16 0,-4 3 0 0,3 2 0 16,-3 3-352-16,2 0-64 0,0 3-16 0,4 3 0 16,0 2-624-16,1 1-128 0,7 3-32 0,-5 1-13184 0</inkml:trace>
  <inkml:trace contextRef="#ctx0" brushRef="#br0" timeOffset="39623.08">11922 11373 22623 0,'9'-4'496'0,"-1"1"96"0,-3 1 32 0,-1 0 16 0,2 0-512 0,-4 2-128 0,5 0 0 0,2-4 0 16,7 2 4048-16,-16 2 784 0,0 0 160 0,73-3 16 15,-73 3-3232-15,0 0-656 0,71 5-128 0,-71-5-32 16,0 0-416-16,0 0-96 0,0 0 0 0,0 0-16 0,81 51-432 0,-81-36 128 15,0 2-128-15,0 4 0 0,-9-1 0 0,-1 3 0 16,-3 1 0-16,-2 3 0 0,-6-1-208 0,3 0 80 16,-1-3 128-16,-4 1-208 0,6-3 48 0,4 1 16 15,-2-8 0-15,6 1 0 0,3-10 16 0,2 1 0 16,4 0 0-16,4-5 0 0,2-1-64 0,3 0-16 16,1-1 0-16,-10 1 0 0,0 0 208 0,48-12 0 15,-48 12 0-15,47-15 0 0,-47 15 0 0,68-17 0 16,-68 17 176-16,71-15-48 0,-31 4-128 0,-1 2-192 15,3-10 64-15,-3 4 0 16,4 2-448-16,-43 13-96 0,77-15-16 0,-77 15-17904 0</inkml:trace>
  <inkml:trace contextRef="#ctx0" brushRef="#br0" timeOffset="40132.33">11527 12305 26719 0,'-2'6'2368'0,"-2"-4"-1888"0,4 2-480 15,-3-1 0-15,1 3 2416 0,-2 0 384 0,-2 7 80 0,-1 11 0 0,-2 6-1088 0,-3 6-240 0,7 3-32 0,-5 5-16 0,6-5-992 0,-1 2-192 0,-1 1-32 0,2-1-16 0,4-7-272 0,0-4 0 0,0 2 0 0,0-32 0 0,6 53-640 0,-6-53-144 0</inkml:trace>
  <inkml:trace contextRef="#ctx0" brushRef="#br0" timeOffset="40358.37">11809 12294 23039 0,'-4'9'2048'0,"4"1"-1648"0,-4-1-400 0,4-3 0 16,0 1 2336-16,0 3 384 0,-1 9 80 0,1 14 16 15,1 5-384-15,7 1-64 0,-8-39 0 0,15 62-16 0,-15-62-1408 0,0 0-288 16,0 0-48-16,0 0-16 0,58 59-336 0,-58-59-64 16,0 0 0-16,40-17-16 0,-23 4 720 0,-8-1 160 15,2-4 32-15,2 3 0 16,-3-4-1792-16,-1 4-336 0,-3-2-80 0,0 0-16 16,-3 0 560-16,-3 0 128 0,0-2 0 0,-5 4 16 15,1 2 16-15,-2 0 0 0,-3 2 0 0,-1-4 0 16,-5 5-160-16,2 1-48 0,-2 0 0 0,0 3 0 15,2 2-1008-15,-6 0-208 0,4 8-32 0,0-4-16 16,2 2-784-16,4 2-144 0</inkml:trace>
  <inkml:trace contextRef="#ctx0" brushRef="#br0" timeOffset="40611.06">12362 12023 29487 0,'-4'6'1296'0,"4"-2"288"0,0 0-1264 0,-4 1-320 0,4-5 0 0,0 2 0 16,-2 6 2368-16,2-3 432 0,0 10 80 0,0 8 0 16,0-23-1600-16,2 60-320 0,-2-60-64 0,9 86 0 15,-5-39-432-15,0 0-80 0,2 6 0 0,-6-6-16 16,1 2-224-16,1-6-144 0,-2-43 192 0,6 70-192 15,-6-70-288-15,2 62-160 0,-2-62-48 0,0 0-12464 16,4 62-2496-16</inkml:trace>
  <inkml:trace contextRef="#ctx0" brushRef="#br0" timeOffset="41170.93">11623 13160 26719 0,'-4'-2'2368'0,"2"2"-1888"0,-1 2-480 0,1 0 0 0,2 2 2096 0,-4-2 320 0,-2 5 64 0,-1 8 16 0,-3 10-768 0,3 7-160 0,3 13-32 0,4 2 0 0,2 2-1024 0,0 3-192 0,0 1-64 0,1 1 0 0,3-1-128 0,0-6-128 0,3-2 144 0,-9-45-144 0,25 75-416 0,-25-75-176 0</inkml:trace>
  <inkml:trace contextRef="#ctx0" brushRef="#br0" timeOffset="41460.75">11901 13247 36863 0,'-15'20'1632'0,"6"-6"336"0,-1 1-1584 0,5-4-384 0,5-2 0 0,0-3 0 15,0 1 1088-15,0 12 144 0,0 11 32 0,5 4 0 16,-5-34-336-16,19 66-64 0,-19-66-16 0,0 0 0 16,43 73-368-16,-43-73-80 0,0 0-16 0,0 0 0 15,0 0-256-15,96 28-128 0,-79-41 128 0,2-2-128 16,0-5 0-16,3-7-272 0,-3-1 32 0,-4-2 16 15,-4 6-240-15,2-1-48 16,-3 1-16-16,-5 5 0 0,-1-2-64 0,-8 4-16 0,1 2 0 0,-5-3 0 16,-1 2 128-16,-4 3 32 0,-6 2 0 15,0-2 0-15,-2 3-576 0,-3 1-96 0,1 3-32 0,-1 3 0 16,3 1 240-16,-1 4 32 0,1 5 16 0,4-1 0 0,2 3 448 0,4 1 96 16,3-1 0-16,3 0 16 15,5 1-672-15,0-1-144 0,0-1-32 0,0-8 0 16,0 0-752-16,0 0-144 0,0 0-48 0,0 0-7840 15</inkml:trace>
  <inkml:trace contextRef="#ctx0" brushRef="#br0" timeOffset="41762.18">12284 13172 24879 0,'-3'11'1088'0,"3"-4"256"0,-4-3-1088 0,2 2-256 15,2-1 0-15,0 1 0 0,-4 2 3264 0,4 7 576 16,-3 3 128-16,1 11 32 0,2 4-2192 0,2 1-432 0,-2-34-96 0,9 62 0 15,-9-62-608-15,0 0-112 0,24 70-32 0,-24-70 0 16,0 0-48-16,0 0-16 0,47 62 0 0,-47-62 0 16,0 0-288-16,0 0-176 0,0 0 192 0,0 0-192 15,0 0 0-15,76 4 0 0,-65-18 0 0,2 3 0 16,-4-6 0-16,6-3-176 0,0-3 32 0,-1-1 0 16,-5-1-64-16,2 3-16 0,-1-3 0 0,-5 5 0 15,3-3 32-15,-6 2 16 0,1 1 0 0,-3 1 0 16,-5 2 176-16,1 2-128 0,-2 0 128 0,-3 2-128 15,0 1 128-15,-6-1 0 0,1 2-144 0,1-2 144 16,2 3-272-16,-4 5 16 0,2-5 0 0,0 5 0 16,5 1-352-16,-1 4-64 0,-1 4-16 0,3-4-12048 15,1 0-2432-15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7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6840 40655 0,'-2'4'3616'0,"2"-4"-2896"0,-4 2-576 0,4 0-144 0,-4 0 320 0,2-2 48 0,2 0 0 0,0 0 0 0,0 0-48 0,0 0-16 0,0 0 0 0,0 0 0 0,6 0 32 0,-2-2 16 0,-2 0 0 0,5 0 0 0,-1 2-32 0,3-4 0 0,-3 4 0 0,3-1 0 0,-3 1-96 0,1 0-32 0,3 0 0 0,1 1 0 0,-1 3-192 0,-1-2 176 0,4 2-176 0,-4 0 160 0,6 1-160 0,-3 1 0 0,1-1 144 0,-2 3-144 0,-11-8 0 0,0 0 0 0,0 0 0 0,0 0 0 0,0 0 0 0,90 24 0 0,-90-24 0 0,0 0 0 0,0 0 0 0,0 0 0 0,81 19 0 16,-81-19 0-16,0 0 0 0,0 0 0 0,0 0 0 0,0 0 0 0,92 19 0 0,-79-19 0 0,-1 2 0 0,1 0 128 0,-2 0-128 0,2-2 0 0,-1 0 0 0,1 0 0 0,0-2 0 0,-4 0 0 0,3 0 0 0,1-2 0 0,-4 2 0 0,1 1 0 0,1-1 0 0,-2 2 0 0,1-4 0 0,-7 2 0 0,3 0 0 0,0 0 0 0,-1 2 0 0,3 0 0 0,-3 0 0 0,-1-4 0 0,-2 4 0 0,2 0 0 0,0 0 0 0,-3 0 0 0,3 4 0 0,-2-4 0 0,0 0 0 0,0 2 0 0,-2 0 0 0,0 0 0 0,0 2 0 0,-2-1 0 0,2 3 0 0,-2-2 0 0,0 1 0 0,2 1 0 0,-5-2 0 0,5 3 0 0,-4 1 0 0,0-4 0 0,2 1 0 0,-2 5 0 0,1-5 0 0,1 5 0 16,-2-5 0-16,-2 3 0 0,3-1 0 0,-1 1 0 15,2-1 0-15,-4 1 0 0,6-4 0 0,-3 1 0 16,-1-3 0-16,2 0 0 0,-2 0 0 0,4-2 0 15,0 0 0-15,-4 0 0 0,4 0 0 0,0 0 0 16,0 0 0-16,0-2 0 0,0 2 0 0,4-2 0 16,-4 2 0-16,0-2 0 0,4 2-144 0,-4 0 144 0,0-3-320 0,0 1 0 15,2 0 0-15,-2 0 0 16,4 2-128-16,-4 0 0 0,0 0-16 0,0 0-19232 16</inkml:trace>
  <inkml:trace contextRef="#ctx0" brushRef="#br0" timeOffset="885.51">17701 6831 16575 0,'0'0'1472'0,"0"0"-1168"0,0 0-304 0,0 0 0 0,0 4 2240 0,0-4 400 0,0 0 80 0,3 2 16 0,-3 1 496 0,0 5 96 0,2 1 32 0,2 3 0 0,-4 1-2096 0,0 2-432 0,2 2-64 0,-2 3-32 0,0 3-240 0,2 3-48 0,-2-1-16 0,0-3 0 0,0 5-80 0,0 1-16 0,0-6 0 0,-2 5 0 0,2-5-32 0,0 3-16 0,0 3 0 0,0 0 0 0,-2 4-64 0,2 0-16 0,0 5 0 0,0-12 0 0,0-4-48 0,0 3-16 0,0 8 0 0,0 7 0 0,0-1-144 0,0-2 192 0,0-1-192 0,0-5 192 0,2 4-32 0,0-4 0 0,3-1 0 0,-5-5 0 0,2 2-160 0,-2-7 160 0,4 2-160 0,-4-2 160 16,4-1-160-16,-4-3 128 0,0 0-128 0,0 0 128 15,2 4-128-15,-2-6 0 0,0 2 0 0,0-3 128 16,0 1-128-16,-2 0 0 0,2-4 0 0,0 3 0 16,-4 1 0-16,4-4 0 0,0 1 0 0,-6-5 128 15,6 1-128-15,-3-2 0 0,1-1 144 0,-2 3-144 16,4-4 0-16,-6 0 144 0,3 3-144 0,-1-3 0 15,2 2 128-15,-2-4-128 0,-1 0 0 0,1 0 0 16,0 2 0-16,-2-4 0 0,3 2 0 0,1 0 0 16,-4 0 0-16,2-6 0 0,-1 6 0 0,-3-5 0 15,6 3 0-15,-5 0 0 0,1-2 0 0,1 1 0 16,-5 1 128-16,5-4-128 0,-5 2 0 0,3 0 0 0,-1-1 0 0,-1-1 0 16,-1 1 0-16,1 1 0 0,-1-4 160 0,1 3-160 15,0-1 128-15,-4 0-128 0,1-1 0 0,-3-1 0 16,-2 5 128-16,0-5-128 0,4 2 0 0,-7 5 0 15,1-3 0-15,0 4 0 0,4 0 0 0,-4 0 0 16,0 2 0-16,1 0 0 0,-1 3 0 0,4-3 0 16,0 0 0-16,0 4 0 0,2-6 0 0,3 3 0 15,1-1 0-15,3 2 0 0,-1-2-192 0,5 2-32 16,-2-4 0-16,4 3 0 16,4 3-672-16,-1-4-128 0,9 5-16 0,-7-12-19200 0</inkml:trace>
  <inkml:trace contextRef="#ctx0" brushRef="#br0" timeOffset="2489.06">4617 17687 30399 0,'0'4'2704'0,"0"-2"-2160"0,0-2-544 0,0 0 0 0,0 4 2064 0,0-4 304 0,0 0 64 0,0 2 16 0,4 2-960 0,-4-4-192 0,5-2-32 0,-1-2-16 0,2-6-480 0,-1-5-112 0,5-1-16 0,-1-5 0 0,1 0-96 0,-5 2-32 0,5 1 0 0,-1-7 0 0,4-7-192 0,-2-7-64 0,4-4 0 0,-1-6 0 0,-1-2-256 0,2-4 0 0,-6-3 0 0,1 2 0 0,1-1 0 0,-2 5 0 0,4 1-192 0,-7 4 48 15,3-2-288-15,-5 2-48 0,2 10-16 0,-6-1 0 0,0 4 48 0,0 2 16 0,0 4 0 0,-4 0 0 0,0 0 240 0,2 3 32 0,-3 3 16 0,1 7 0 0,0 3 144 0,2 9 0 0,-1 6 0 0,-3 3 0 0,2 7 0 0,-1 6 0 0,1 5 128 0,0 7-128 0,2 6 0 0,-3 1 0 0,1 11 0 0,4 3 0 16,0 8 0-16,0 2 0 0,0-2 0 0,4 4 128 16,1-2-128-16,-3-7 144 0,2-3-144 0,1-1 160 15,3 0-32-15,1-8 0 0,1-7 0 0,-3-8 0 16,6-7-128-16,-13-21 0 0,0 0 0 0,0 0 0 0,0 0-240 16,0 0-80-16,0 0 0 0,96 0-16 15,-83-21-240-15,-3-1-64 0,1-1 0 0,-1-7 0 16,-1-4 128-16,4-5 0 0,2-5 16 0,-5 7 0 0,-3 9 176 0,2-1 16 15,1 1 16-15,-1 2 0 0,4 3 288 0,2 5 144 16,-1 1-16-16,1 4 0 0,-15 13 128 0,0 0 32 16,0 0 0-16,0 0 0 0,80-10-288 0,-80 10 128 15,0 0-128-15,0 0 0 0,61 57 208 0,-48-33-64 16,-4-3-16-16,1 7 0 0,-1 6 32 0,-3-2 0 16,-3-2 0-16,-3 0 0 0,0 2 16 0,-3-2 0 15,-1 4 0-15,-4-2 0 0,1-6-32 0,-3-4 0 16,-1-1 0-16,2-4 0 0,-4-2-144 0,1-6 0 15,-1-3 0-15,0-2 128 0,-2-4-128 0,0-4 0 0,0-2 0 0,0-1 0 16,2-4-208-16,-2-3-80 0,-4-2-16 0,4-3 0 31,2 0-208-31,1-4-64 0,5 3 0 0,1-5 0 16,2 6-1024-16,4 1-224 0,4-3-32 0,6 2-14080 0</inkml:trace>
  <inkml:trace contextRef="#ctx0" brushRef="#br0" timeOffset="2906.81">5698 17336 19343 0,'0'-4'1728'0,"-6"1"-1392"0,4 1-336 0,0-4 0 0,2 2 3216 0,-6-1 576 0,3-7 112 0,-7-5 32 0,-3-5-1232 0,2-3-240 0,-4 5-48 0,5-3-16 0,1 4-1504 0,-4 3-288 0,7 2-64 0,-3 5-16 0,3 0-208 0,-1 5-32 0,1 2-16 0,0 4 0 0,3 2-272 0,-3 1 0 0,2 3 128 0,2 7-128 0,-5 0-128 0,5 4-96 0,-2-1-16 0,-1 3 0 0,5 2-208 0,-4 1-32 0,2 2-16 0,0 3 0 0,0 2 80 0,2-6 16 0,0-3 0 0,0-1 0 0,0-2 48 0,2 0 16 0,0 0 0 0,4-8 0 15,-4-11-336-15,5-4-64 0,-1-5-16 0,3-3 0 16,0-3 16-16,3-3 0 0,1-3 0 0,0 4 0 0,-4 2 416 0,3 0 64 15,1 0 32-15,-4 2 0 0,6 0 352 0,-5 1 80 16,-10 12 16-16,0 0 0 0,0 0 656 0,0 0 128 0,0 0 16 0,0 0 16 16,0 0-208-16,0 0-32 0,86 27-16 0,-84-11 0 15,2 0-224-15,0 2-48 0,-3-3-16 0,3 0 0 16,0-1-304-16,2-5-48 0,-3 0-16 0,-3-9 0 31,0 0-480-31,0 0-96 0,0 0-32 0,0 0 0 16,0 0-1536-16,0 0-304 0,85 0-64 0,-85 0-13696 0</inkml:trace>
  <inkml:trace contextRef="#ctx0" brushRef="#br0" timeOffset="3358.09">6034 17413 911 0,'39'-49'0'0,"-29"40"0"0,-10 9 0 0,0-2 0 16,0 2 2624-16,4-2 432 0,1-5 80 0,-1-1 32 15,5-7 992-15,1 2 208 0,-3-2 48 0,1 0 0 16,-6 4-1344-16,-2 1-272 0,3 3-48 0,-6 1-16 16,1 2-1536-16,-2 0-304 0,-2 1-64 0,-1 1-16 15,1 2-496-15,-3 0-112 0,3-4-16 0,-7 4 0 16,4 0-192-16,-3-2 144 0,3 2-144 0,0 0 128 15,-3 0-128-15,-1 0 0 0,4 2 0 0,-6 2 0 0,5-2 0 0,5 5 0 16,-3-1 0-16,3 3 0 0,1 1 0 0,4-1 0 16,0 2 0-16,4 2 0 0,-1 6 0 0,3-4 0 15,0 0 0-15,1 0 0 0,-7-15 0 0,0 0 128 16,34 51-128-16,-34-51 128 0,0 0 64 0,0 0 0 16,0 0 0-16,68 43 0 0,-68-43-64 0,0 0-128 15,0 0 192-15,62-28-64 0,-47 13-128 0,-4-9 0 16,6-5 0-16,-8-4 128 0,6-11-256 0,0 1-64 15,-3-9-16-15,-3-1 0 16,0 4-192-16,1-3-48 0,-3-1 0 0,-5 0 0 0,2 4 64 0,-4 4 0 0,0 4 0 16,-6 3 0-16,2-1 224 0,-1 3 160 0,1 2-192 15,-2 8 192-15,-1 2 192 0,-1 5 160 0,5 4 32 0,-3 7 0 16,-2 6 176-16,3 4 32 0,-1 6 16 0,2 7 0 16,-1 4-16-16,-1 7 0 0,2 6 0 0,4 5 0 15,-3 5-144-15,3 5-16 0,0 5-16 0,3 7 0 16,1 1-32-16,2 0 0 0,-1-2 0 0,5-1 0 15,-1-10-96-15,-3-4-32 0,3-4 0 0,4 4 0 16,2-5-64-16,-15-38 0 0,38 70-16 0,-38-70 0 16,0 0-496-16,0 0-80 0,73 43-32 15,-73-43 0-15,0 0-656 0,66-25-144 16,-66 25-32-16,49-35-18752 0</inkml:trace>
  <inkml:trace contextRef="#ctx0" brushRef="#br0" timeOffset="3647.13">7011 16611 40543 0,'-7'5'1792'0,"3"-5"384"16,-2 4-1744-16,2 2-432 0,1-4 0 0,1 5 0 0,-6-1 960 0,3 7 96 0,-10 11 32 0,-4 12 0 0,-2 11 192 0,-1 9 32 0,-1 5 16 0,2-1 0 0,1 2-624 0,1 2-112 0,0 7-16 0,-3 6-16 0,1 11-272 0,-4-1-48 0,7-3-16 0,-7-8 0 0,6-3-224 0,-3-6 0 0,7-10 0 0,4-6 0 0,1-4-176 0,1-4-128 0,5-4-16 0,4-3-16 0,0-6-880 0,4-6-192 0,-4-5-16 0,2-7-12800 0,-2-12-2560 0</inkml:trace>
  <inkml:trace contextRef="#ctx0" brushRef="#br0" timeOffset="4410.14">7237 17441 13823 0,'3'-2'1216'0,"-3"1"-960"0,0-3-256 0,0 2 0 15,0 0 1280-15,4 0 192 0,-4-3 64 0,2-3 0 16,2-1 752-16,0-3 144 0,1 3 48 0,-3 0 0 16,2 3-1008-16,0-4-208 0,1 5-48 0,-1 1 0 15,-2-3 176-15,2 1 16 0,-1 4 16 0,-1-5 0 16,2 5-464-16,-2-6-80 0,0 1-32 0,3-1 0 15,-5-1-304-15,2-3-64 0,2-1-16 0,0-2 0 0,1 0-112 0,-1-4-32 16,-2 4 0-16,2-3 0 0,2 4-192 0,-3-1-128 16,1 2 128-16,2-2-128 0,-4 4 0 0,1-4 0 15,-3 4 0-15,0 3 0 0,-5-1-192 0,-1 3-64 16,-3 2-16-16,-1 1 0 16,-7 3-112-16,0 3-32 0,-5-1 0 0,-3 6 0 15,1 1-128-15,-4 6-32 0,3-4 0 0,1 6 0 16,0 4-640-16,5 2-144 0,-4-5-32 0,8 7 0 15,0-1 304-15,6 1 48 0,3-3 16 0,2 8 0 0,1-2 784 0,1 3 240 16,4-3 0-16,1 6 0 0,1-1 512 0,-2-1 240 16,7 2 32-16,-1-4 16 0,3-7 480 0,-1-3 112 15,-1 1 16-15,2-6 0 0,-11-15-576 0,0 0-96 0,0 0-32 0,0 0 0 16,87 32-240-16,-87-32-48 0,0 0-16 0,79-13 0 16,-79 13-176-16,0 0-32 0,92-32-16 0,-92 32 0 15,62-28-176-15,-62 28-272 0,58-36 64 0,-58 36 16 31,54-41-768-31,-54 41-128 0</inkml:trace>
  <inkml:trace contextRef="#ctx0" brushRef="#br0" timeOffset="4618.08">7648 17255 13823 0,'-9'-4'608'0,"9"3"128"0,-4 1-592 0,2 0-144 0,2 0 0 0,0 0 0 0,0 1 3520 0,0 3 656 0,0 0 144 0,2 2 32 0,2 5-928 0,5 0-176 0,-3-3-48 0,-2 5 0 0,-4-13-1936 0,0 0-400 0,45 52-80 0,-45-52-16 0,41 44-288 0,-41-44-64 0,49 47-16 0,-49-47 0 0,0 0-208 0,62 50-64 0,-62-50 0 0,0 0 0 0,0 0-512 0,88 29-96 0,-88-29-32 0,0 0-19264 0</inkml:trace>
  <inkml:trace contextRef="#ctx0" brushRef="#br0" timeOffset="4765.35">7913 17017 29487 0,'-19'1'1296'0,"10"1"288"0,0 4-1264 0,3-2-320 16,0 0 0-16,3 1 0 0,-3 6 2272 0,-2 6 400 16,-3 10 80-16,-2 8 0 0,2 14-1456 0,-2 0-288 15,3 9-64-15,1 1-16 0,3 1-480 0,1-8-112 16,-1 1-16-16,2-4 0 0,-2 0-320 0,6-2 144 16,-3-10-144-16,3-3 0 15,0-8-448-15,3-3-192 0,3-10-32 0,-2-4-18256 0</inkml:trace>
  <inkml:trace contextRef="#ctx0" brushRef="#br0" timeOffset="5162.62">8167 17462 5519 0,'2'6'496'0,"2"-3"-496"0,-1 1 0 0,-3-4 0 15,2 0 4464-15,2 0 784 0,-2 0 176 0,-2 0 16 0,0 0-896 0,0 0-176 16,0 0-32-16,75-36-16 0,-75 36-2848 0,43-30-560 16,-43 30-112-16,43-39-32 15,-43 39-416-15,34-47-96 0,-19 22 0 0,0 1-16 0,2-6-240 0,-7 4 0 16,1 1-144-16,-2 5 144 16,-5 1-576-16,-2 0-32 0,2 4 0 0,-8 0 0 0,2 4 176 0,-2-1 48 15,-5 7 0-15,-2-5 0 16,-2 5-64-16,-3 1 0 0,-2 0 0 0,-1 4 0 0,-2 0 448 0,-1 6 0 15,1 1 0-15,-2 5 128 0,3 1 128 0,1 2 48 16,0 4 0-16,4-1 0 0,2 1 16 0,2 2 0 16,3 1 0-16,3-5 0 0,5 4 16 0,-4 2 16 15,8 3 0-15,-1 4 0 0,3 0 80 0,3 2 16 16,3-4 0-16,-12-28 0 0,28 53 0 0,-28-53 0 16,34 49 0-16,-34-49 0 0,0 0-208 0,62 62-48 0,-62-62 0 0,0 0 0 15,0 0-192-15,86 33-208 0,-86-33 32 0,0 0 16 31,0 0-848-31,102 4-160 0</inkml:trace>
  <inkml:trace contextRef="#ctx0" brushRef="#br0" timeOffset="5495.95">8879 17114 24879 0,'0'-3'1088'0,"-4"3"256"0,3-4-1088 0,1 2-256 0,-4 2 0 0,0 0 0 0,2-2 2544 0,-4 2 448 0,3-2 80 0,-7 2 32 0,1 0-1280 0,-4 0-256 0,5 4-48 0,-5 2-16 0,4 3-896 0,-1 0-176 0,1 6-48 0,0-1 0 0,-1 6-224 0,5-1-160 0,-1 0 192 0,-2 5-192 0,6 3 128 0,-1 4-128 0,3-2 0 0,3-1 0 0,-3-4 0 0,4 3 0 0,2 1 0 0,0 0 0 0,3 2 0 0,-9-30 0 0,13 45 0 0,-13-45 0 0,0 0 0 0,36 49 160 0,-36-49-160 0,0 0 128 0,0 0-128 0,0 0 0 0,84 15 0 0,-84-15 0 0,0 0-272 0,60-39-48 15,-60 39 0-15,38-34 0 16,-15 6-768-16,10-4-144 0</inkml:trace>
  <inkml:trace contextRef="#ctx0" brushRef="#br0" timeOffset="6013.5">9244 17103 19343 0,'-10'11'848'0,"7"-5"192"0,1 3-832 0,-2-3-208 0,-2-2 0 0,6-2 0 16,0 3 3696-16,-7 8 688 0,-1 8 144 0,-1 11 16 16,-1 0-1792-16,1 0-352 0,5 0-80 0,1-4-16 15,3 2-1056-15,3-2-224 0,1 1-32 0,-2-11-16 16,-2-18-464-16,13 36-112 0,-13-36-16 0,0 0 0 16,0 0-256-16,0 0-128 0,0 0 0 0,0 0 128 15,0 0-416-15,0 0-96 0,0 0 0 0,87 8-16 16,-78-25-544-16,2-4-96 0,2-3-32 0,1-3 0 15,-5 1 0-15,2-2 0 0,2 0 0 0,-3 1 0 16,-3 7-848-16,1-1-192 0,-3 6-16 0,1 0-16 16,2 0 1168-16,-7 7 224 0,3 3 48 0,-4 5 16 0,4 0 2160 15,-4 1 448-15,0 7 64 0,0 1 32 0,0 3-432 0,0 1-96 16,0 2-16-16,0 0 0 0,0-2-528 0,2-2-112 16,2 8-32-16,-4 0 0 0,3 0-256 0,3-4-48 15,0 0-16-15,-3-2 0 0,3-4-288 0,-6-9-48 16,0 0-16-16,0 0 0 0,0 0-128 0,0 0-144 15,0 0 144-15,0 0-208 16,0 0-368-16,81-18-64 0,-81 18 0 0,30-32-16 16,-30 32-304-16,38-46-48 0,-20 18-16 0,1-2 0 15,2-4-832-15,-6-3-192 0,4-3-16 0,-6-1-16 16,2 2-3216-16,-6-5-640 0,1 5-128 0,-5-2-16 0,5 1 4944 0,-7 8 1008 16,-1 6 128-16,2 7 144 0,-4 2 4000 0,0 6 784 15,0 5 176-15,-4 1 16 0,2 5-1504 0,-1 1-304 0,-3 3-64 0,-3 2-16 16,1 3-1568-16,2 4-304 0,1 6-64 0,-1 2-16 15,2-2-384-15,1-1-64 0,1 11-32 0,4 1 0 16,1 3-384-16,1-2-80 0,2 2-16 0,-1 9 0 16,5-5-192-16,-1 5-128 0,1 1 128 0,-1-2-128 15,0-5 0-15,1 2 0 0,-1 1 0 0,3-3 128 16,-12-36-128-16,22 50-128 0,-22-50 128 0,0 0-192 16,0 0-800-1,0 0-160-15,0 0-48 0,0 0-13072 0,0 0-2624 0</inkml:trace>
  <inkml:trace contextRef="#ctx0" brushRef="#br0" timeOffset="6238.32">9642 16934 35935 0,'-19'4'1600'0,"14"-4"320"0,-5 0-1536 0,7 2-384 0,-1-1 0 0,2 1 0 0,2 2 1488 0,0 2 240 0,-4 3 32 0,8 0 16 16,-2 5-416-16,-2-14-80 0,0 0 0 0,0 0-16 0,0 0-608 0,84 41-112 0,-84-41-32 0,0 0 0 0,0 0-512 0,102 13-176 0,-102-13 0 0,0 0 0 0,77 0-1152 0,-77 0-224 0</inkml:trace>
  <inkml:trace contextRef="#ctx0" brushRef="#br0" timeOffset="6564.76">10093 17154 40543 0,'-7'11'1792'0,"5"-7"384"16,2 1-1744-16,-4-1-432 0,4 0 0 0,0-2 0 0,0 2 960 0,0-4 96 0,0 0 32 15,0 0 0-15,0 0 32 0,0 0 16 0,0 0 0 0,0 0 0 16,81 13-464-16,-81-13-96 0,0 0 0 0,49-36-16 16,-49 36-240-16,28-34-64 0,-13 15 0 0,-15 19 0 15,30-35-256-15,-17 18 0 0,-2 0-176 0,-1-2 176 32,-3 4-912-32,-1 0-80 0,-6 2-16 0,0-2 0 15,0 2 304-15,-6 0 64 0,3 1 16 0,-9 3 0 0,3-4 128 0,-4 5 32 16,-2 4 0-16,-4 4 0 0,0 4 192 0,-2 6 32 0,-1 7 16 0,1 1 0 15,8 3 224-15,-2 0 0 0,6 1 144 0,-1 5-144 16,1-1 320-16,-1 6-16 0,5 5-16 0,-1-1 0 16,4 0 16-16,0-1 0 0,2 3 0 0,0-2 0 15,2 5 80-15,0-5 0 0,4 0 16 0,-1-1 0 0,5 1 96 16,-10-36 16-16,28 66 0 0,-28-66 0 0,34 52-64 16,-34-52 0-16,0 0 0 0,71 60 0 0,-71-60-96 15,0 0-32-15,83 34 0 0,-83-34 0 0,0 0-320 0,92 25 0 16,-92-25 0-16,0 0 0 15,90 5-592-15,-90-5-192 0,0 0-48 0,87-9 0 16,-87 9-560-16,0 0-112 0,81-36-32 0,-81 36-18368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04:14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04:17.071"/>
    </inkml:context>
  </inkml:definitions>
  <inkml:trace contextRef="#ctx0" brushRef="#br0">31226 5961 0,'0'0'0,"0"0"0,0 0 16</inkml:trace>
  <inkml:trace contextRef="#ctx1" brushRef="#br0">20501 2971 40063 0,'-4'2'0'0,"4"-2"0"0,0 0 704 0,0 0 160 0,0 0 32 0,-4 0 0 0,4 0-544 0,-2 0-96 0,-1 4-32 0,-1-4 0 0,-2 0-224 0,1 2 0 0,-1-1 128 0,2 5-128 0,-5-6 0 0,-1 6 0 0,1-3 0 0,-2-1 0 0,1 2 864 0,-3 0 128 0,-2 1 32 0,2-5 0 0,-2 2-752 0,0 0-144 0,0-2-128 0,-2 6 192 0,6-6-816 0,-4 2-144 0,-4 2-48 0,0-1 0 0,4 3 816 0,-4 0 0 0,0 1 0 0,1 2 0 0,3 1 0 0,-4 1 0 0,4 2 0 0,0-1 0 0,-2 1 0 0,6 2 0 0,-3-6 0 0,5 2 0 0,0-1 0 0,1-1 0 0,1 4 0 0,1-7 0 0,0 3 0 0,3-3 0 0,-3 2 0 0,2-3 0 0,4 1 0 0,0-2 0 0,-4-1 0 0,4 3 0 0,0-4 0 0,0 2 144 0,0-1-144 0,4-3 128 0,-4 0-128 0,4 0 192 0,-2 2-192 0,2-2 192 0,1 0-64 0,-1-2 0 0,5 4 0 0,-5-2 0 0,2 4 64 0,3-4 0 0,-3 0 0 15,3 2 0-15,1-2-64 0,-1 2 0 0,2 0 0 0,2 1 0 0,-13-3 0 0,0 0 0 0,0 0 0 0,0 0 0 0,0 0 32 0,92 25 0 0,-92-25 0 0,0 0 0 0,0 0 16 0,0 0 0 0,91 30 0 0,-91-30 0 16,0 0 848-16,0 0 160 0,0 0 32 0,92 41 16 15,-92-41-816-15,0 0-160 0,0 0-48 0,0 0 0 32,82 44-880-32,-82-44-176 0,0 0-48 0,0 0 0 0,0 0 752 0,81 35 144 0,-81-35 0 0,0 0 0 15,0 0 0-15,0 0 0 0,0 0 0 0,0 0 0 16,0 0 0-16,74 42 0 0,-71-39 0 0,1 3 0 16,-4-4 0-16,0 0 0 0,0 3-144 0,0-3 144 31,0 0-720-31,-4 4-48 0,2-6-16 0,-1 2-12720 0,-1 1-2560 0</inkml:trace>
  <inkml:trace contextRef="#ctx1" brushRef="#br0" timeOffset="923.62">21330 3057 17503 0,'3'0'1552'0,"-3"-1"-1232"0,0-1-320 0,0 2 0 0,0-4 2544 0,-3 2 448 0,3-2 80 0,0-1 32 0,-2-5 80 0,2 1 16 0,-4-1 0 0,0-5 0 0,2 6-2000 0,-5 0-400 0,5 1-80 15,-4 1-16-15,-1 3 736 0,1-2 144 0,0 1 16 0,-3 1 16 0,0 4-1856 0,-6 0-368 0,-2 4-80 0,0 3-16 0,-6 6 704 0,4-1 0 0,-1 4 0 0,-5 3 0 0,3 6-256 0,-3 1 0 0,1 6-16 0,-1 2 0 0,7 0-128 0,-1-1-32 0,4 5 0 0,0-2 0 0,5-1 224 0,3-3 32 0,5-2 16 0,2-3 0 0,0-5 160 0,0-22-128 0,0 0 128 0,0 0-128 0,0 0 128 0,58 59 0 16,-58-59 0-16,0 0 0 0,0 0 0 0,83 0 0 15,-83 0 0-15,0 0 0 0,81-25 0 0,-81 25 0 16,54-28 0-16,-22 13 0 16,-4-2-384-16,1 0-160 0,1-2-32 0,-2-3-17920 0</inkml:trace>
  <inkml:trace contextRef="#ctx1" brushRef="#br0" timeOffset="1310.09">21632 3082 23039 0,'-11'0'1024'0,"7"0"192"0,-2 0-960 0,3 0-256 0,3 0 0 0,0-4 0 16,0 0 2608-16,3-1 464 0,-1-1 112 0,6-7 16 16,-3 2-1168-16,5-6-240 0,-1 2-32 0,1 0-16 15,-1 0-1360-15,2 5-256 0,-1-3-128 0,-3 4 0 16,4 1 0-16,-5 4 0 0,2-1 0 0,-3 3 0 15,-1 2 0-15,-2 0 0 0,2 2 0 0,-2 0 0 16,-1 1 0-16,-1 3 0 0,0 0 0 0,2 1 0 16,-2 3 0-16,0 5 256 0,0 0-64 0,0 3 0 15,0 7 160-15,0 3 32 0,4 6 0 0,-4 5 0 16,0 10 16-16,0 6 16 0,0 3 0 0,2 6 0 0,-2 4-32 0,0-3-16 16,0-12 0-16,-2-2 0 0,2 1 64 0,0 3 16 15,0 3 0-15,0 0 0 0,2 4-96 0,2-9-16 16,-1 0 0-16,-1-10 0 0,2-4-336 0,-4-39 0 15,4 57 0-15,-4-57 0 0,0 0-240 0,0 0-112 16,0 0-32-16,0 0 0 16,0 0-480-16,0 0-96 0,0 0-32 0,0 0 0 15,58-29-592-15,-48-2-112 0</inkml:trace>
  <inkml:trace contextRef="#ctx1" brushRef="#br0" timeOffset="1570.68">21828 3227 11167 0,'0'-30'240'0,"-4"13"48"0,4 2 16 0,0 1 16 0,0 7-320 0,0 3 0 0,0-1 0 0,4-3 0 16,-4-3 4768-16,1-8 880 0,7 0 176 0,-2-2 48 16,3 5-2752-16,0 4-560 0,-3 3-96 0,3-1-32 15,5 5-448-15,-5 1-112 0,-9 4-16 0,0 0 0 32,0 0-1856-32,0 0-496 0,85 38-32 0,-85-38-16 0,0 0 544 0,0 0 256 0,60 79-32 0,-60-79 0 15,11 50-224-15,-11-50 144 0,4 55-144 0,-8-27 128 16,-2 0-128-16,-3-3 0 0,-1-1 0 0,-1-1 0 15,-2 1 0-15,-2-7 0 0,-4 0 0 0,4-2-176 16,2-4 640-16,-2-1 128 0,2-3 32 0,2-3 0 16,1-4-224-16,1-2-32 0,3-6-16 0,-1-3 0 15,5 0-2976-15,2-10-608 16,0-1-112-16</inkml:trace>
  <inkml:trace contextRef="#ctx1" brushRef="#br0" timeOffset="1953.87">22183 3082 25791 0,'5'0'1152'0,"-5"0"224"16,4 0-1104-16,-4-4-272 0,2 0 0 0,2 3 0 0,-4-3 2656 0,4-2 480 16,3-3 80-16,2-6 32 0,5-4-2032 0,-5 0-384 15,6 0-96-15,-2 1-16 0,-2-1-544 0,3 2-176 0,-3 4 0 0,-2-2 0 16,4 1 0-16,-7 5-256 15,3 3 32-15,-3 1 0 0,-2-1-80 0,0 6-16 0,-3 0 0 0,3 6 0 16,-4-1 320-16,0 5 0 0,-4 1 0 0,3 2 144 16,1 0 352-16,-4 2 64 0,4 4 16 0,0 0 0 15,0 7-128-15,0 6 0 0,0 6-16 0,4 5 0 16,-3 6 32-16,-1 0 16 0,4 7 0 0,0 4 0 16,-2-3 64-16,2 5 16 0,-4 0 0 0,0-8 0 15,0-11-48-15,0 6 0 0,0 11 0 0,2 1 0 16,1-1 0-16,-3-2 0 0,0-5 0 0,4-6 0 15,-2-2-304-15,-2-45-64 0,9 77-16 0,-9-77 0 16,8 52-368-16,-8-52-80 0,0 0 0 0,0 0-16 16,15 59-272-16,-15-59-48 0,0 0-16 0,0 0 0 15,0 0-208-15,0 0-32 0,0 0-16 0,28-29 0 16,-22 9-720-16,-3-3-144 0</inkml:trace>
  <inkml:trace contextRef="#ctx1" brushRef="#br0" timeOffset="2214.41">22327 2909 16575 0,'0'-13'736'0,"-3"7"160"0,3-3-720 0,0 3-176 15,0 2 0-15,3 4 0 0,-3-3 3968 0,0 1 768 16,6-2 160-16,3 0 32 0,-9 4-2112 0,0 0-432 16,0 0-80-16,0 0 0 0,0 0-1136 0,0 0-208 15,83 51-64-15,-83-51 0 0,0 0-352 0,0 0-80 16,57 79-16-16,-57-79 0 0,0 0-304 0,30 75-144 15,-30-75 128-15,0 0-128 0,22 68 0 0,-22-68 0 0,0 0 0 16,10 56 0-16,-14-41-128 0,2 0-128 0,-2-2 0 0,-1 2-16 16,-5-3-112-16,-3 3 0 0,-2-2-16 0,-4-2 0 31,0 2-192-31,-1 0-48 0,-3-3 0 0,-1-1 0 16,-1 3-304-16,-3-5-64 0,4-1-16 0,3-6-17024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08:0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10230 12721 11967 0,'4'3'1072'0,"-4"-3"-864"0,0 2-208 0,0 2 0 0,4 0 1728 0,-4 0 288 0,2 1 64 0,2-5 16 0,-4 2 336 0,3 2 64 0,-1-2 0 0,6 5 16 0,-1-1-1040 0,6-1-224 0,-3 3-32 0,3-2-16 0,-13-6-240 0,0 0-64 0,0 0 0 0,0 0 0 16,0 0-176-16,0 0-32 0,92 20-16 0,-81-22 0 0,6 2-224 0,0 0-64 0,-17 0 0 0,0 0 0 0,0 0-144 0,90-13-48 0,-90 13 0 0,0 0 0 0,77-9-64 0,-77 9-128 0,0 0 176 0,81-10-176 0,-81 10 192 0,0 0-64 0,111-15 0 0,-111 15-128 0,81-11 192 0,-81 11-64 0,0 0 0 0,88-19-128 0,-88 19 192 0,77-24-192 0,-77 24 192 0,94-24-192 0,-94 24 176 0,87-17-176 0,-87 17 160 0,107-17-160 0,-107 17 128 0,96-13-128 0,-96 13 0 0,95-14 144 0,-95 14-144 0,102-11 0 0,-102 11 0 0,83-13 0 0,-83 13 0 0,103-21 128 0,-103 21-128 0,111-34 0 0,-111 34 128 0,101-33-128 0,-101 33 128 0,115-34-128 0,-115 34 176 0,111-27-48 0,-111 27-128 0,96-20 192 0,-96 20-192 0,107-30 176 0,-107 30-176 0,101-32 160 0,-101 32-160 0,104-21 192 0,-104 21-192 0,97-22 192 0,-97 22 768 0,106-30 144 0,-54 11 48 0,1-6 0 0,1 6-848 0,-54 19-176 0,113-37-128 0,-64 16 192 0,-4 2-960 0,-4 1-176 0,-41 18-32 0,81-38-16 0,-41 17 816 0,7-5 176 0,7 0 0 0,4-8 0 0,4 0 912 0,1 2 144 0,-1 2 32 0,-4-2 0 0,-2 2-1616 0,-7-4-320 0,0 0-64 0,-6 1-16 0,0-5 928 0,1-1 0 0,3 1 0 0,-4 0 128 0,-4 3-128 0,3-3 192 0,-3 1-64 0,0-3 0 0,3-7-128 0,1 0 144 0,0-2-144 0,1 0 160 0,-1 2-160 0,-2 0 128 0,-3 2-128 0,-1 2 128 16,1 0-128-16,-4 0 0 0,-1-1 0 0,-2 3 128 15,1 2-128-15,-2 1 0 0,0 2 144 0,-2 2-144 16,4-5 0-16,2-2 128 0,-1-4-128 0,7-6 0 16,1-2 896-16,1 1 96 0,-1 3 32 0,2 0 0 15,-3 0-1648-15,1 2-320 16,0-2-64-16,1 2-16 0,-5 0 832 0,-3 4 192 0,0 4 0 0,-6 1 0 15,-3 8 0-15,5-8 0 0,-2 4 0 0,2-5 0 16,4-2 0-16,-2 1 0 0,3 3 0 0,-1-1 0 16,-2 4 0-16,2 0 0 0,0 4 0 0,-2 0 0 0,-2 6-192 0,-6 5 16 15,-5 2 0-15,-6 6 0 16,-2 1-496-16,-7 7-96 0,-2 1-32 0,-4 4-12544 16,2 1-2512-16</inkml:trace>
  <inkml:trace contextRef="#ctx0" brushRef="#br0" timeOffset="1485.94">15898 9804 8287 0,'-7'4'736'0,"5"-4"-592"0,-4 2-144 0,6 1 0 0,-3-3 1280 0,3 0 240 0,0 0 32 0,0 2 16 0,-4 0 1216 0,2-2 240 0,2 2 48 0,-4 2 16 0,4-4-656 0,0 0-128 0,4 0-16 0,-4-4-16 0,6 0-864 0,-6-1-192 0,3-1-16 0,3 0-16 0,-2-3-368 0,1 0-80 0,5-5-16 0,-1-4 0 0,6-3-400 0,0-11-64 0,4 6-32 0,2-8 0 0,1 2-48 0,-1 2-16 0,1-2 0 0,3 2 0 0,-1-4-32 0,5 0-128 0,-5 2 192 0,4-2-64 0,-3 4-128 0,-3-3 128 0,4 1-128 0,-3 5 128 0,1-1-128 0,-3 0 0 0,5-2 144 0,-1 2-144 16,-5-1 0-16,9-1 0 0,-1-3 0 0,6-3 0 0,-4 0 0 0,4-5 0 0,3 1 0 0,-3 1 128 0,0-1-128 0,0 3 0 0,3-1 0 0,-3-1 128 0,-4 1 0 0,2 4 0 0,-2-3 0 0,-2 7 0 0,-5 5-128 0,-2-1 192 16,7-4-64-16,-4-4 0 0,4 0-128 0,-3 2 0 15,-5 2 128-15,3 2-128 0,-2 0 0 0,1-4 128 16,3 0-128-16,3-8 0 0,0 7 0 0,2-1 128 15,-2 0-128-15,1 2 0 0,4-2 0 0,-3 2 128 16,0 2-128-16,2 0 0 0,-2 2 0 0,2 0 144 16,-5 3-144-16,1 1 0 0,0 1 0 0,0-1 0 15,-3 3 0-15,5-5 0 0,-2 3 0 0,0 1 0 16,0-1 0-16,-3 3 0 0,3-5 0 0,2-3 0 16,-2 4 0-16,0-1 0 0,-1 1 0 0,1-3 0 0,6-3 0 15,0 0 0-15,-2 2 0 0,1 0 0 16,5-2 0-16,-2 2 0 0,1-6 192 0,-3 6-192 0,0-1 192 0,0 3-192 15,0 0 192-15,-2 1-64 0,-4 1 0 0,2 1-128 16,-6 3 160-16,4-5-160 0,-3 3 128 0,-1 1-128 16,-5 2 0-16,0-1 128 0,0-1-128 0,-1 0 0 15,-3 2 128-15,4-1-128 0,-4 1 0 0,0 4 128 16,0-4-128-16,4 0 0 0,0-3 0 0,2-3 0 16,1 1 0-16,3 3 0 0,-3-5 0 0,3 3 0 15,-1 3 0-15,-3-3 0 0,1 3 0 0,3 3 0 16,-5-2 0-16,-1 0 0 0,4 4 0 0,-5 0 0 15,1 0 0-15,2-2 0 0,0 2 0 0,1 2 0 16,-3 2 0-16,0-6 0 0,0 4 0 0,1-1 0 16,-1 1 0-16,0-2 0 0,1 0 0 0,3-2 0 15,-4 2 0-15,-2-2 0 0,5 0 0 0,-3 0 0 16,2-1 0-16,-2 1 0 0,-1 2 0 0,1 0 0 0,0 0 0 0,0-2 0 16,1 2 0-16,3 0 0 0,1 0 0 0,3 0 0 15,5-8 0-15,-2 4 0 0,-4 2 0 0,4 4 0 16,-2-6 0-16,6 1 0 0,0 1 0 0,0-2 0 15,0 2 0-15,3-2 0 0,3 2 0 0,-1 0 0 16,2 2 0-16,-7 0 0 0,0 2 0 0,0 2 0 16,0-4 0-16,-6 2 0 0,2-2 0 0,2 0 0 15,2-2 0-15,0 0 0 0,1-2 800 0,1 2 176 16,-2 0 48-16,2 0 0 0,1 0-832 0,-3 4-192 16,0-6 0-16,0 4 0 15,-1 0-752-15,-4 6-192 0,-1-4-32 0,-7 3-16 0,1 1 864 0,-3 1 128 0,0 1 0 16,1 1 160-16,-5 3-160 0,4-3 192 0,-6 2-192 0,2 2 192 15,-5-2-192-15,-1 4 0 0,1 0 0 0,-1-3 128 16,-2 3-128-16,3 0 0 0,-3 0 0 0,3 0 0 16,1 0 0-16,2-2 0 0,-3 2 0 0,-1-6 0 15,0 4 0-15,-1 0 0 0,5-1 0 0,0-1 0 16,-3 2 0-16,5-4 0 0,-4 5 0 0,2-1 0 16,0-2 0-16,2 2 0 0,0-2 0 0,4 1 0 15,-4 3 0-15,4-2 0 0,0 2 0 0,-2 0 0 16,1 0 0-16,-1 0-144 0,-2 0 144 0,-5 0-208 15,1 0 80-15,-2 0 128 0,-1 0-208 0,-2 0 80 16,-1 0 128-16,-1 0-160 0,2 0 160 0,-6 0-160 16,0 2-160-16,0-2-16 0,0 3-16 0,0-3 0 15,-4 0-320-15,2 0-64 16,-2 4-16-16,-1-8-11744 0,-1 4-2352 0</inkml:trace>
  <inkml:trace contextRef="#ctx0" brushRef="#br0" timeOffset="1897.86">20925 5331 9215 0,'0'-2'400'0,"0"1"96"0,0-1-496 0,0 2 0 0,0 0 0 0,4 0 0 0,-4 0 2624 0,0 0 448 0,2 0 64 0,2 0 32 16,1 0-192-16,3 0-32 0,1 0-16 0,3 3 0 0,1 3-1280 0,2 0-256 0,-15-6-48 0,0 0-16 0,0 0-608 0,0 0-112 0,105 47-32 0,-105-47 0 0,0 0-304 0,0 0-64 0,87 41-16 0,-87-41 0 0,0 0-192 0,0 0 176 0,0 0-176 0,88 56 160 0,-88-56-160 0,0 0 0 0,0 0 0 0,0 0 0 0,0 0 0 0,28 74 128 0,-34-57-128 0,1-2 0 0,-3-2 0 0,-3 2 0 0,2 0 0 0,-6 0 0 0,-4 4 0 0,0 0 0 0,0-1 0 0,-1-1 0 0,-3 6-272 0,2-3-96 0,-1 3-16 0,-3 0 0 0,7 1-1776 0,-3-5-352 0</inkml:trace>
  <inkml:trace contextRef="#ctx0" brushRef="#br0" timeOffset="3157.2">10358 12412 17503 0,'0'0'1552'0,"0"0"-1232"0,0 0-320 0,0-3 0 16,-4 1 1904-16,4 0 320 0,-1 0 64 0,-3-4 16 16,-2 1 672-16,2 3 144 0,-1 2 16 0,1-2 16 15,-2-2-1712-15,3 0-352 0,-1 3-64 0,2 1 0 16,-4-4-576-16,3 4-128 0,-3 4 0 0,2-4-16 16,-1 0-80-16,-3 3-16 0,2 3 0 0,1-2 0 15,-5 7-80-15,1 0 0 0,0 6-128 0,-5-2 192 16,5 0-192-16,-2 4 0 0,-2 0 128 0,1 3-128 15,-3 3 0-15,-2 1 0 0,6-3 0 0,-8 1 0 16,4 4 0-16,-2-3 0 0,2-5 0 0,0 3-160 16,2-4 160-16,2-4 0 0,-4 4-144 0,0-4 144 15,2-6 0-15,3 2 0 0,1 1 0 0,-2-1 0 16,3-2 0-16,2 1 0 0,-3-7 0 0,3 5 0 16,6-4-160-16,-5 1 160 0,3-1 0 0,0 0-144 0,2-4 144 0,0 2 0 15,0 1 0-15,0-3-128 0,0 2 128 0,2 0 0 16,2 4 0-16,-1-4 0 0,3 5 0 0,0-1 0 15,1 3 0-15,3 1-128 0,1 1 128 0,2 2 0 16,2 6 0-16,-15-19 0 0,0 0 0 0,0 0 0 16,71 62 0-16,-71-62 0 0,0 0 0 0,0 0 0 15,83 49 0-15,-83-49-128 0,0 0 128 0,0 0 0 16,100 34 0-16,-100-34 0 0,0 0 0 0,0 0 0 16,103 24 0-16,-103-24 0 0,0 0-128 0,0 0-64 15,100 26 0-15,-100-26-12192 16,0 0-2448-16</inkml:trace>
  <inkml:trace contextRef="#ctx0" brushRef="#br0" timeOffset="36716.25">19535 17496 13823 0,'-19'0'1216'0,"10"0"-960"0,-1 0-256 0,1 0 0 0,5 0 2704 0,2 0 496 0,-2 0 112 0,-5 0 16 0,0 0 336 0,-6 0 80 0,5 0 16 0,1 0 0 0,-1 0-2320 0,5-2-464 0,1-2-80 0,4-5-32 0,0 3-368 0,4-3-80 0,1-8-16 0,1-2 0 0,2 6-144 0,-3-6-48 0,5-7 0 0,1-8 0 0,2-4-64 0,0-3-16 0,2-2 0 0,0-4 0 0,0 4-128 0,0-6 160 0,2 0-160 0,-2 2 160 0,0 0-160 0,-2 7 0 0,-3 7 0 0,-1-5 0 0,3-7 0 0,-3-6 0 0,0 8 0 0,3-6 0 0,1-7 0 0,-4-6 0 0,4-2 0 0,-1-2 0 0,-3 12 0 0,0-3 0 0,-3 5 0 0,-2 1 0 0,1 4 0 0,-1 0 0 0,-2 7 0 0,-2 1 0 0,0 3 0 0,0 6-144 0,-2-2 144 0,2 8 0 0,0 3-224 0,-4 6 64 0,3 2 16 0,-1 4 0 0,2 3-80 0,-2 6-16 0,2-4 0 0,-4 8 0 16,4 2-224-16,-2 1-48 0,2 2-16 0,0 3 0 0,0 3-496 0,0 4-80 0,0 1-32 15,0 3-10576-15,0 1-2112 0</inkml:trace>
  <inkml:trace contextRef="#ctx0" brushRef="#br0" timeOffset="37120.71">19732 17456 10127 0,'0'12'448'0,"0"-7"96"0,0 3-544 0,0-3 0 16,0-1 0-16,0-4 0 0,0 0 2912 0,0 2 480 15,0 0 80-15,2-2 32 0,2-2-352 0,-4-5-64 16,2-5-16-16,0-1 0 0,3 0-1392 0,-3-6-272 16,2 0-64-16,1 1-16 0,-1 3-576 0,2-6-112 15,1-4-32-15,1-7 0 0,5-1-272 0,-4-5-48 16,5-1-16-16,-5-5 0 0,6-4-48 0,-4-3-16 0,4 0 0 0,2-5 0 16,-2-1-80-16,-2 3 0 0,2-3-128 15,0 3 192-15,1-2-192 0,2-6 0 0,1-6 128 0,0 0-128 16,-4 4 0-16,0 4 0 0,-2 4 0 0,-2 1 0 15,-1 8 0-15,-3 2 0 0,-1 8 0 0,0 3 0 16,-3 6 0-16,-3 1 0 0,0 5 0 0,0 3 0 16,0 6-176-16,0 2 32 0,-3 1 0 0,-1 1 0 15,2 3-112-15,-2 6-32 0,2 0 0 0,-1 0 0 16,-1 0-416-16,2 6-64 0,-2-1-32 16,0 3-16784-16</inkml:trace>
  <inkml:trace contextRef="#ctx0" brushRef="#br0" timeOffset="37418.33">19826 15722 24879 0,'-6'-13'1088'0,"5"7"256"0,-3-2-1088 0,-2 7-256 16,6-5 0-16,-4 6 0 0,1 0 2816 0,-3 0 512 15,0 0 112-15,-3 6 16 0,-6 3-1856 0,2 10-352 16,2 1-80-16,-3 11-16 0,1 6-784 0,-2 10-176 16,4 0-16-16,-6 6-16 0,0 5-160 0,-2 2 0 15,0 0 0-15,1 0 0 0,3-3 0 0,-4-5 0 16,4-5 0-16,0-2 0 0,2 2-320 0,-2-13-64 0,5-6 0 0,3-7 0 31,1-4-576-31,4-6-112 0,-2-7-16 0,4-8-16 16,4-9-1168-16,-4-8-224 0,0-9-64 0,6-7 0 15,3-6-768-15,1-12-144 0</inkml:trace>
  <inkml:trace contextRef="#ctx0" brushRef="#br0" timeOffset="37585.15">19574 16107 14671 0,'72'-210'1296'0,"-67"198"-1040"0,-5 12-256 0,0-3 0 16,4-3 0-16,2-9 0 0,3-8-208 0,10-7 208 15,5-11 3328-15,1 5 768 0,5 4 144 0,2 12 48 16,-32 20-512-16,0 0-80 0,0 0-32 0,97 15 0 16,-97-15-1744-16,51 56-368 0,-51-56-64 0,49 64 0 15,-49-64-1008-15,47 56-208 0,-47-56-32 0,55 55-16 16,-55-55-224-16,0 0 128 0,86 71-128 0,-86-71 0 15,0 0 0-15,86 62 0 0,-86-62-240 0,0 0 80 16,91 68-80-16,-91-68-16 0,0 0 0 0,67 69 0 16,-67-69-448-16,0 0-112 0,53 79-16 0,-53-79-12816 15,28 68-2592-15</inkml:trace>
  <inkml:trace contextRef="#ctx0" brushRef="#br0" timeOffset="38237.07">19170 18043 17503 0,'0'-10'1552'0,"-4"3"-1232"0,1 1-320 0,1 4 0 0,2-3 2048 0,-6 1 368 0,-1-11 64 0,-5-4 16 0,-1-5 384 0,-2 1 96 0,-4 4 16 0,4 4 0 0,0 6-1680 0,-2 3-336 0,0 6-64 0,4 2-16 0,-2 6-576 0,-2-1-112 0,2 10-16 0,0 2-16 0,0 5-176 0,0 6 160 0,-2 4-160 0,6 2 160 0,-4 5-160 0,6 2 0 0,-1-1 0 0,1 3 128 0,3 6-128 0,2-6 0 0,-1-4 0 0,5-2 0 0,0-7 0 0,2-2 0 0,1-11 0 0,1-2 0 0,4-4 0 0,-1-5 0 15,3-2 0-15,1-6 0 0,-11 0-320 0,0 0 48 16,0 0 16-16,56-44 0 0,-37 25-112 0,-4 1-16 0,4-5 0 0,0 2 0 16,-4-1 128-16,4 1 32 0,-4 6 0 15,-2 6 0-15,2-1 224 0,-4 5 0 0,2 5-160 16,-3 0 160-16,-1 5 0 0,0-1 0 0,-3 4 0 0,3 1 0 15,-3 4 192-15,0-1 16 0,1-5 0 0,-1 2 0 16,-2-3-80-16,5-2-128 0,-3 1 176 0,3-5-176 16,2 0 0-16,2-3 0 0,-13 3 0 0,0 0-144 31,0 0-1072-31,72-28-192 0,-72 28-64 0,0 0 0 16,73-31-1792-16,-73 31-384 0</inkml:trace>
  <inkml:trace contextRef="#ctx0" brushRef="#br0" timeOffset="38704.85">19642 18219 8223 0,'0'0'176'0,"0"0"32"15,28-22 16-15,-28 18 32 0,0 4-256 0,0 0 0 0,0-2 0 0,0 2 0 16,-7-4 3264-16,-1 2 592 0,-1-1 128 0,-1-1 32 16,-5 0-880-16,2-1-192 0,-6-1-16 0,4 0-16 15,0-1-1248-15,2 1-256 0,-2 1-64 0,2-5 0 16,2 1-768-16,-6-1-176 0,5 5-16 0,3-3-16 0,-4 1-368 0,2 3 0 16,1-4 0-16,-3 6 128 0,7 2-128 0,-3 0 0 15,3 4 0-15,3 4 0 0,1 1 0 0,2 6 0 16,-4 2 0-16,4 8 0 0,4 3 0 0,-2 2 0 15,3 7 0-15,3 7 0 0,1-1 0 0,6 0 0 16,-5 0 0-16,5-9 0 0,-2-4 0 0,-13-30 0 16,26 47 0-16,-26-47 128 0,0 0-128 0,0 0 176 15,0 0-176-15,0 0 192 0,0 0 48 0,94-30 16 16,-85 4 0-16,1-4 0 0,-3-4-64 0,1-6-16 0,1-7 0 16,-3-1 0-16,-2-3-176 0,1-4 0 0,-5-3 144 0,0-2-144 15,0-2 0-15,-3 9 0 0,3 10 0 0,-2-6 0 16,-6-5 0-16,-1-5 0 0,-1 7 0 0,-1 1 128 15,-2 6 0-15,2 6 16 0,1 7 0 0,-5 7 0 16,6 3 32-16,-1 7 0 0,-3 9 0 0,8-2 0 16,-1 7 64-16,-2 4 16 0,7 5 0 0,-3 5 0 15,4 2-64-15,0 8-16 0,4 7 0 0,1 7 0 16,5 6-176-16,1 1 0 0,2 3 0 0,2 1 0 16,0 1 0-16,2 4 0 0,2 0 0 0,-2-5 0 15,0 3 0-15,3 4 0 0,3 3 0 0,1-2 0 16,-5-3 0-16,2-10 0 0,1 0 0 0,-22-43 0 15,51 72-496-15,-51-72 32 0,53 58 0 0,-53-58 0 16,56 49-880-16,-56-49-160 0,0 0-32 0,87 47-15808 16</inkml:trace>
  <inkml:trace contextRef="#ctx0" brushRef="#br0" timeOffset="39172.99">20309 18125 8287 0,'-9'-5'736'0,"3"-3"-592"0,2 3-144 0,-1 3 0 0,1-2 4032 0,-2-2 768 0,-7-3 144 0,-6-10 48 0,-1-3-768 0,-9-3-160 0,5 4-32 0,1-1 0 0,3 5-2736 0,5 4-544 0,2 3-112 0,-1-1-32 0,3 7-224 0,2-1-64 0,3 5 0 0,2 5 0 0,-5 1-192 0,7 5-128 0,0 6 128 0,2 4-128 0,0 1 0 0,2 7 0 0,4 4 0 0,-1 7-192 0,1-1 192 0,2 3-128 0,1-3 128 0,2-1-128 0,-1-3 128 0,3-8 0 16,-13-27-144-16,0 0 144 0,30 49-208 0,-21-49 16 0,1-6 16 0,-1 2 0 15,-3-1-48-15,3-3-16 0,-3-7 0 0,3-6 0 16,-1-3 112-16,-1-4 128 0,1-2-208 0,1-6 80 16,0-3-64-16,1-8 0 0,1-8 0 0,-2-7 0 31,5-2-256-31,-7 0-64 0,3-3-16 0,-7 3 0 16,1-2-160-16,-8 8-16 0,1 5-16 0,-5-1 0 15,-1-5 240-15,-8 3 48 0,2 0 16 0,0 7 0 0,0 9 208 0,-2 6 32 0,5 12 16 0,-1 7 0 16,2 9 1072-16,2 6 224 0,3 0 32 0,-3 10 16 15,-1-3-304-15,5 10-64 0,1 2-16 0,0 0 0 16,4-4-368-16,0 9-80 0,4 6-16 0,1 10 0 16,9 10 48-16,-3 5 0 0,8 7 0 0,-4 0 0 15,7 0-64-15,-3-4-16 0,0 0 0 0,1-7 0 0,-4-6-80 0,2-2-16 16,1 1 0-16,0-3 0 16,-19-41-208-16,39 68 0 0,-39-68 128 0,40 54-128 15,-40-54-304-15,0 0-96 0,60 58-32 0,-60-58 0 16,0 0-368-16,0 0-80 0,0 0-16 0,83 32-11776 15,-83-32-2368-15</inkml:trace>
  <inkml:trace contextRef="#ctx0" brushRef="#br0" timeOffset="39491.15">20612 17885 17503 0,'0'-6'768'0,"0"2"176"0,0 1-752 0,2 1-192 0,-2 2 0 0,3 0 0 15,-3 0 3376-15,6 0 640 16,1 5 128-16,-7-5 16 0,0 0-1536 0,0 0-304 15,64 57-64-15,-64-57-16 0,44 51-1344 0,-44-51-256 0,37 62-64 0,-22-31-16 16,-15-31-96-16,30 64-16 0,-17-32 0 0,-1-5 0 16,1-1-208-16,-8-2-48 0,3-3-16 0,-2-2 0 15,-3-2-176-15,3-2 0 0,-6-6 0 0,2-3 0 16,0 3 0-16,-2-9 0 0,0 0 0 0,0-4 0 16,0 3-256-16,-2-7 0 0,0-3 16 0,2-4 0 15,-4-2 16-15,2-4 0 0,-1-7 0 0,-3-6 0 16,2 0 224-16,0-7 0 0,3-4 0 0,-3-4 0 15,4-2 128-15,0-1-128 0,4-1 144 0,-3 8-144 16,7-2 160-16,-2 7-160 0,-1 3 160 0,5 7-160 16,3 2 0-16,-2 5 0 0,4 12 0 0,-2 1 0 15,-13 10-256-15,0 0-160 0,0 0-32 0,0 0-12240 16,77-7-2464-16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19:2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13626 14384 2751 0,'-5'-10'256'0,"5"5"-256"0,-4-1 0 0,4 0 0 0,0-1 1776 0,0 1 304 0,0 1 64 0,-4-9 16 0,2-6 1360 0,2-6 256 0,-4-5 64 0,1 3 16 0,3 2-880 0,-2 7-176 0,-2 0-48 0,2 6 0 0,2 4-1104 0,-4 1-240 0,4 5-32 0,-3 3-16 0,3 0-688 0,-2 0-144 0,2 1-16 0,0 3-16 0,0 2-176 0,0 1-48 0,-4 3 0 0,4 1 0 0,-6 2-80 0,6 2-32 0,0-5 0 0,-3 3 0 0,3 4-160 0,0 0 160 0,-4-6-160 0,4 2 160 0,-2 2-160 0,-4 4 0 0,3 15 0 0,-1 3 0 16,-2 8 0-16,1 2 0 0,-3-2 0 0,2 1 0 16,1 2 0-16,-3-4 0 0,1-1 0 0,3-4 0 15,0-1 0-15,2-4-144 0,-1 1 144 0,-1 1-160 16,2 4 160-16,2-3 0 0,-4 3-144 0,8 1 144 16,-4 2 0-16,-4-1 0 0,4-7 0 0,0-1 0 15,0-2 0-15,0 0 0 0,0 0 0 0,0-2 0 16,4 0 0-16,-4-2 0 0,2-3 0 0,2-1 0 15,-4-1 0-15,3-5 0 0,3-3 192 0,-2 4-64 0,1-2 0 16,1 2-128-16,3 0 192 0,-3 0-64 16,2-3-128-16,-7-4 160 0,3-7-160 0,-4 1 160 0,4 2-160 0,-2-3 192 15,4 5-192-15,1 1 192 0,2 0-64 0,3 4 0 16,-12-15 0-16,0 0 0 0,0 0 0 0,0 0-128 16,0 0 192-16,81 43-64 0,-66-41 0 0,0-2 0 15,1-2 0-15,1 2 0 0,0-5-128 0,-17 5 192 16,0 0-192-16,0 0 192 0,83-21-64 0,-83 21 0 15,0 0 0-15,75-17 0 0,-75 17-128 0,0 0 128 16,83-24-128-16,-83 24 128 0,0 0-128 0,81-23 0 16,-81 23 0-16,0 0 0 0,86-34 0 0,-86 34 0 15,64-24 128-15,-64 24-128 0,58-30 0 0,-58 30 0 16,57-34 0-16,-33 17 0 0,-24 17 0 0,49-30 0 16,-49 30 128-16,47-28-128 0,-47 28 0 0,0 0 0 0,68-38 0 0,-50 23 0 15,-3 0 0-15,0 0 0 0,-1-4 128 0,1 2-128 16,-6 1 0-16,2-1 160 0,2 0-160 0,-3-2 160 15,-1 0-32-15,1 4 0 0,-1 0 0 0,-3 2 0 16,3 0-128-16,-5 1 192 0,1 3-192 0,-1-4 192 16,-4 4-192-16,6-1 160 0,-4 1-160 0,0-3 160 15,3 3-160-15,-5-2 128 0,2 1-128 0,2 1 128 16,-4 0-128-16,4-1 0 0,-4 1 0 0,2-1 128 16,1 1-128-16,-3-2 0 0,4 3 0 0,-4-1 0 15,2 3 0-15,2-7 0 0,-4 4 0 0,3-3 0 16,-3-3 0-16,2 2 0 0,2-2 0 0,0-4 0 15,1 1 0-15,-5-1 0 0,6 0 0 0,-6 0 0 16,4-1 0-16,-4-1 0 0,0 2 0 0,0-4 0 16,-4 5 0-16,4-10 0 0,-6-12 0 0,1 14 0 15,1 14 0-15,-2 1 0 0,-1-2 0 0,-2-4 0 0,-1-5 0 0,-1-3 0 16,1-3 0-16,-3 4 0 0,2-1 0 0,-4-5 0 16,2-2 0-16,-6-2 0 0,-2-3 0 0,3-1 0 15,-5 4 0-15,2 4 0 0,-1 2 0 0,1 7 0 16,2 3 0-16,1-1 0 0,-3 4 0 0,-2 5 0 15,3 1-160-15,-3 0 160 0,4 3-160 0,-1 0 160 16,1 2-160-16,-6 1 160 0,3-1 0 0,-3 2 0 16,1-4 0-16,0 3 0 0,-5-3 0 0,5 2 0 15,-4-5 0-15,0 0 0 0,-2-5 0 0,-1 7 0 16,5-3 0-16,0 3 0 0,-2 5 128 0,-1-2-128 0,-1 4 144 16,2 0-144-16,0 4 128 0,-2-4-128 15,2 6 0-15,0 1 0 0,3 1 0 0,1 1 0 0,1 4 0 0,2 2 0 16,3 4 0-16,3 0 0 0,-2 0 0 0,5 1 0 15,3 1-160-15,-4 0 32 0,4-1 0 0,1 3 0 16,-1 1-64-16,5-5 0 0,-2-4 0 0,2 0 0 31,1 4-176-31,1 2-32 0,2-3-16 0,0-3 0 16,2-1-208-16,1-3-32 0,3-2-16 0,2 1 0 0,1-5-640 16,-1 3-128-16,1-2-32 0,0-1 0 0</inkml:trace>
  <inkml:trace contextRef="#ctx0" brushRef="#br0" timeOffset="2142.25">14528 14168 14735 0,'-9'3'1312'0,"5"1"-1056"0,-1-4-256 0,5-4 0 0,0 3 1936 0,-4-1 336 0,-6 0 64 0,-1-4 16 0,-2 2 1152 0,0-5 224 0,3-4 48 0,3 2 16 0,-1-3-2080 0,3 3-432 0,5-4-64 0,-4 2-32 0,8 0-432 0,-4 1-96 0,3 3-16 0,-1-4 0 0,6 2-64 0,-2 1-32 0,-1 1 0 0,5-1 0 0,-1 1-96 0,0 3-32 0,5-3 0 0,1 2 0 0,3-3-112 0,-1 3-32 0,2-3 0 0,-19 10 0 0,51-28-112 0,-51 28-32 0,58-32 0 0,-58 32 0 0,62-36-128 0,-62 36 0 0,73-41 0 0,-35 20 128 0,-38 21-128 0,79-47 0 0,-32 23 0 0,0-2 128 0,2-1-128 0,7-3 192 0,4 0-192 0,6-2 192 0,2 0-192 0,3-2 160 0,-3 3-160 0,-4-1 160 0,-4-2-32 0,2 0-128 0,5 0 192 0,-3-3-64 0,-2 6-128 0,0-4 160 0,0 3-160 0,0 0 160 15,-1 2-160-15,-5-2 160 0,-3 6-160 0,-1 3 160 16,-9-1-160-16,6-1 160 0,4 1-160 0,-4-1 160 16,-2 3-160-16,-2-1 128 0,-2 2-128 0,4-3 128 15,6-4 0-15,5-4 0 0,8 0 0 0,1-4 0 16,1 4 0-16,-4 0 0 0,-2-1 0 0,-4 1 0 15,-5 7-128-15,-3 1 192 0,9-1-192 0,-1 1 192 16,4-1-192-16,2 1 128 0,2 5-128 0,-4-3 128 16,5 3-128-16,-67 19 128 0,124-34-128 0,-124 34 128 15,117-28-128-15,-117 28 0 0,116-32 144 0,-116 32-144 0,109-23 160 0,-109 23-32 16,124-18-128-16,-124 18 192 0,136-21-32 0,-136 21-16 16,129-17 0-16,-129 17 0 0,126-9 16 0,-126 9 0 15,124-8 0-15,-124 8 0 0,130-4-160 0,-130 4 160 16,141-5-160-16,-141 5 160 0,152-8-160 0,-152 8 160 15,141-2-160-15,-141 2 160 0,137 0-160 0,-137 0 0 16,136 2 0-16,-136-2 128 0,135 4 736 0,-135-4 144 16,152-6 16-16,-69-1 16 15,-6 1-1648-15,0 0-336 0,-2-3-64 0,-75 9-16 0,141-9 832 0,-141 9 192 16,145-13 0-16,-70 5 0 0,-75 8 0 0,145-13 0 16,-64 7 0-16,-81 6 0 0,148-15 0 0,-71 6 0 15,0 1 0-15,6-3 0 0,-1 3 0 0,3-1 0 0,-8 3 160 16,0 1-160-16,-77 5 128 0,132-10-128 0,-132 10 128 15,143-15-128-15,-143 15 0 0,140-13 0 0,-61 8 128 0,0-3-128 16,2 2 0-16,-81 6 0 0,145-9 0 0,-145 9 0 16,133-11 0-16,-133 11 0 0,132-15 0 0,-132 15 0 15,118-10 0-15,-118 10 0 0,126-13 0 0,-126 13 0 16,145-5 0-16,-145 5 0 0,139-10 128 0,-139 10-128 16,128-15 0-16,-128 15 0 0,120-19 0 0,-120 19 0 15,130-24 0-15,-66 11 0 0,3 1 128 0,-67 12-128 16,135-18 0-16,-69 8 0 0,-66 10 144 0,121-17-144 15,-121 17 0-15,114-17 128 0,-114 17-128 0,111-9 0 16,-111 9 0-16,117-9 0 0,-117 9 0 0,118-4 0 16,-118 4 0-16,111 4 0 0,-111-4 0 0,105 5 128 15,-105-5-128-15,92 8 0 0,-92-8 0 0,92 7 0 16,-92-7 0-16,100 8 0 0,-100-8 0 0,88 5 0 0,-88-5 0 0,90 10 0 16,-90-10 0-16,96 5 0 0,-96-5 0 0,100 6 0 15,-100-6 0-15,98 4 0 0,-98-4 0 0,92 0 0 16,-92 0 0-16,90 4 0 0,-90-4 0 0,90-8 0 15,-90 8 0-15,87-2 128 0,-87 2-128 0,92-9 0 16,-92 9 0-16,105-10 0 0,-105 10 0 0,98-7 0 16,-98 7 0-16,95-2 128 0,-95 2-128 0,92-9 0 15,-92 9 0-15,87-12 0 0,-87 12 128 0,90-13-128 16,-90 13 128-16,83-13-128 0,-83 13 128 0,75-9-128 16,-75 9 128-16,96-15-128 0,-96 15 0 0,96-12 0 15,-96 12 0-15,92-13 128 0,-92 13-128 0,88-15 0 16,-88 15 0-16,85-15 0 0,-85 15 0 0,67-15 0 15,-67 15 0-15,74-13 0 0,-74 13 0 0,75-15 0 0,-75 15 0 0,62-19 0 16,-62 19 0-16,58-19 0 0,-58 19 0 0,58-22 0 16,-28 5 0-16,2 0 0 0,-2-2 0 0,-1-1 0 15,-1-3 0-15,0 0 0 0,-4 1 0 0,1-8 128 16,3-2-128-16,0 0 0 0,-7-2 0 0,-2 8 0 16,-4-1 512-16,4 1 48 0,-1-13 0 0,3-8 0 15,3-2-416-15,-1-4-144 0,1-5 0 0,5-6 0 16,-5-2 0-16,4-11 0 0,0-2 0 0,6-9 0 15,2-6-496-15,5-4-80 16,-1 2-32-16,3-1 0 0,0 7 112 0,0 3 32 0,1 10 0 16,-7 2 0-16,3 11 48 0,-3 4 16 0,-3 9 0 0,0 4 0 15,-6 8 144-15,-2 1 48 0,1 4 0 0,-7 2 0 16,3 2 80-16,-2 6 128 0,-6-1-208 0,0 7 80 0,-2 3 128 16,-4-2 0-16,-3 7-144 0,-2 1 144 0,-1 3 0 15,-1 4 0-15,2-3 0 0,-4 5 0 0,-4 0 0 0,2 0 0 16,2 2-144-16,-3 1 144 0,-1-1 0 0,2 2-192 15,-6 5 192-15,7-5-160 0,-7 4 16 0,2-1 0 16,3-1 0-16,1-1 0 0,-4 1 16 0,2 2 0 16,4-5 0-16,-5 3 0 0,1-4-16 0,0 2 0 15,2-1 0-15,-1 1 0 0,-1-2-16 0,2 2 0 16,-2-4 0-16,0 0 0 0,3 2-32 0,-5-2 0 16,6 0 0-16,-4 0 0 0,-1 0-64 0,1-2 0 15,4 2-16-15,-6 0 0 0,1 0-16 0,1-4 0 16,-2 4 0-16,2 0 0 0,1-2-32 0,-3 0-16 15,0 0 0-15,3 2 0 0,-3-5 32 0,2 1 16 0,0-2 0 0,3 3 0 16,-5-5 32-16,6 2 0 0,-4-3 0 0,-1 2 0 16,5-3 64-16,0 3 32 0,0 1 0 0,0-3 0 15,0 3 160-15,0-2-192 0,1 3 192 0,3-1-192 16,-4-1 192-16,0 5 0 0,0-2 0 0,0 2-128 16,0 4 128-16,-4 2 0 0,-1-1 0 0,-1 7 0 15,-7 1 0-15,2 4 128 0,1-2-128 0,-8 6 176 16,-1 6 16-16,-9 5 16 0,3 3 0 0,-5 1 0 15,4-2 48-15,1 2 0 0,-1 4 0 0,3-5 0 16,-1 1-96-16,5-7-16 0,4-1 0 0,2-7 0 16,7-2-144-16,1-4 0 0,5-9 0 0,0-4 128 15,9-4-128-15,1-7 0 0,6-8-160 0,7-6 160 16,-2-1-400-16,5-8 16 0,8-5 0 0,1-8 0 16,7-2-96-16,-6-6-16 0,5 3 0 0,-2-1 0 0,-1 2 112 15,-8 6 0-15,2 4 16 0,-8 11 0 0,-3 5 240 0,-2 3 128 16,3 7-160-16,-7 2 160 0,0 5 0 0,-1 6 0 15,-3 4 208-15,-2 8-64 0,-9-10 240 0,0 0 32 16,28 65 16-16,-28-65 0 0,16 79 16 0,-13-34 0 16,3 2 0-16,-6-47 0 0,9 89-80 0,-9-89-16 15,10 84 0-15,-8-44 0 0,-1-3-80 0,1 1-16 16,2-4 0-16,-2 0 0 0,2-8-128 0,-4 0-128 16,0-26 192-16,0 0-192 0,13 55-128 0,-11-42-144 15,2-4-32-15,-1 1-13344 16,3-1-2672-16</inkml:trace>
  <inkml:trace contextRef="#ctx0" brushRef="#br0" timeOffset="3591.13">29333 8282 1839 0,'0'-2'160'0,"0"-2"-160"0,0 0 0 0,0 3 0 0,0 1 1536 0,0-4 288 0,0 0 48 0,0 2 16 0,4-7 1184 0,-4-1 224 0,0 1 48 0,-4-6 16 0,4 0-96 0,0 2-32 0,-5 0 0 0,5 1 0 0,-4-1-800 0,-2 2-176 0,1 1-16 0,1 1-16 0,-2 0-1296 0,3-1-256 0,-3-3-48 0,-2 4-16 0,7-1-144 0,-7 1-16 0,2 1-16 0,1 3 0 0,-10 3-224 0,2 2-32 0,-2 7-16 0,-4 5 0 0,0 6-160 0,-2 11 0 0,-3 5 0 0,5 5 0 0,0-7-272 0,4 4 64 0,2 5 16 0,-2 6 0 0,6 4-16 0,-4-1 0 0,7 1 0 0,2-6 0 0,4-3-64 0,4-5-16 0,-4-37 0 0,9 53 0 0,-9-53-32 0,0 0-16 0,0 0 0 0,0 0 0 0,0 0-176 0,90 5-16 0,-65-25-16 0,-1-8 0 0,5-1 96 0,-5-1 0 0,4-2 16 0,-3 2 0 0,1 0 160 0,0-2 16 0,-1 6 16 0,-1 0 0 0,4 5 240 0,-3-3 0 0,-1 5 0 0,-3 4 0 0,1 5 704 0,-3 1 96 0,-19 9 16 0,0 0 0 15,0 0-240-15,0 0-64 0,0 0 0 0,62 54 0 16,-62-54-64-16,6 46-32 0,-6-20 0 0,4 2 0 0,-4 0-112 0,0-28-32 15,0 49 0-15,0-49 0 0,5 49-272 0,-5-49 0 16,6 47 0-16,-6-47-144 16,0 0-464-16,0 0-96 0,19 66 0 0,-19-66-11776 15,0 0-2368-15</inkml:trace>
  <inkml:trace contextRef="#ctx0" brushRef="#br0" timeOffset="4026.18">30865 7833 22111 0,'-9'-2'1968'0,"1"0"-1584"0,6 2-384 0,-1 0 0 16,-3 0 2960-16,-2-4 512 0,-3 0 112 0,-13 3 0 15,-5-3-1344-15,-1 2-256 0,-3 4-64 0,1 2-16 16,3 5-1216-16,3 2-240 0,-2 4-64 0,0 8 0 15,0 5-256-15,3 6-128 0,1-6 0 0,1 10 128 16,2 5-128-16,-1 0 0 0,7-4 0 0,4 1 0 16,-6 11 0-16,5 3 0 0,3 8 0 0,0 0 0 0,5-13 0 0,4-6 0 15,0-43 0-15,17 59 0 0,-17-59 0 16,0 0 0-16,0 0 0 0,73 33 128 0,-73-33 0 0,62-20-128 16,-28 1 192-16,4-6-64 0,-8-3-336 0,7-9-80 15,1-3-16-15,1-1-12560 16,-5 5-2496-16</inkml:trace>
  <inkml:trace contextRef="#ctx0" brushRef="#br0" timeOffset="4993.82">31303 7008 26719 0,'0'0'2368'0,"0"0"-1888"0,0 0-480 0,0 2 0 16,0 5 2592-16,-4-1 416 0,2 7 96 0,-1 11 16 15,-1 12-800-15,-2 15-144 0,-3 11-48 0,-1 7 0 16,1-3-560-16,-2 15-112 0,-6 15-32 0,0 15 0 16,-6-1-128-16,-1 3-16 0,1-4-16 0,-1-4 0 15,3-7-208-15,6-4-32 0,2-7-16 0,4-10 0 16,3-10-1424 0,6-10-288-16,0-57-48 0,11 84-16 15,-11-84-736-15,0 0-160 0,0 0-16 0,0 0-16 0,0 0 224 0,0 0 32 0,75 10 16 0,-60-37 0 16,-1-7 336-16,1-3 64 0,3-6 0 0,-1-10 16 15,2 0 496-15,0 6 112 0,-6 12 16 0,2-8 0 16,4 1 384-16,-4 3 176 0,4 1-16 0,-8 10 0 0,2 7 416 0,-3 8 96 16,-5 7 16-16,-1 6 0 0,-2 8 144 0,-2-8 16 15,0 0 16-15,0 60 0 0,0-60-48 0,-2 53-16 16,2-53 0-16,0 81 0 0,0-81-288 0,4 90-48 16,-4-90-16-16,15 92 0 0,-15-92-272 0,28 81-176 15,-28-81 192-15,45 67-192 16,-45-67-432-16,0 0-192 0,85 55-32 0,-85-55-16 15,73 0-576-15,-73 0-112 0,81-30-32 0,-38 2 0 16,0-6 48-16,-3 0 0 0,-1-6 0 0,-1-1 0 16,-1 2-496-16,-7-5-80 0,2 1-32 0,-5 4 0 15,-9 11 1216-15,-3-1 240 0,-1 5 48 0,-11 1 16 0,-3 6 1968 0,-7 4 400 0,-3 4 80 16,-6 5 16-16,-3 2-496 0,-4 2-80 0,3 2-32 0,-5 4 0 16,-3 3-336-16,0 1-80 0,3 3-16 0,1-2 0 15,-1 2-400-15,3 2-80 0,1 2 0 0,4-2-16 16,6 0-304-16,2-2-48 0,3 2-16 0,2-5 0 15,4-10-128-15,0 0 0 0,0 0 0 0,0 0 0 32,0 0-576-32,0 0 16 0,0 0 0 0,68 49 0 15,-68-49-208-15,0 0-32 0,52-6-16 0,-52 6 0 16,38-13 112-16,-19 3 0 0,-19 10 16 0,39-15 0 0,-39 15-80 16,30-13-32-16,-30 13 0 0,0 0 0 0,0 0 608 0,61-5 192 0,-61 5 0 0,0 0-160 15,0 0 928-15,0 0 176 0,0 0 32 0,26 71 16 16,-26-71 32-16,-6 34 16 0,6-34 0 0,0 0 0 15,-5 58-112-15,5-58-32 0,0 0 0 0,0 0 0 16,0 53-432-16,0-53-80 0,0 0-32 0,0 0 0 16,0 0-352-16,0 0 0 0,0 0 0 0,0 0 0 15,0 0-784-15,0 0-80 0,48-12-16 16,-42 1 0-16,3 4-320 0,1-7-64 0,3-1-16 0,-4 0 0 16,6-7-1648-16,0 1-336 0,4-3-64 0,0 5 0 15,-4 0 112-15,-2 2 16 0,8 0 16 0,-8 0 0 0,2 8 4528 0,0 2 912 16,-2-3 176-16,-13 10 48 0,0 0 1088 0,0 0 208 15,0 0 64-15,0 0 0 0,70 43-2080 0,-70-43-416 16,0 0-64-16,34 70-32 0,-34-70-288 0,0 0-48 16,32 94-16-16,-32-94 0 0,9 68-240 0,-9-68-48 15,4 54-16-15,-4-54 0 0,0 0-256 0,-2 66-48 16,2-66-16-16,0 0 0 0,-8 30-272 0,5-26 0 16,-1-1 0-16,2-3 0 0,-2-5 0 0,-1 1 0 0,1-5-240 0,-2-6 80 31,6-2-352-31,-4-4-80 0,4-3-16 0,4-5 0 15,-2-4 160-15,6-1 16 0,-3-6 16 0,1-3 0 0,7-8 112 0,6 2 32 0,0 1 0 0,1 4 0 16,-1 9 112-16,2 1 32 0,7 4 0 0,0 5 0 16,6 1 128-16,0 5 0 0,-2 0 0 0,7 4 0 15,-1 2 0-15,-38 13 0 0,82-17 0 0,-82 17-128 16,72-4-464 0,-72 4-96-16,77 10-16 0</inkml:trace>
  <inkml:trace contextRef="#ctx0" brushRef="#br0" timeOffset="69278.02">20161 4298 35359 0,'0'-4'3136'0,"0"0"-2496"0,0 2-512 0,0-5-128 0,0-1 1440 0,1-1 272 0,3 1 48 0,0 1 16 0,-4 3-912 0,6-3-176 0,-1-5-48 0,8-6 0 0,2-7 576 0,8-9 128 0,-2 2 0 0,1 2 16 0,-3 2-1056 0,2 0-304 0,-1 2 0 0,-1 1 128 0,-2 1-336 0,0 1-80 0,0 3-16 0,-6 3 0 0,2 2-1056 0,-3 3-224 0,-5 3-32 0,-1 1-16 0,2 7 1024 0,-6 1 208 0,0 5 32 0,0 1 16 0,-4 7 176 0,2 4 48 0,-5 5 0 0,1 7 0 0,0 1 128 0,1 5 224 0,1 9-48 0,0 4-16 0,2-2 224 0,2 10 64 0,2 6 0 0,2 2 0 0,-2-12-16 0,2 14 0 0,1 13 0 0,3 13 0 0,1 4-80 0,1-2-16 0,-5-7 0 0,-5-14 0 0,4 0-16 0,-4-3-16 0,2-3 0 0,2-5 0 0,-4-3-144 0,1-5-32 0,3-3 0 0,-4-8 0 0,4-4-128 0,-2-5 0 0,2-2 0 0,-1-5 0 0,-3-27-352 0,6 35-48 0,-6-23-16 0,4-7 0 0,-4-1-352 0,-4-4-64 0,4-6 0 0,-4-3-16 0,-1-4-544 0,1-6-96 0,-2-2-32 0,1-3-15760 0</inkml:trace>
  <inkml:trace contextRef="#ctx0" brushRef="#br0" timeOffset="69929.57">20435 3899 23951 0,'0'0'2128'0,"-4"-3"-1696"0,4-1-432 0,0 2 0 16,0 2 2384-16,4 0 400 0,-4-6 80 0,0 3 16 15,4-3-896-15,-2-2-160 0,5 3-32 0,-1 1-16 16,3 2-1072-16,1 2-192 0,-10 0-64 0,0 0 0 15,0 0-80-15,0 0-32 0,0 0 0 0,95 28 0 16,-95-28-144-16,0 0-48 0,0 0 0 0,0 0 0 16,77 53-144-16,-77-53 0 0,0 0 0 0,0 0 128 15,0 0-128-15,44 73 0 0,-44-73 0 0,5 43 0 16,-8-20-208-16,-3 1 16 0,0 1 16 0,-3-1 0 16,-1 1 0-16,-5-1 0 0,6-1 0 0,-6-3 0 15,2 3-32-15,-2-4-16 0,0 0 0 0,2-4 0 16,-2 0-96-16,0-6-32 0,5 0 0 0,-3-3 0 15,4-6-848-15,-1 0-160 0,5 0-48 0,-5-6-9808 16,5-1-1968-16</inkml:trace>
  <inkml:trace contextRef="#ctx0" brushRef="#br0" timeOffset="70343.93">20939 3745 29487 0,'0'4'1296'0,"0"-2"288"0,-4 2-1264 0,2 1-320 0,2-3 0 0,-2 0 0 0,2 4 2496 0,-2 3 432 0,-2 4 80 0,-1 10 32 0,-1 9-1600 0,-1 0-320 0,1 7-64 0,0-1-16 0,-3 1-288 0,5 1-64 0,2-3-16 0,2-7 0 0,2-3-352 0,2-7-80 0,-4-20-16 0,0 0 0 0,0 0-224 0,0 0 0 0,38 72-192 0,-33-67 192 0,-5-5-640 0,0 0 0 0,0 0-16 0,0 0 0 0,0 0-240 0,0 0-32 0,81 10-16 0,-66-23 0 0,-4 1-416 0,3-6-96 0,-3-7-16 0,2 1 0 15,0-1 0-15,-4-3-16 0,3 2 0 0,1-1 0 0,-4 5 976 0,-3 1 208 0,3 2 48 0,-3 1 0 16,3 3 1408-16,-5 1 304 0,2 7 48 0,-2-1 16 16,1 7 16-16,-5 2 16 0,4 5 0 0,-2 3 0 15,-2-9-656-15,0 0-144 0,9 47-32 0,-5-28 0 16,-4-19 720-16,6 43 144 0,-6-43 16 0,0 0 16 15,9 47-1904-15,-5-35-384 0,-4-12-80 0,0 0-16 16,0 0 608-16,0 0 160 0,0 0 0 0,0 0 0 0,39 62 192 0,-33-60 96 16,-1-1 32-16,3-1 0 15,-2-1-2320-15,-3-5-464 0</inkml:trace>
  <inkml:trace contextRef="#ctx0" brushRef="#br0" timeOffset="70693.57">21401 3392 1839 0,'4'-32'160'0,"-4"15"-160"15,0 0 0-15,0 8 0 0,0 5 4208 0,0 0 800 16,0 4 176-16,0 4 16 0,2-2 304 0,-2 5 64 16,3 10 16-16,-3 4 0 0,0 9-2832 0,4 4-560 15,-4 4-112-15,0 5-32 0,0 2-1840 0,-4 4-368 16,4 1-80-16,-5 3-16 0,1-4 640 0,0 4 112 16,2-6 16-16,-3 1 16 0,5-4-352 0,0-7-176 0,2 3 160 0,-2-40-160 31,5 62-576-31,-5-62-192 0,0 0-64 0,10 52 0 15,-10-52-384-15,0 0-64 0,0 0-32 0,0 0 0 16,0 0-1008-16,0 0-208 0,35-18-32 0,-23-7-16 16,-3 3-80-16,0 1-16 0,6-4 0 0,-1 7 0 0,1 3 2672 0,-4 1 464 0,2 9 128 0,-13 5 32 15,0 0 2064-15,0 0 400 0,0 0 96 0,0 0 16 16,90 37-1536-16,-90-37-288 0,0 0-64 0,34 64-16 16,-34-64-624-16,0 0-128 0,19 77-32 0,-19-52 0 15,0-1-96-15,-4-1-32 0,0 1 0 0,-1 1 0 16,-1-5-192-16,-1 3-64 0,-1-4 0 0,0-1 0 15,3-3-128-15,-5-5-224 0,5-1 48 0,-3-3 16 16,6-2-528-16,-5-8-96 0,1 0-32 0,1-5-11808 16,-1-6-2368-16</inkml:trace>
  <inkml:trace contextRef="#ctx0" brushRef="#br0" timeOffset="71329.14">20491 2340 18431 0,'0'7'1632'0,"2"-1"-1312"0,2-2-320 0,-4-4 0 0,4-4 2320 0,-2 4 400 0,5 0 80 0,4 0 16 0,8 0-192 0,0-4-48 0,7-4 0 0,3-5 0 0,-1-2-1712 0,2 0-352 0,-2-4-64 0,0 1 0 0,2-7-448 0,-3 3 0 0,-3 1 0 0,-3 2 0 0,-4 0-192 0,-6 4-112 0,2-2-16 0,-7 6-16 0,-3 2 64 0,-3 3 16 0,0 1 0 0,0 3 0 0,-3 4 400 0,-3 3 96 0,2 1 16 0,-1 3 0 0,1 1 160 0,0 1 32 0,-2 8 16 0,1 5 0 0,-1 8-96 0,6 4-32 0,-4 7 0 0,8 10 0 0,2 3 64 0,-4 6 16 16,5 6 0-16,-1-6 0 0,-1 0-32 0,-1-12 0 16,-4-3 0-16,0 0 0 0,0-2-64 0,-4-3 0 15,3-8-16-15,-3-6 0 0,-2-2-160 0,1 0-16 0,1-1-128 16,-2-4 192-16,-3 1-192 0,1-7 0 0,-1 4 0 0,-1-8 0 31,-1-1-384-31,2-3-112 0,-6-7-16 0,5-4-16 16,-5-1-368-16,2-8-80 0,4-1-16 0,-3-2-17376 0</inkml:trace>
  <inkml:trace contextRef="#ctx0" brushRef="#br0" timeOffset="71479.36">20510 1834 6447 0,'2'-4'576'0,"2"2"-576"0,-4-1 0 0,2 1 0 15,-2 2 3952-15,3-2 672 0,3 0 144 0,3-4 32 16,6 3-896-16,2-1-160 0,2 2-32 0,-19 2-16 16,0 0-2432-16,0 0-496 0,92 15-80 0,-92-15-32 15,0 0-800-15,81 30-176 0,-81-30-16 0</inkml:trace>
  <inkml:trace contextRef="#ctx0" brushRef="#br0" timeOffset="71829.5">21376 2208 21183 0,'-9'-9'944'0,"3"1"192"16,-1 3-912-16,1 3-224 0,4-4 0 0,-1 4 0 0,-3 0 3616 0,2-3 672 15,-5 1 144-15,-4-6 32 0,-4 1-2592 0,-2 3-512 16,4 1-96-16,-4 3-32 0,2 6-880 0,2 1-176 16,4 3-48-16,-2 3 0 0,2 4-128 0,1 4-144 15,1 3 144-15,-1-1-208 16,3 4-176-16,5 1-48 0,-4 0 0 0,6 2 0 15,0 1-736-15,0-29-160 0,0 0-16 0,15 63-16 16,-15-63-816-16,0 0-176 0,0 0-16 0,0 0-16 16,0 0 832-16,0 0 160 0,0 0 48 0,89 23 0 0,-72-31 1344 0,-1 1 208 0,7-6 80 0,-2 0 16 15,5 3 592-15,-2 3 128 0,5-3 32 16,-29 10 0-16,0 0 480 0,77 0 112 0,-77 0 16 0,0 0 0 16,0 0 224-16,77 25 48 0,-77-25 16 0,0 0 0 15,0 0-944-15,0 0-192 0,0 0-48 0,0 0 0 16,0 0-192-16,60 62-64 0,-53-57 0 0,-5-1 0 15,6-4-320-15,-3 2-192 0,-1 2 192 0,2-8-192 16,3 2-352-16,-3-2-176 0,3-1-48 16,1-3-12336-16,-1 3-2464 0</inkml:trace>
  <inkml:trace contextRef="#ctx0" brushRef="#br0" timeOffset="72403.98">21752 2184 9215 0,'0'0'816'0,"0"0"-656"15,0 2-160-15,0 1 0 0,0-3 4336 0,0 4 832 16,0 2 160-16,4 3 48 0,-4 6-1584 0,4 4-304 15,-4-19-64-15,9 56-16 0,-9-56-2064 0,10 64-432 16,-10-64-80-16,15 66 0 0,-15-66-128 0,0 0-32 16,34 83 0-16,-34-83 0 0,0 0-352 0,0 0-80 15,0 0-16-15,0 0 0 0,71 45-224 0,-60-51 128 16,2-5-128-16,-3 1 0 0,-3-7 0 0,1 2 0 16,1-5-176-16,1-5 176 0,-1 1-432 0,-3-2 48 15,-3-1 0-15,3-1 0 16,0-6-96-16,-3-3-16 0,-3-5 0 0,2-1 0 0,2 7 160 0,0 3 16 0,-4 3 16 15,2 7 0-15,-2 2 64 0,3 8 16 0,1 4 0 0,-4 3 0 16,6 4-16-16,-4 2 0 0,5 4 0 0,-1 2 0 31,3 3-208-31,1 0-64 0,-10-9 0 0,0 0 0 16,0 0-640-16,0 0-144 0,73 70-32 0,-73-70 0 16,0 0-720-16,0 0-128 0,81 41-48 0,-81-41 0 15,0 0 336-15,71 13 64 0,-71-13 16 0,0 0 0 0,0 0 1232 0,72 4 240 0,-55-9 48 0,-1 1 16 16,-6-6 1984-16,-1 3 400 0,-1-1 64 0,-1-1 32 15,-7 1 528-15,0-1 96 0,0 3 32 0,-3 1 0 16,-3-5-1456-16,-2 5-304 0,1-1-48 0,-6 2-16 16,0 1-608-16,-3 1-128 0,1 2-32 0,0 2 0 15,0 1-80-15,-3 1-32 0,3 4 0 0,-4 1 0 16,9 0-160-16,-3 1 0 0,2 3 0 0,2 2 128 16,1 0-128-16,2 0 0 0,3-2 0 0,1 0 0 0,2-1 0 0,0 1 0 15,2-6 0-15,1 1-176 0,3-2-128 0,2-3-16 16,1-1-16-16,0-4 0 0,6 2 32 0,-3-3 16 15,1 1 0-15,0 0 0 0,2 2 144 0,4-2 144 16,-19 2-208-16,0 0 80 0,0 0 128 0,82 19 0 16,-82-19 0-16,0 0 0 0,0 0 320 0,91 58 0 15,-91-58 0-15,0 0 0 0,67 56 112 0,-67-56 16 16,0 0 0-16,0 0 0 0,0 0 880 0,70 74 176 16,-70-74 32-16,0 0 16 0,0 0-1104 0,0 0-208 15,0 0-48-15,0 0-16 16,0 0-1328-16,77 45-256 0,-68-43-48 0,-1-1-18672 0</inkml:trace>
  <inkml:trace contextRef="#ctx0" brushRef="#br0" timeOffset="73337.08">21968 3550 17503 0,'-1'-2'1552'0,"-3"-4"-1232"0,4 3-320 0,-4 3 0 0,2 0 2560 0,2-4 464 0,-4 2 96 0,-1-2 16 0,-5 0 832 0,1 4 160 0,0 4 32 0,-3 6 16 0,5 6-3680 0,1 11-752 0,1 3-128 0,1 9-48 0,0 12 624 0,2 2 112 0,2 14 16 0,0 1 16 0,0 0-80 0,0-4-32 0,0-2 0 0,6-8 0 0,-2-3-224 0,1-8 0 0,1-2 0 0,-6-41 0 0,13 68-240 0,-13-68-144 0,0 0-16 0,26 68-16 0,-18-59-128 0,1 0-32 0,2-9 0 0,-1 0 0 16,3-9-240-16,-2-6-48 0,6-4-16 0,-2-3 0 16,0-3 144-16,4 1 32 0,-4-4 0 0,8-2 0 0,-6 1 384 0,5-1 64 0,-1 2 32 0,1-2 0 15,-3 8 608-15,0-3 112 0,0 6 16 0,-4-1 16 16,0 6 512-16,-6 5 112 0,1 0 0 0,-1 3 16 16,-3 6-576-16,-3 0-112 0,-3 6-32 0,2-4 0 15,-2 5-48-15,0 2-16 0,0 1 0 0,0-1 0 16,-2 3-128-16,2 1-16 0,0-4-16 0,0 0 0 15,0-1-224-15,2 0 0 0,2 1 0 0,-4 0 0 16,0-5-144-16,0 4-128 0,0-3-32 0,4 3 0 16,-4-3-304-16,0 1-64 0,-4 2-16 15,4-7-11680-15,0 7-2352 0</inkml:trace>
  <inkml:trace contextRef="#ctx0" brushRef="#br0" timeOffset="73534.03">22363 3486 11055 0,'-6'0'976'0,"5"0"-784"16,-3 2-192-16,4 0 0 0,-4 3 3648 0,4-3 704 15,-2 2 128-15,2 5 16 0,0 3-640 0,0 5-128 16,0 7-16-16,0-5-16 0,0 5-2704 0,6-5-544 16,-2 0-96-16,1 0-32 0,5-4-320 0,-5-4 0 15,-5-11 0-15,0 0-12384 16,0 0-2432-16</inkml:trace>
  <inkml:trace contextRef="#ctx0" brushRef="#br0" timeOffset="73770.23">22641 3920 23951 0,'-2'2'2128'0,"-1"-2"-1696"0,3 2-432 0,-4 2 0 15,2-4 2576-15,2 1 432 0,-8 5 96 0,1 3 16 16,-2 8-1264-16,-5 8-240 0,1 3-48 0,2 6-16 16,2 0-1232-16,-1 0-320 0,5-1 0 0,-1 5 0 15,6-4 0-15,2-6-144 0,2-2-16 0,-4-26 0 16,0 0-576-16,33 66-112 0,-33-66-32 0,0 0 0 16,0 0-928-16,0 0-192 0,102 36-48 0,-102-36 0 15,66-12 0-15,-66 12-16 0,64-20 0 0,-31 7-9088 16</inkml:trace>
  <inkml:trace contextRef="#ctx0" brushRef="#br0" timeOffset="74372.7">23660 3736 26719 0,'-21'-10'1184'0,"12"5"240"0,-4 5-1136 0,7-4-288 15,0 0 0-15,1 4 0 0,1-2 2112 0,-2 2 384 16,-1 0 64-16,-4 0 0 0,1 0-848 0,-5 0-176 16,6 2-48-16,-4 2 0 0,3 2-1104 0,5 3-208 0,-1 1-48 0,-2 3-128 15,6 2 0-15,-1-2 0 16,3 4 0-16,0 0 0 0,0-17 0 0,0 0 0 0,9 58 0 0,-9-58 0 16,0 0 0-16,0 0 0 0,28 64 0 0,-28-64 0 15,0 0 192-15,0 0-64 0,0 0 0 0,77 49-128 16,-77-49 256-16,0 0-64 0,0 0-16 0,83 17 0 15,-83-17-176-15,0 0 192 0,0 0-192 0,0 0 192 16,77 24-192-16,-77-24 0 0,0 0 0 0,0 0 128 16,0 0-128-16,9 53 0 0,-18-40 0 0,-2 2 0 15,-2 0 0-15,-2 0 0 0,0 0 0 0,-4 0 0 16,0 2 0-16,0-2-272 0,-1-4 32 0,3-1 16 16,0-3-224-16,4-1-64 0,3-4 0 0,1-2 0 15,3-2-816 1,0-4-160-16,6-7-48 0,0-2 0 0,6-9-2048 0,4-5-400 0,5-4-96 0,3-11-16 15,1 3 336-15,2-2 64 0,7-8 16 0,6 4 0 16,0-2 2128-16,-1-2 416 0,5 1 96 0,2 3 16 0,-3 0 1408 0,-3 3 304 16,-4 5 48-16,-2 0 16 0,-3 3 2688 0,-3 10 528 15,-3-1 128-15,-4 10 0 0,-6 8 176 0,1 0 16 16,-8 9 16-16,1 0 0 0,-6 3-2208 0,1 7-448 16,-2 5-96-16,-2 3-16 0,1 3-672 0,1 2-144 15,-5 3-16-15,3 6-16 0,-3 7-224 0,-1 1-32 16,5 1-16-16,-3 2 0 0,6 1-48 0,-2 1-16 15,4-2 0-15,0 0 0 0,0-43-96 0,10 79 0 16,-10-79-16-16,19 68 0 0,-19-68-240 0,0 0 0 16,0 0 128-16,48 77-128 0,-48-77 0 0,0 0-288 0,0 0 64 15,0 0 16 1,0 0-448-16,87 26-96 0,-76-28-16 0,-1-3 0 16,3-3-80-16,-8-1-32 0,3-1 0 0,-6-1-11840 0,2 2-2368 0</inkml:trace>
  <inkml:trace contextRef="#ctx0" brushRef="#br0" timeOffset="75091.66">23972 3890 10127 0,'-30'-23'448'0,"15"12"96"0,2 2-544 0,3 3 0 0,5 0 0 0,5 5 0 0,-4-1 3712 0,0-2 624 0,2 0 128 0,-4-1 16 0,3-1-752 0,3-2-144 0,3 3-48 0,3 3 0 0,5-6-2160 0,6 7-432 0,0-3-96 0,-17 4-16 0,0 0-400 0,75-6-96 0,-75 6-16 0,62-7 0 0,-62 7-320 0,70-8 128 0,-70 8-128 0,75-9 0 0,-75 9-208 0,72-8-112 0,-72 8-32 0,71-5 0 0,-71 5-592 0,0 0-112 0,85 0-32 0,-85 0 0 0,0 0-736 0,0 0-160 0,0 0-16 0,0 0-16 0,0 0 1552 0,0 0 304 0,0 0 160 0,0 0-160 0,0 0 1376 0,0 0 288 0,7 65 48 0,-20-53 16 0,2 1-240 0,-6 2-48 0,5 4-16 15,-3-6 0-15,6 4-592 0,1-4-112 0,1 2-32 0,3 0 0 0,0-2-208 0,3-4-32 0,1-9-16 0,0 0 0 0,0 0-128 0,0 0-16 16,0 0-128-16,0 0 192 0,0 0-192 0,0 0 0 15,0 0 0-15,86 17-160 0,-71-24-96 0,0-3-32 16,-2 1 0-16,2-4 0 0,4 2 96 0,-4 1 0 16,0 1 16-16,-2-1 0 0,2 3 176 0,0-1 0 15,0 5-144-15,-1-1 144 0,-14 4 0 0,0 0 0 0,0 0 0 0,0 0 0 16,0 0 208-16,0 0 64 0,0 0 16 0,0 0 0 16,0 0 48-16,62 58 16 0,-62-49 0 0,0 1 0 15,0-1-80-15,0-1-16 0,0-3 0 0,0 1 0 16,1 0-256-16,3 1 0 0,-4-5 0 0,4 0 0 15,-2 4 0-15,2-4-272 0,-4 1 16 0,1 1 16 32,1-4-144-32,0 2-48 0,2-2 0 0,2 0 0 0,-3 0-32 0,3-2-16 15,0-5 0-15,1 1 0 0,1-4-160 16,1-1-16-16,0 2-16 0,5-6 0 0,-5 2-624 0,0-8-128 0,3-2-32 16,1-1 0-16,-2 1 48 0,2-3 16 0,0 4 0 0,-3-10 0 15,5-2 112-15,0-2 32 0,-2-7 0 0,2 1 0 16,-4 1 96-16,3 4 32 0,-5-5 0 0,0 7 0 15,1-3 960-15,-5 4 160 0,-1 0 0 0,2 4 160 0,-2 10 1760 0,-4 3 336 16,0 7 80-16,0 1 16 0,0 9 144 0,-4 0 16 16,-2 4 16-16,2 3 0 0,-1 8-1264 0,-3 4-256 15,6 3-48-15,-5 1-16 0,1 9-432 0,1 2-96 16,1 2-16-16,-2 3 0 0,0 8 80 0,-1 2 16 16,5 3 0-16,-4 1 0 0,6 5 0 0,-1 1 0 15,2 6 0-15,1-6 0 0,2-11-48 0,-4-48 0 16,9 81 0-16,-9-81 0 0,0 0-176 0,25 77-32 15,-25-77-16-15,0 0 0 0,0 0-224 0,0 0-288 16,0 0 64-16,0 0 16 16,0 0-368-16,0 0-64 0,68 2 0 0,-63-15-16 15,-1 0-432-15,-4-2-96 0,2-4-16 0,-4-7-17856 0</inkml:trace>
  <inkml:trace contextRef="#ctx0" brushRef="#br0" timeOffset="75393.98">24772 3655 13823 0,'-9'-6'608'0,"5"1"128"0,0 1-592 0,3 4-144 0,-3-4 0 0,4 2 0 0,0 2 3776 15,0 0 704-15,0 0 160 0,0 0 32 0,0 0-1504 0,5 0-288 0,3 6-64 0,-8-6-16 0,0 0-1648 0,0 0-336 0,0 0-64 0,86 19-16 0,-86-19-336 0,0 0-64 0,77 2-16 0,-77-2 0 0,68 0-320 0,-68 0 128 0,72-2-128 0,-72 2 0 0,69 2-320 0,-69-2-128 0,0 0-16 0,77 9-16 0,-77-9-352 0,0 0-64 0,0 0 0 0,0 0-16 0,0 0-16 0,0 0 0 0,72 51 0 0,-72-40 0 0,0 2 928 0,-2 2 304 0,2 4 0 0,-4 0 0 0,-2-4 544 0,3 4 112 16,-1 0 32-16,4-19 0 0,-2 33-272 0,-2-18-48 16,4-15-16-16,0 0 0 0,0 0-128 0,0 0-16 15,0 0-16-15,0 0 0 0,13 59-272 0,-7-56-48 16,-2-3-16-16,-4 0 0 0,5 0-160 0,-3 0-256 16,2-5 64-16,0 1 16 15,1-2-608-15,-1-1-128 0,2-3-32 0,-2-1-18128 16</inkml:trace>
  <inkml:trace contextRef="#ctx0" brushRef="#br0" timeOffset="75538.25">25321 3540 20271 0,'-9'-18'896'0,"5"8"192"0,2 3-880 0,-2-1-208 15,1 6 0-15,1-1 0 0,2 1 3136 0,-4 0 592 16,0 0 112-16,-1-2 32 0,3 4-1584 0,-6 0-320 16,6 6-64-16,2 1-16 0,2 3-1248 0,-2-10-256 0,0 0-64 0,0 0 0 15,0 0-448-15,51 82-112 0,-51-82-16 0,0 0-18224 16</inkml:trace>
  <inkml:trace contextRef="#ctx0" brushRef="#br0" timeOffset="75739.14">25834 3696 34095 0,'-13'6'1504'0,"7"-2"320"0,-3 1-1456 0,0-3-368 0,3 2 0 0,2-4 0 15,0 4 1792-15,-1 1 304 0,-8 5 48 0,-4 3 16 16,-2 8-1008-16,-5-1-192 0,5 3-32 0,0 1-16 15,4 5-320-15,2-5-64 0,1 0-16 0,5 1 0 16,5-3-352-16,2-22-160 0,0 0 128 0,6 61-128 0,-6-61 0 16,0 0 0-16,0 0 0 0,0 0 0 0,62 56-176 0,-62-56-64 15,0 0-16-15,0 0 0 16,82 9-288-16,-82-9-64 0,53-5-16 0,-53 5-12704 16,56-17-2544-16</inkml:trace>
  <inkml:trace contextRef="#ctx0" brushRef="#br0" timeOffset="76624.16">26791 3486 23951 0,'0'0'2128'0,"0"0"-1696"0,0 0-432 0,0 0 0 0,2 2 2192 0,1 5 368 0,-3-1 64 0,0-6 0 0,0 0-256 0,21 73-64 0,-21-73-16 0,23 81 0 0,-23-81-1328 0,18 90-256 0,-18-90-48 0,21 83-16 0,-21-83-160 0,28 73-32 0,-28-73-16 0,0 0 0 0,47 75-256 0,-47-75-48 0,0 0-128 0,0 0 192 0,0 0-192 0,0 0 0 0,83 10 0 0,-70-25 0 0,2-2-352 0,0-4 32 0,-5-1 16 0,3-3 0 0,-2-1-144 0,2-6-16 0,-3 2-16 0,-1-8 0 0,-2-1 80 0,1-2 16 16,-2 1 0-16,-3-3 0 0,-3 3 208 0,-3 3 176 15,-1 3-208-15,2 6 80 0,-6 3 128 0,7 7 0 16,-5 6 0-16,2 5 0 0,4 3 0 0,-4 6 0 16,4 4 0-16,4-3 128 0,0 7-128 0,-4-10-192 15,0 0 64-15,0 0 0 0,0 0-176 0,60 56-16 0,-60-56-16 0,0 0 0 31,0 0-576-31,96 30-112 0,-96-30-32 0,71 6 0 16,-71-6 192-16,81 2 32 0,-81-2 16 0,77 0 0 0,-77 0 976 0,77 3 192 0,-77-3 32 0,0 0 16 16,89 14 912-16,-89-14 176 0,0 0 48 0,0 0 0 15,0 0-736-15,0 0-144 0,71 52-16 0,-71-52-16 16,0 30-224-16,-2-17-32 0,-7 4-16 0,-1 0 0 16,1 0-144-16,-6 2-16 0,-4 3-16 0,-3-3 0 15,3 0-176-15,2-2 0 0,-2-2 144 0,-4-2-144 16,5-2 0-16,1-1 0 0,4-3-192 0,-2-7 64 15,5 0-192-15,1-3-48 0,-1-3 0 0,5-3 0 16,1-5-128-16,-2-3-16 0,6-1-16 0,0-7 0 16,6-1-304-16,3 0-64 0,1-1-16 0,3 1 0 15,2 2 112-15,4-3 32 0,1 7 0 0,3-1 0 0,-2 2 384 0,3 4 64 16,1 2 32-16,-1 0 0 0,-24 13 640 0,51-15 128 16,-51 15 32-16,0 0 0 0,69-12 336 0,-69 12 80 15,0 0 16-15,0 0 0 0,85 10-368 0,-85-10-80 16,0 0-16-16,0 0 0 0,0 0-112 0,0 0-32 15,81 60 0-15,-81-60 0 0,0 0 80 0,0 0 16 16,15 66 0-16,-15-66 0 0,0 0-112 0,2 43 0 16,-2-28-16-16,0-6 0 0,-2 1-160 0,2-6-16 15,0 1-128-15,2-3 192 16,1 2-512-16,-3-8-128 0,4 2 0 0,2-2-12544 16,-3-1-2496-16</inkml:trace>
  <inkml:trace contextRef="#ctx0" brushRef="#br0" timeOffset="76827.43">28018 3193 20271 0,'-2'2'1792'0,"-2"0"-1424"0,1 3-368 0,1-5 0 0,2 2 2800 0,0 2 480 0,0 1 112 0,0 5 0 0,0-10-1008 0,0 0-208 0,0 0-32 0,30 66-16 0,-30-66-1824 0,0 0-304 0,0 0-192 0,77 67-11648 0,-77-67-2304 0</inkml:trace>
  <inkml:trace contextRef="#ctx0" brushRef="#br0" timeOffset="77179">28510 3540 15663 0,'-2'-1'1392'0,"1"-5"-1120"0,-5 2-272 0,6 0 0 0,-4 1 4032 0,4 1 768 16,-5-8 128-16,-5-5 48 0,-3-2-1968 0,-2-3-384 16,0-1-64-16,0 4-32 15,5 2-1504-15,-3 6-320 0,0 3-48 0,2 2-16 0,1 8-320 0,1 2-64 16,-4 7 0-16,4 2-16 0,-3 4-240 0,3 1 0 15,3 3 0-15,-3 1 0 0,1 1 0 0,3 3 0 16,-1 6 0-16,0 0 0 0,3-2 0 0,3-32 128 16,0 58-128-16,0-58 0 0,0 0 0 0,0 0 0 15,0 0 0-15,0 0 0 0,0 0-288 0,0 0 0 16,0 0 0-16,82 24 0 0,-65-46-16 0,4-5 0 16,1-5 0-16,3-1 0 15,-1-5-272-15,1-1-48 0,-1-5-16 0,1 1 0 16,-3 0-416-16,3-6-96 0,-7 2 0 0,-3-2-16 15,-1 6 128-15,-3 0 16 0,-2-6 16 0,1 6 0 0,-7 5 1008 0,-1-3 336 0,2-2 0 0,-8 3 0 16,2 3 832-16,-1 8 176 0,-3 9 16 0,-2 6 16 16,3 7-352-16,-6 5-64 0,1 10 0 0,1 1-16 15,1 4-80-15,-1 8-16 0,-1 7 0 0,3 6 0 16,-2 9-224-16,1 6-48 0,2 19-16 0,1 7 0 16,5 2-48-16,0-4 0 0,0-5 0 0,2-6 0 15,1-4-32-15,3 0-16 0,-6-58 0 0,23 111 0 16,-23-111-464-16,33 96 128 0,-33-96-128 0,49 85 0 15,-49-85-1040-15,66 73-256 0,-66-73-48 0,83 52-20320 16</inkml:trace>
  <inkml:trace contextRef="#ctx0" brushRef="#br0" timeOffset="78478.4">29722 3275 28559 0,'6'-9'2544'0,"-2"0"-2032"0,0 3-512 0,-3 2 0 0,3 2 2368 0,-2-5 384 0,6-3 80 0,3-5 16 0,4-1-1264 0,4-3-256 0,-2 2-48 0,3 7-16 0,-20 10-336 0,0 0-64 0,0 0-16 0,0 0 0 0,87 47-272 0,-87-47-48 0,28 64-16 0,-28-64 0 0,15 77-192 0,-15-77-64 0,4 76 0 0,-4-39 0 0,-8-3-256 0,3 4 0 0,-7 1 0 0,-1-1 0 0,4-5 0 0,-6-3-320 0,2 1 32 0,1 0 16 0,-5-2-432 0,6-3-96 0,-2-3-16 0,4-5 0 0,1-5-112 0,4-1-32 0,1-8 0 0,1 1 0 16,2-9-304-16,2-1-64 0,5-8-16 0,4-4 0 15,-1-2-672-15,5-9-144 0,4-4-16 0,3-4-16 16,3-7 1408-16,5-4 272 0,0 2 64 0,2-2 16 0,1 4 1376 0,-2-1 272 16,0 3 48-16,-2 7 16 0,1 4 720 0,-8 9 160 15,-1 8 16-15,-2 2 16 0,-8 7-976 0,2 4-192 16,-7 6-32-16,-6-6-16 0,0 0-80 0,0 0-32 15,0 0 0-15,13 71 0 0,-19-52-176 0,3 2-48 0,-7-4 0 0,5 0 0 16,-1-1-352-16,2 0-80 0,-1 0-16 0,-3 1 0 16,6-5-192-16,-2 1-128 0,4-4 128 0,0 1-208 31,0-7-624-31,4 3-128 0,-2 0-32 0,6-5 0 16,-3-1-256-16,5-1-48 0,-1-5-16 0,0-2 0 15,1-1-880-15,-1-2-176 0,2-4-48 0,3 2 0 16,-3-1 1040-16,2 3 208 0,-4 2 32 0,1 3 16 0,-1 0 1856 0,2 3 368 0,-1 3 80 0,-5 3 16 15,-5-3 768-15,0 0 144 0,0 0 48 0,0 0 0 16,0 0-1232-16,76 55-240 0,-76-55-48 0,0 0-16 16,0 0-208-16,82 39-32 0,-82-39-16 0,0 0 0 15,81 14-240-15,-81-14-128 0,58-4 128 0,-58 4-128 16,62-15 0-16,-28 2-208 0,0-4 16 0,0-2 16 16,0 0-240-16,-4-3-48 0,2 1-16 0,-8 0 0 15,1 2-112-15,-3 1-32 0,-7-1 0 0,-5 0 0 16,-1 4-272-16,-9-4-48 0,0 4-16 0,-8 0 0 0,-3 2 1328 0,-2-2 256 15,-2 6 48-15,-4 1 16 0,-1 1 112 0,-5 3 32 16,-1 4 0-16,1 2 0 0,1 5-320 0,3 4-64 16,-1 6-16-16,7 2 0 0,0 6-192 0,1-1-48 15,5 2 0-15,3 1 0 0,3-3-192 0,3-24 176 16,0 0-176-16,3 56 160 0,-3-56-160 0,0 0 0 16,0 0 144-16,0 0-144 0,0 0 0 0,0 0 0 15,0 0 0-15,78 49-128 0,-60-56-112 0,-5-1-16 16,8-1 0-16,-6-4 0 0,8-2 32 0,-4 0 0 15,1-2 0-15,-1 0 0 0,2 4-32 0,-3-6 0 0,5 6 0 0,-4 1 0 16,0-1 112-16,-3 6 16 0,1-1 0 16,-2 5 0-16,-15 3 128 0,0 0 0 0,0 0 0 0,0 0 128 15,0 0 272-15,0 0 64 0,0 0 16 0,0 0 0 16,68 54 208-16,-72-39 32 0,2 2 16 0,2 0 0 16,-3-2 32-16,-3-2 16 0,6-2 0 0,-4 3 0 15,4-9-224-15,0 5-48 0,0-7-16 0,0 3 0 16,4-2-352-16,2 1-144 0,-3-5 128 0,3 0-128 15,3 0 0-15,1-7-272 0,5 1 32 0,-6 1 16 16,6-5-224 0,-1-1-64-16,-3 0 0 0,4-1 0 0,2-1-80 0,-2 2-32 0,0-4 0 0,4 2 0 15,-4 1 176-15,0 1 16 0,2 4 16 0,-2 3 0 16,-4-2 416-16,-11 6-128 0,0 0 128 0,0 0 0 16,0 0 160-16,0 0 112 0,0 0 32 0,0 0 0 0,0 0 336 0,0 0 64 15,0 0 0-15,56 64 16 0,-56-64 64 16,0 0 16-16,0 0 0 0,0 0 0 0,0 0-416 0,0 0-64 15,4 53-32-15,-4-49 0 0,2-3-288 0,2-1-304 16,-2 4 64-16,-1-8 16 16,1 4-704-16,2-1-144 0,2-7-16 0,-3 2-16 15,-1 1-304-15,2-5-64 0,0-3-16 0,1 2-17776 16</inkml:trace>
  <inkml:trace contextRef="#ctx0" brushRef="#br0" timeOffset="78882.83">31491 2943 19343 0,'-6'-19'848'0,"2"10"192"0,-1-1-832 0,5 5-208 0,-4-1 0 0,2 4 0 0,0 2 3536 0,0-2 672 0,2-2 128 0,-3 3 16 0,1-1-2016 0,-2 2-416 0,4 2-64 0,4 5-32 0,-4 1-1296 0,0-8-256 0,0 0-48 0,0 0-16 0,0 0-208 0,0 0-256 0,49 80 48 0,-49-80 16 0,0 0-672 0,0 0-128 0,47 79-32 0,-47-79 0 0,0 0-1088 0,33 77-208 0,-33-77-48 0,0 0-16 0,25 92 176 0,-25-92 32 0,6 68 16 0,-6-68 0 0,5 60 1616 0,-5-60 320 0,0 0 64 0,4 72 16 0,-4-72 3152 0,0 0 624 0,0 58 128 0,0-58 16 0,0 0-1536 0,0 0-304 0,0 0-64 0,6 62-16 0,-3-56-928 0,-3-1-192 0,4-1-32 0,2-4-16 0,-1-4-432 0,1 0-64 0,3-3-32 0,1-2 0 0,-1-1-400 15,4-7-80-15,2 0 0 0,0-1-16 0,0-7-336 0,4-1-64 0,0 0-16 0,-4-6 0 0,4 3-80 0,-6 3 0 0,2 2-16 0,-4 1 0 0,-1 8 976 0,-1 2 208 0,-1 3 48 0,-3 3 0 0,-5 5 576 0,2 2 128 0,0 0 32 0,-2 4 0 0,2 1-96 0,-2-5-32 16,0 0 0-16,0 0 0 0,0 0-336 0,0 0-64 16,19 79-16-16,-19-79 0 0,0 0-384 0,0 0-64 15,19 76-128-15,-19-76 176 0,0 0-176 0,0 0 0 16,0 0 0-16,28 84 0 16,-28-84-608-16,0 0-48 0,0 0-16 0,0 0 0 15,34 73-528-15,-34-73-96 0</inkml:trace>
  <inkml:trace contextRef="#ctx0" brushRef="#br0" timeOffset="79631.14">23500 5025 17503 0,'-6'-17'1552'0,"3"8"-1232"0,-1 1-320 0,2 1 0 0,-2 3 2272 0,1 0 400 0,1 2 80 0,-8-1 0 0,1-3 864 0,-6 2 160 0,-4-1 48 0,-5 6 0 0,1 5-2272 0,2 11-448 0,-3 0-80 0,1 11-32 0,-1 6-336 0,0 9-64 0,-1 17-16 0,3 8 0 0,3 5-256 0,0 12-48 0,2 12-16 0,4 3 0 0,2-8 0 0,3-5 0 0,2-7 0 0,6-10 0 0,0-8-128 0,4-2-128 0,6 0 192 0,7-3-192 0,-17-57 0 0,43 88 0 0,-43-88-192 0,62 60 48 16,-62-60-720-16,82 43-144 0,-82-43-16 0,96 21-19552 0</inkml:trace>
  <inkml:trace contextRef="#ctx0" brushRef="#br0" timeOffset="81395.17">24616 4989 25791 0,'-15'-13'2304'0,"6"8"-1856"0,0-1-448 0,3 2 0 0,-3 0 1984 0,3 3 288 0,-3 1 64 16,-5-4 16-16,-6 0-304 0,-10 2-48 0,-2 2-16 0,-2 0 0 0,4 6-1360 0,-2 3-288 0,7 4-48 0,-3 2-16 0,8 2-272 0,1 2 0 0,0 4 0 0,4-5 0 0,6 3-160 0,-1-2 16 0,4 2 0 0,3-5 0 0,3 3-96 0,0-4-16 0,0-3 0 0,3 4 0 0,3 0 64 0,-2-5 16 0,-4-11 0 0,0 0 0 0,0 0 176 0,0 0 0 0,36 75 0 0,-36-75-128 0,0 0 272 0,0 0 64 0,0 0 16 0,65 71 0 0,-65-71 16 0,0 0 0 0,0 0 0 0,89 55 0 0,-89-55-112 0,0 0-128 0,0 0 176 0,90 43-176 0,-90-43 0 0,0 0 0 0,0 0 0 0,0 0 0 0,0 0 0 0,53 66 0 0,-57-51 0 0,-2 0 0 0,-7 4 0 0,2-4 0 0,-8 4 0 0,-2-1-144 0,-1 1 144 0,-3-4 0 0,-3 4 0 0,4-6 0 0,-5 2-256 0,1 0 16 0,-2-5 16 0,2-1 0 0,4-3-144 0,3-3-16 0,-2-3-16 0,8-3-11504 0,0-3-2288 0</inkml:trace>
  <inkml:trace contextRef="#ctx0" brushRef="#br0" timeOffset="81602.31">24774 4912 2751 0,'23'-13'256'0,"-14"8"-256"15,1-3 0-15,-5 6 0 0,-3 2 4800 0,0 2 928 16,0 0 176-16,2 5 48 0,-4-7-1040 0,0 0-208 16,18 57-32-16,-18-57-16 0,6 66-2864 0,-6-27-576 15,0 4-128-15,-4 0 0 0,2 10-240 16,-1 0-32-16,3-1-16 0,-4-3 0 0,2-4-304 0,2-3-64 15,2-7-16-15,-2-35 0 0,13 60-288 0,-13-60-128 16,0 0 0-16,0 0 128 16,40 62-640-16,-40-62-144 0,0 0-32 0,0 0 0 15,0 0-272-15,0 0-64 0,71-13-16 0,-58 4-12224 16,-3-2-2448-16</inkml:trace>
  <inkml:trace contextRef="#ctx0" brushRef="#br0" timeOffset="81769.07">24740 5277 26719 0,'-15'2'1184'0,"6"-2"240"0,0 0-1136 0,3 0-288 0,0 0 0 0,6 0 0 16,-2 0 2960-16,1-2 544 0,1 0 96 0,-4 0 32 16,8-5-2096-16,-4 1-400 0,9 0-96 0,0-5-16 15,3 4-400-15,3-3-96 0,7 1-16 0,-1-1 0 16,-21 10-320-16,51-17-192 0,-51 17 192 0,62-16-192 31,-62 16-224-31,69-12-160 0,-69 12-16 0,66-4-16 0,-66 4-832 0,0 0-160 0</inkml:trace>
  <inkml:trace contextRef="#ctx0" brushRef="#br0" timeOffset="82353.85">25325 5258 30399 0,'0'8'1344'0,"-4"-5"288"0,4 1-1312 0,0 0-320 0,0-2 0 0,0 2 0 0,-4-3 2384 0,4 7 416 16,-1-1 80-16,1 5 0 0,0-12-1424 0,0 0-304 16,1 43-48-16,-1-43-16 0,0 0-224 0,0 0-48 15,8 51-16-15,-8-38 0 0,0-13-368 0,0 0-80 16,0 0-16-16,0 47 0 0,0-40-336 0,0 1 128 15,0-4-128-15,0 1 0 16,0-1-352-16,2-2-144 0,-2 2-16 0,0-4-16 16,0 2-256-16,4-4-48 0,-4 2-16 0,1-6 0 15,3 2-32-15,2-5 0 0,1-4 0 0,3-4 0 16,5 0-272-16,-6 2-64 0,6-4-16 0,-2 6 0 0,-1 0 704 0,1 0 144 16,2-1 16-16,4 3 16 0,-4 4 352 0,0-3 0 15,-15 10 0-15,37-11 0 0,-37 11 128 0,0 0 112 0,0 0 16 16,0 0 0-16,0 0 368 0,74 11 80 0,-74-11 0 0,0 0 16 15,0 0-144-15,0 0-48 0,0 0 0 0,0 0 0 16,41 66-256-16,-41-60-48 0,2 3-16 0,2-3 0 16,-1 1-80-16,-1-1-128 0,2-1 176 0,2 1-176 15,-6-6 0-15,0 0 0 0,0 0 0 0,0 0 0 16,0 0-304-16,0 0-16 0,82 9 0 0,-82-9 0 31,0 0-560-31,53-16-112 0,-53 16-32 0,41-19 0 16,-41 19 384-16,38-17 64 0,-38 17 0 0,0 0 16 0,49-13 416 0,-49 13 144 0,0 0 0 0,0 0-144 15,0 0 848-15,0 0 192 0,77 39 16 0,-77-39 16 16,0 0-112-16,0 0-32 0,43 62 0 0,-43-62 0 16,0 0-336-16,0 0-64 0,49 79 0 0,-49-79-16 0,0 0 16 0,37 81 16 15,-37-81 0-15,0 0 0 0,25 83-144 0,-25-83-16 16,9 62-16-16,-9-62 0 0,0 62-96 0,-5-29 0 16,-5 1-128-16,3 4 192 0,-3-4-192 0,-1-6 128 15,2-4-128-15,-1 5 0 0,-5-1 0 0,-4 2 0 16,1-6-128-16,-3-3 128 0,-2-4 0 0,3-2-128 15,1-4 128-15,-6-3 0 0,3-8 0 0,1-6 0 16,4-2 0-16,0-3 0 0,-1-8-256 0,-1-9 16 16,0-6 0-16,4-5 0 15,0 1-416-15,2-12-96 0,-2-9-16 0,-4-20-17792 0</inkml:trace>
  <inkml:trace contextRef="#ctx0" brushRef="#br0" timeOffset="82543.73">25695 4788 31327 0,'0'4'2784'0,"-4"2"-2224"0,4-4-560 0,0-1 0 0,0 5 1792 0,-3-4 256 0,1 5 64 0,-2 5 0 0,-2 3-240 0,6 2-32 0,0-6-16 0,0-2 0 0,6 1-1088 0,-2-5-224 0,-4-5-32 0,0 0-16 0,0 0-896 0,0 0-176 0,0 0-32 0,73 23-19680 0</inkml:trace>
  <inkml:trace contextRef="#ctx0" brushRef="#br0" timeOffset="87470.7">27065 5288 18431 0,'-4'-2'1632'0,"2"0"-1312"0,2 1-320 0,-3 1 0 0,3-4 2464 0,0 2 416 0,-6-2 96 0,2-3 16 0,-1-3-112 0,-3-1-32 0,-1-4 0 0,1 0 0 0,5-2-1728 0,-3 2-352 0,-2 2-64 0,6 0 0 0,-1-1-240 0,-3 1-32 0,2 2-16 0,-1 2 0 0,-1-1-160 0,-1 5-16 0,1 1-16 0,-4 4 0 0,-1 2-224 0,2 5 0 0,-4 3 128 0,3 5-128 0,-3 0 0 0,2 7-160 15,-4 6 32-15,-4 6 0 0,4 6-48 0,2 3 0 0,0 2 0 0,1 2 0 0,3 0 176 0,0-9 0 0,7-5 0 0,2-3-128 0,5-9 128 0,1-8 0 0,-6-13 0 0,0 0 0 0,0 0-272 0,0 0 16 0,0 0 16 0,81-13 0 0,-62-4-16 0,1-2-16 0,-1 1 0 0,0-5 0 0,0 2-32 0,-2-1 0 0,-1 7 0 0,-4-4 0 0,1 4-240 0,2 0-48 0,-6 4-16 0,1 3 0 0,-5 3 352 0,1 1 80 0,-2 4 16 0,0 4 0 0,-3 1 608 0,3 5 112 0,-4-1 16 0,0 2 16 0,4 1-32 0,-4 3-16 0,0-4 0 0,0 2 0 16,0 2-144-16,2-4-16 0,2 1-16 0,-4-1 0 16,3-2-176-16,-3 1-48 0,6-7 0 0,-2 3 0 15,-2 0-144-15,1-3 0 0,3-3 0 0,0 0 0 16,3-5-224-16,0 1-80 0,1-2-16 0,-1-3 0 15,1 0-624-15,3-1-128 0,-4-3-16 0,1-2-16 16,1 0-2480-16,2-8-480 0,-7 7-96 0,3-5-32 16,0-2 432-16,1 1 96 0,-5-3 16 0,1 1 0 0,-2 5 2976 0,0 2 672 15,1 0 0-15,1 0 0 0,-2 2 3280 0,-4 4 608 16,5 2 112-16,-1-1 32 0,-4 7-144 0,2 1-32 16,2 2 0-16,-1 5 0 0,-3-1-2304 0,6 5-464 15,-6 6-80-15,2 1-32 0,0 2-272 0,0 7-64 16,1 3-16-16,-3-4 0 0,2 3-240 0,-2-1-32 15,-2-2-16-15,2 5 0 0,-3-5-336 0,1-3 144 16,0 1-144-16,0-7 0 0,2 4 832 0,-6-10 64 16,6 1 16-16,-3-5 0 15,6-1-1920-15,-6 2-384 0,3-6-80 0,0 0 0 16,3-4 736-16,-3 2 160 0,6-7 16 0,-4-1 16 16,5-3 0-16,3-2 0 0,-4 0 0 0,3 0 0 0,0-2 144 0,6-2 16 0,-2-1 16 15,4-1 0-15,6 2 208 0,-4-3 160 0,0 7-208 0,1 0 80 16,3-2 128-16,3 6 0 0,0-3 0 0,-1 5 0 15,3 0 0-15,-28 9 0 0,49-12 0 0,-30 9-128 16,1-3-48-16,-20 6 0 0,0 0 0 0,62-11 0 16,-41 7-96-16,2-2-32 0,-5-1 0 0,3 1 0 15,2-3 48-15,-5-1 16 0,1-3 0 0,2-2 0 32,-6 4-144-32,0-6-16 0,2 0-16 0,-6 0 0 0,2 2 576 0,-3 0 112 0,-1 0 32 0,-7 0 0 15,2 6 432-15,-4-6 96 0,-6 3 0 0,2 1 16 16,-5 2-80-16,-2-1-32 0,1 1 0 0,-3 3 0 15,-2-3-320-15,-4 5-64 0,4 2-16 0,2 2 0 16,2 0-64-16,1 2-16 0,-5 6 0 0,6-1 0 16,0 6-96-16,1 2-32 0,2 0 0 0,3 4 0 0,1 0-128 0,-2 3 160 15,4 5-160-15,4 5 160 0,-4-4-32 0,5 6 0 16,-5-34 0-16,10 77 0 0,-10-77-128 0,15 79 192 16,-15-79-192-16,15 84 192 0,-15-84-16 0,22 90 0 15,-22-90 0-15,14 79 0 0,-14-79-176 0,20 76 0 16,-20-76 0-16,6 62 0 0,-2-32 0 0,-4-2-224 15,-4 2 32-15,2 0 0 0,-6 0 48 0,3 0 16 16,-1-9 0-16,-3 1 0 0,-1-3-192 0,-3-2-48 16,2 0 0-16,-4-2 0 0,2-6 80 0,-2 1 16 15,0-7 0-15,-4-1 0 0,2-4 272 0,0-1 0 16,-2-12 0-16,1-2 0 0,-1-4 0 0,0-7 272 0,4-2-48 16,6 2-16-16,3 3 80 0,0-3 16 0,6-6 0 15,2 2 0-15,6-2 32 0,3 1 16 0,4 3 0 0,0-1 0 16,2 3-16-16,4 0 0 0,1 4 0 0,3-5 0 15,-1 7-48-15,0 1-16 0,1 2 0 0,3-1 0 16,2 1-272-16,2-4 0 0,2 3 0 0,0 1 0 31,-6-2-592-31,6 1-176 0,0-1-48 0,-1 0 0 16,-4 4-1008-16,-3 2-208 0</inkml:trace>
  <inkml:trace contextRef="#ctx0" brushRef="#br0" timeOffset="87783.93">28352 5153 3679 0,'0'0'320'0,"0"0"-320"0,0 0 0 0,-3 0 0 0,3-6 4048 0,-4 2 752 0,2-5 128 0,-5 0 48 0,1-1 48 0,0 1 16 0,1-1 0 0,-3 5 0 0,6 5-3120 0,-2 2-608 0,1 5-128 16,1 3-32-16,2 8-272 0,2 7-64 0,-2-25-16 0,7 68 0 0,-7-68-80 0,15 90-16 0,-15-90 0 0,19 92 0 0,-19-92-16 0,24 77-16 0,-24-77 0 0,0 0 0 0,38 79-160 0,-38-79-48 0,0 0 0 0,0 0 0 0,0 0-320 0,0 0-144 0,0 0 128 0,0 0-128 0,68 2 0 0,-63-21 0 0,5-4 0 0,-1-3 0 0,1 0 0 0,-7-3 0 15,5-2-192-15,-1-3 192 0,-1 2-352 0,-2 2 48 16,1 2 16-16,-5-1 0 0,4-1 16 0,-4-2 0 16,0 2 0-16,2-2 0 0,2 6 80 0,-4 3 0 15,2 5 16-15,0 4 0 0,-2 3 176 0,1 6-192 16,3 1 192-16,-4 2-192 0,0 2-48 0,0 2-16 16,2 2 0-16,-2 1 0 15,4-1-352-15,0 2-80 0,-4-1-16 0,5 1 0 16,-1 1-480-16,2-1-96 0,-1 3-32 0,-5-9-18160 0</inkml:trace>
  <inkml:trace contextRef="#ctx0" brushRef="#br0" timeOffset="88221.92">29238 4662 35935 0,'-4'-3'1600'0,"2"-3"320"15,-2 2-1536-15,0 0-384 0,3 3 0 0,1 1 0 16,-6-4 1600-16,2 2 240 0,-1-2 48 0,-9-5 16 16,3 1-720-16,-2 1-144 0,0 1-16 0,2 2-16 0,-5-1-672 0,7 3-128 15,-4 0-16-15,-2 2-16 0,2 0-304 0,1 2-64 16,3 2-16-16,-4-1 0 15,4 7-304-15,-3-5-48 0,3 7-16 0,-1 1 0 0,1 0 176 0,-4 4 16 16,3 0 16-16,-1 3 0 0,2 3 224 0,-1-2 144 16,5 5-192-16,-5 0 192 0,5 2 0 0,1 1 0 15,-2-3 0-15,3 2 0 0,3 4 240 0,-6 4 48 16,6 1 16-16,-4 3 0 0,0 3 80 0,3 4 32 16,1 9 0-16,-4 6 0 0,4 6 96 0,-2-6 0 15,0-4 16-15,0-5 0 0,4-8-16 0,-2-4 0 0,0-41 0 0,2 70 0 16,-2-70-128-16,0 0-48 0,11 62 0 0,-11-62 0 15,0 0-128-15,0 0-16 0,0 0-16 0,0 0 0 16,0 0-176-16,66 51-272 0,-66-51 64 0,30-10 16 31,-11 1-576-31,0-6-96 0,5-2-32 0,0-4 0 16,1-7-352-16,5-4-80 0</inkml:trace>
  <inkml:trace contextRef="#ctx0" brushRef="#br0" timeOffset="88589.48">29503 4773 1839 0,'-12'-9'160'0,"3"3"-160"0,3 2 0 0,3 1 0 0,-3 1 6112 0,6 0 1184 0,0 0 256 0,-4-2 32 15,4-1-3312-15,-4-5-672 0,4 1-128 0,4-1-16 0,2 1-2240 0,-1 0-432 16,5 3-80-16,-1 0-32 16,4 1-352-16,0 3-64 0,3 0 0 0,-1 2-16 15,-15 0-240-15,0 0 0 0,0 0 128 0,0 0-128 0,0 0 0 0,80 19 0 16,-80-19 0-16,0 0 0 0,0 0 128 0,0 0-128 15,36 88 176-15,-36-88-176 0,8 60 320 0,-8-60-64 16,0 68 0-16,0-32 0 0,0 9 64 0,0 4 0 16,0-4 0-16,0 11 0 0,0 6-80 0,0 2-16 15,-4 2 0-15,4 1 0 0,-6-5 32 0,2-3 16 16,4-7 0-16,-5-8 0 0,5-9 64 0,-6-3 16 16,2-4 0-16,1-3 0 0,1-6 32 0,-2-4 0 15,0-6 0-15,2 0 0 0,-1 1-176 0,-3-8-16 0,2 1-16 16,-1-3 0-16,-3-1-176 0,1-3 160 0,-1 0-160 0,-1-2 160 15,3-3-352-15,-7 0-80 0,5-1-16 0,-1-1 0 32,0-2-608-32,-5 0-112 0,5-2-16 0,-2 0-16 15,1-6-304-15,1 0-48 0,0-1-16 0,-1-1-18496 0</inkml:trace>
  <inkml:trace contextRef="#ctx0" brushRef="#br0" timeOffset="88934.46">30087 4332 32255 0,'6'-8'1424'0,"-6"6"304"0,0 2-1392 0,0 0-336 0,0 0 0 0,3 4 0 0,-3 2 1840 0,6 5 288 0,-6-11 64 0,0 0 16 0,28 96-880 0,-28-96-176 0,40 120-48 0,-18-49 0 0,5 6-336 0,1-1-64 0,0-5 0 0,-4-1-16 0,-24-70-112 0,44 127 0 0,-44-127-16 0,37 130 0 0,-37-130-160 0,25 122-16 0,-16-62-16 0,-9-60 0 0,9 111-112 0,-9-62-32 0,-9-2 0 0,-6 2 0 0,-4-10-224 0,-3 1 144 0,1 1-144 0,-11 2 128 0,2 3-432 0,-8 0-80 0,1 3-32 0,1-4 0 16,-1-1-672-16,-3-5-144 0,2-3-32 0,-1 1-12656 0,-4 3-2528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5" name="Google Shape;134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8" descr="view on some machines and periphera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451" y="0"/>
            <a:ext cx="12219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2 Columns + Title Only">
  <p:cSld name="Content 2 Line Header + 2 Columns + 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9"/>
          <p:cNvSpPr txBox="1">
            <a:spLocks noGrp="1"/>
          </p:cNvSpPr>
          <p:nvPr>
            <p:ph type="body" idx="1"/>
          </p:nvPr>
        </p:nvSpPr>
        <p:spPr>
          <a:xfrm>
            <a:off x="6095999" y="1383322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9"/>
          <p:cNvSpPr txBox="1">
            <a:spLocks noGrp="1"/>
          </p:cNvSpPr>
          <p:nvPr>
            <p:ph type="body" idx="2"/>
          </p:nvPr>
        </p:nvSpPr>
        <p:spPr>
          <a:xfrm>
            <a:off x="585788" y="1383323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title"/>
          </p:nvPr>
        </p:nvSpPr>
        <p:spPr>
          <a:xfrm>
            <a:off x="591311" y="130704"/>
            <a:ext cx="10515600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+ Title Only">
  <p:cSld name="Two Content + 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0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0"/>
          <p:cNvSpPr txBox="1">
            <a:spLocks noGrp="1"/>
          </p:cNvSpPr>
          <p:nvPr>
            <p:ph type="body" idx="1"/>
          </p:nvPr>
        </p:nvSpPr>
        <p:spPr>
          <a:xfrm>
            <a:off x="587375" y="1254369"/>
            <a:ext cx="5007082" cy="49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0"/>
          <p:cNvSpPr txBox="1">
            <a:spLocks noGrp="1"/>
          </p:cNvSpPr>
          <p:nvPr>
            <p:ph type="body" idx="2"/>
          </p:nvPr>
        </p:nvSpPr>
        <p:spPr>
          <a:xfrm>
            <a:off x="6096000" y="1301262"/>
            <a:ext cx="5007082" cy="49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itle Only">
  <p:cSld name="Content + 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1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2"/>
          <p:cNvSpPr txBox="1">
            <a:spLocks noGrp="1"/>
          </p:cNvSpPr>
          <p:nvPr>
            <p:ph type="body" idx="1"/>
          </p:nvPr>
        </p:nvSpPr>
        <p:spPr>
          <a:xfrm>
            <a:off x="587375" y="973015"/>
            <a:ext cx="6988175" cy="52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3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0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03"/>
          <p:cNvSpPr txBox="1">
            <a:spLocks noGrp="1"/>
          </p:cNvSpPr>
          <p:nvPr>
            <p:ph type="ft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4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body" idx="1"/>
          </p:nvPr>
        </p:nvSpPr>
        <p:spPr>
          <a:xfrm>
            <a:off x="587375" y="2057594"/>
            <a:ext cx="5007082" cy="41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4"/>
          <p:cNvSpPr txBox="1">
            <a:spLocks noGrp="1"/>
          </p:cNvSpPr>
          <p:nvPr>
            <p:ph type="body" idx="2"/>
          </p:nvPr>
        </p:nvSpPr>
        <p:spPr>
          <a:xfrm>
            <a:off x="6096000" y="2057400"/>
            <a:ext cx="5007082" cy="41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4"/>
          <p:cNvSpPr txBox="1">
            <a:spLocks noGrp="1"/>
          </p:cNvSpPr>
          <p:nvPr>
            <p:ph type="body" idx="3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Photo">
  <p:cSld name="Agenda with Phot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5"/>
          <p:cNvSpPr/>
          <p:nvPr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5"/>
          <p:cNvSpPr txBox="1">
            <a:spLocks noGrp="1"/>
          </p:cNvSpPr>
          <p:nvPr>
            <p:ph type="body" idx="1"/>
          </p:nvPr>
        </p:nvSpPr>
        <p:spPr>
          <a:xfrm>
            <a:off x="587375" y="1600200"/>
            <a:ext cx="6988175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5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698743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5"/>
          <p:cNvSpPr>
            <a:spLocks noGrp="1"/>
          </p:cNvSpPr>
          <p:nvPr>
            <p:ph type="pic" idx="2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Title Only">
  <p:cSld name="Content 2 Line Header + 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body" idx="1"/>
          </p:nvPr>
        </p:nvSpPr>
        <p:spPr>
          <a:xfrm>
            <a:off x="585788" y="1301262"/>
            <a:ext cx="11066950" cy="490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title"/>
          </p:nvPr>
        </p:nvSpPr>
        <p:spPr>
          <a:xfrm>
            <a:off x="585788" y="130703"/>
            <a:ext cx="11020058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/>
          <p:nvPr/>
        </p:nvSpPr>
        <p:spPr>
          <a:xfrm>
            <a:off x="87720" y="6540193"/>
            <a:ext cx="328449" cy="2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7"/>
          <p:cNvSpPr txBox="1"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/>
          <p:nvPr/>
        </p:nvSpPr>
        <p:spPr>
          <a:xfrm>
            <a:off x="165451" y="6593503"/>
            <a:ext cx="171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c242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UCSD CSE 30 Section A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2652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Credit: Keith Muller 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Organization and Systems Programming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 PDP 11/45 - 1973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7868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Since the middle of the 20</a:t>
            </a:r>
            <a:r>
              <a:rPr lang="en-US" sz="2000" baseline="30000"/>
              <a:t>th</a:t>
            </a:r>
            <a:r>
              <a:rPr lang="en-US" sz="2000"/>
              <a:t> century, many architectural approaches to the </a:t>
            </a:r>
            <a:r>
              <a:rPr lang="en-US" sz="2000" b="1"/>
              <a:t>general-purpose computer</a:t>
            </a:r>
            <a:r>
              <a:rPr lang="en-US" sz="2000"/>
              <a:t> have been tried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architecture</a:t>
            </a:r>
            <a:r>
              <a:rPr lang="en-US" sz="2000"/>
              <a:t> which </a:t>
            </a:r>
            <a:r>
              <a:rPr lang="en-US" sz="2000" b="1"/>
              <a:t>nearly all modern computers </a:t>
            </a:r>
            <a:r>
              <a:rPr lang="en-US" sz="2000"/>
              <a:t>are based was proposed by John Von Neuman in the late 1940's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major components </a:t>
            </a:r>
            <a:r>
              <a:rPr lang="en-US" sz="2000"/>
              <a:t>are:</a:t>
            </a:r>
            <a:endParaRPr/>
          </a:p>
          <a:p>
            <a:pPr marL="234950" lvl="0" indent="-107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Central Processing Unit (CPU): </a:t>
            </a:r>
            <a:r>
              <a:rPr lang="en-US" sz="2000"/>
              <a:t>a device which fetches, interprets, and executes a specified set of operations called </a:t>
            </a:r>
            <a:r>
              <a:rPr lang="en-US" sz="2000">
                <a:solidFill>
                  <a:schemeClr val="accent1"/>
                </a:solidFill>
              </a:rPr>
              <a:t>instructions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Memory: Storage</a:t>
            </a:r>
            <a:r>
              <a:rPr lang="en-US" sz="2000"/>
              <a:t> of </a:t>
            </a:r>
            <a:r>
              <a:rPr lang="en-US" sz="2000">
                <a:solidFill>
                  <a:srgbClr val="2C895B"/>
                </a:solidFill>
              </a:rPr>
              <a:t>N words </a:t>
            </a:r>
            <a:r>
              <a:rPr lang="en-US" sz="2000"/>
              <a:t>of </a:t>
            </a:r>
            <a:r>
              <a:rPr lang="en-US" sz="2000">
                <a:solidFill>
                  <a:srgbClr val="F3753F"/>
                </a:solidFill>
              </a:rPr>
              <a:t>W bits</a:t>
            </a:r>
            <a:r>
              <a:rPr lang="en-US" sz="2000"/>
              <a:t>, where </a:t>
            </a:r>
            <a:r>
              <a:rPr lang="en-US" sz="2000">
                <a:solidFill>
                  <a:srgbClr val="F3753F"/>
                </a:solidFill>
              </a:rPr>
              <a:t>W</a:t>
            </a:r>
            <a:r>
              <a:rPr lang="en-US" sz="2000"/>
              <a:t> is a fixed architectural parameter, and </a:t>
            </a:r>
            <a:r>
              <a:rPr lang="en-US" sz="2000">
                <a:solidFill>
                  <a:srgbClr val="2C895B"/>
                </a:solidFill>
              </a:rPr>
              <a:t>N</a:t>
            </a:r>
            <a:r>
              <a:rPr lang="en-US" sz="2000"/>
              <a:t> can can be expanded to meet </a:t>
            </a:r>
            <a:r>
              <a:rPr lang="en-US" sz="2000" b="1">
                <a:solidFill>
                  <a:schemeClr val="accent1"/>
                </a:solidFill>
              </a:rPr>
              <a:t>workload</a:t>
            </a:r>
            <a:r>
              <a:rPr lang="en-US" sz="2000"/>
              <a:t> (the programs running on the CPU) and </a:t>
            </a:r>
            <a:r>
              <a:rPr lang="en-US" sz="2000" b="1">
                <a:solidFill>
                  <a:schemeClr val="accent1"/>
                </a:solidFill>
              </a:rPr>
              <a:t>cost requirements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I/O: </a:t>
            </a:r>
            <a:r>
              <a:rPr lang="en-US" sz="2000"/>
              <a:t>Devices for communication with the outside world (including external  persistent storage)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External connections (from CPU to memory and I/O) typically use industry </a:t>
            </a:r>
            <a:r>
              <a:rPr lang="en-US" sz="1800" b="1">
                <a:solidFill>
                  <a:schemeClr val="accent1"/>
                </a:solidFill>
              </a:rPr>
              <a:t>"standards" 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Standards</a:t>
            </a:r>
            <a:r>
              <a:rPr lang="en-US" sz="1800"/>
              <a:t> enable technologies from </a:t>
            </a:r>
            <a:r>
              <a:rPr lang="en-US" sz="1800" b="1"/>
              <a:t>different companies to interoperate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 General-Purpose Computer – </a:t>
            </a:r>
            <a:r>
              <a:rPr lang="en-US">
                <a:solidFill>
                  <a:srgbClr val="2C895B"/>
                </a:solidFill>
              </a:rPr>
              <a:t>Von Neuman Architecture 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Computer Architecture?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340660" y="839088"/>
            <a:ext cx="6238506" cy="58024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Instruction Set Architecture (ISA)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behavior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computer system </a:t>
            </a:r>
            <a:r>
              <a:rPr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2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by a programmer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describes how the CPU is controlled by software programs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specifies both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what the processor can do </a:t>
            </a: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as well as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it gets it done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Architectural Characteristics 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(partial list):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supported data types (</a:t>
            </a:r>
            <a:r>
              <a:rPr lang="en-US" sz="2000" b="0" i="0" u="none" strike="noStrike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data is encoded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CPU registers (number, size, use, etc.)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how the hardware manages main memory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instructions a microprocessor can execute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they "do"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is the instruction "format" (bit patterns) in 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input/output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2"/>
          </p:nvPr>
        </p:nvSpPr>
        <p:spPr>
          <a:xfrm>
            <a:off x="6690732" y="839088"/>
            <a:ext cx="5441742" cy="59100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C28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Physical (design) realization of what is specified by the instruction set architecture</a:t>
            </a:r>
            <a:endParaRPr sz="2000" dirty="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An ISA allows variability in the physical design implementations to match different workload needs (cost, scalability, etc.)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achine organizational characteristics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Hardware component choices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Expandability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Configurability</a:t>
            </a:r>
            <a:endParaRPr sz="1800" dirty="0">
              <a:solidFill>
                <a:srgbClr val="7272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(I/O devices)</a:t>
            </a:r>
            <a:endParaRPr dirty="0"/>
          </a:p>
        </p:txBody>
      </p:sp>
      <p:sp>
        <p:nvSpPr>
          <p:cNvPr id="148" name="Google Shape;148;p1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Von Neuman Architecture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21255" y="683588"/>
            <a:ext cx="5087889" cy="59328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Distinguishing feature: </a:t>
            </a:r>
            <a:r>
              <a:rPr lang="en-US" sz="1800">
                <a:solidFill>
                  <a:srgbClr val="2C895B"/>
                </a:solidFill>
              </a:rPr>
              <a:t>Memory contains </a:t>
            </a:r>
            <a:r>
              <a:rPr lang="en-US" sz="1800" b="1"/>
              <a:t>both</a:t>
            </a:r>
            <a:r>
              <a:rPr lang="en-US" sz="1800"/>
              <a:t> program </a:t>
            </a:r>
            <a:r>
              <a:rPr lang="en-US" sz="1800">
                <a:solidFill>
                  <a:srgbClr val="2C895B"/>
                </a:solidFill>
              </a:rPr>
              <a:t>instructions</a:t>
            </a:r>
            <a:r>
              <a:rPr lang="en-US" sz="1800"/>
              <a:t> and </a:t>
            </a:r>
            <a:r>
              <a:rPr lang="en-US" sz="1800">
                <a:solidFill>
                  <a:srgbClr val="2C895B"/>
                </a:solidFill>
              </a:rPr>
              <a:t>data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CPU Instructions </a:t>
            </a:r>
            <a:r>
              <a:rPr lang="en-US" sz="1800"/>
              <a:t>are often called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and encoded in memory using </a:t>
            </a:r>
            <a:r>
              <a:rPr lang="en-US" sz="1800">
                <a:solidFill>
                  <a:schemeClr val="accent1"/>
                </a:solidFill>
              </a:rPr>
              <a:t>patterns of ones and zeros (like binary numbers)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Example</a:t>
            </a:r>
            <a:r>
              <a:rPr lang="en-US" sz="1800"/>
              <a:t>: three 32-bit instructions (shown in hexadecimal format below)</a:t>
            </a:r>
            <a:endParaRPr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Instructions</a:t>
            </a:r>
            <a:r>
              <a:rPr lang="en-US" sz="1800"/>
              <a:t> operate on </a:t>
            </a:r>
            <a:r>
              <a:rPr lang="en-US" sz="1800" b="1"/>
              <a:t>data</a:t>
            </a:r>
            <a:r>
              <a:rPr lang="en-US" sz="1800"/>
              <a:t> that is stored in a </a:t>
            </a:r>
            <a:r>
              <a:rPr lang="en-US" sz="1800">
                <a:solidFill>
                  <a:schemeClr val="accent3"/>
                </a:solidFill>
              </a:rPr>
              <a:t>small capacity volatile memory </a:t>
            </a:r>
            <a:r>
              <a:rPr lang="en-US" sz="1800"/>
              <a:t>in the </a:t>
            </a:r>
            <a:r>
              <a:rPr lang="en-US" sz="1800">
                <a:solidFill>
                  <a:schemeClr val="accent1"/>
                </a:solidFill>
              </a:rPr>
              <a:t>CPU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these are called registers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CPU </a:t>
            </a:r>
            <a:r>
              <a:rPr lang="en-US" sz="1800" b="1"/>
              <a:t>reads/writes data </a:t>
            </a:r>
            <a:r>
              <a:rPr lang="en-US" sz="1800"/>
              <a:t>from </a:t>
            </a:r>
            <a:r>
              <a:rPr lang="en-US" sz="1800" b="1"/>
              <a:t>memory</a:t>
            </a:r>
            <a:r>
              <a:rPr lang="en-US" sz="1800"/>
              <a:t> into these </a:t>
            </a:r>
            <a:r>
              <a:rPr lang="en-US" sz="1800" b="1"/>
              <a:t>data registers </a:t>
            </a:r>
            <a:r>
              <a:rPr lang="en-US" sz="1800"/>
              <a:t>to </a:t>
            </a:r>
            <a:r>
              <a:rPr lang="en-US" sz="1800" b="1"/>
              <a:t>operate on them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>
                <a:solidFill>
                  <a:srgbClr val="2C895B"/>
                </a:solidFill>
              </a:rPr>
              <a:t>executable program </a:t>
            </a:r>
            <a:r>
              <a:rPr lang="en-US" sz="1800"/>
              <a:t>contains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series of instructions </a:t>
            </a:r>
            <a:r>
              <a:rPr lang="en-US" sz="1800"/>
              <a:t>(the program)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(maybe some) </a:t>
            </a:r>
            <a:r>
              <a:rPr lang="en-US" sz="1800" b="1">
                <a:solidFill>
                  <a:srgbClr val="F3753F"/>
                </a:solidFill>
              </a:rPr>
              <a:t>data</a:t>
            </a:r>
            <a:r>
              <a:rPr lang="en-US" sz="1800"/>
              <a:t> to operate on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1373643" y="2936271"/>
            <a:ext cx="2298825" cy="9117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fe 89 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54 22 af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22 10 9A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5508579" y="1816513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5714884" y="1756951"/>
            <a:ext cx="106511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dirty="0"/>
          </a:p>
        </p:txBody>
      </p:sp>
      <p:grpSp>
        <p:nvGrpSpPr>
          <p:cNvPr id="159" name="Google Shape;159;p12"/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60" name="Google Shape;160;p12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61" name="Google Shape;161;p12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62" name="Google Shape;162;p12"/>
          <p:cNvGrpSpPr/>
          <p:nvPr/>
        </p:nvGrpSpPr>
        <p:grpSpPr>
          <a:xfrm>
            <a:off x="5779676" y="4450768"/>
            <a:ext cx="2330291" cy="942599"/>
            <a:chOff x="467597" y="1292825"/>
            <a:chExt cx="2330291" cy="942599"/>
          </a:xfrm>
        </p:grpSpPr>
        <p:sp>
          <p:nvSpPr>
            <p:cNvPr id="163" name="Google Shape;163;p12"/>
            <p:cNvSpPr/>
            <p:nvPr/>
          </p:nvSpPr>
          <p:spPr>
            <a:xfrm>
              <a:off x="467597" y="1686785"/>
              <a:ext cx="2330291" cy="54863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 dirty="0"/>
            </a:p>
          </p:txBody>
        </p:sp>
        <p:cxnSp>
          <p:nvCxnSpPr>
            <p:cNvPr id="164" name="Google Shape;164;p12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65" name="Google Shape;165;p12"/>
          <p:cNvSpPr txBox="1"/>
          <p:nvPr/>
        </p:nvSpPr>
        <p:spPr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167" name="Google Shape;167;p12"/>
          <p:cNvCxnSpPr/>
          <p:nvPr/>
        </p:nvCxnSpPr>
        <p:spPr>
          <a:xfrm rot="10800000" flipH="1">
            <a:off x="8253155" y="2044135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8" name="Google Shape;168;p12"/>
          <p:cNvCxnSpPr/>
          <p:nvPr/>
        </p:nvCxnSpPr>
        <p:spPr>
          <a:xfrm rot="10800000" flipH="1">
            <a:off x="8262735" y="4740666"/>
            <a:ext cx="1879880" cy="415267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69" name="Google Shape;169;p12"/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180" name="Google Shape;180;p12"/>
          <p:cNvCxnSpPr/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2"/>
          <p:cNvCxnSpPr/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2"/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C, Assembly and Machine Code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 (or code)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encoded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patterns of ones and zeros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(like binary numbers)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arm32 machine code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stores just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one instruction in 32 bits (4 bytes) 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Assembly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symbolic version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describe operations the hardware can perform (e.g., =, +, -, *)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Unique to a specific ISA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e.g., ARM-32 versus IA-64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May be stored in a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human readable text file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 can write in assembly language just like C or Java</a:t>
            </a:r>
            <a:endParaRPr/>
          </a:p>
          <a:p>
            <a:pPr marL="914400" marR="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is much easier to program than machine code</a:t>
            </a:r>
            <a:endParaRPr/>
          </a:p>
          <a:p>
            <a:pPr marL="914400" marR="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high-level language (like C) is compiled into an assembly language equivalent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statement in C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is represented </a:t>
            </a:r>
            <a:r>
              <a:rPr lang="en-US" sz="20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by a sequence of one or more assembly language instructions (why a do you think it is a sequence?)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program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language program is translated (assembled) into machine code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14:cNvPr>
              <p14:cNvContentPartPr/>
              <p14:nvPr/>
            </p14:nvContentPartPr>
            <p14:xfrm>
              <a:off x="8565480" y="2557800"/>
              <a:ext cx="3578040" cy="321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6120" y="2548440"/>
                <a:ext cx="3596760" cy="32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Assembly &amp; Machine Code Example: ARM-32 (32-bits)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Consider an addition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R0 = R1 + R3;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(human readable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machine code pattern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memory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List of Different operations for this type of instruction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650134" y="5925458"/>
            <a:ext cx="339634" cy="32657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14:cNvPr>
              <p14:cNvContentPartPr/>
              <p14:nvPr/>
            </p14:nvContentPartPr>
            <p14:xfrm>
              <a:off x="9087840" y="5718600"/>
              <a:ext cx="2323800" cy="31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480" y="5709240"/>
                <a:ext cx="2342520" cy="3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Organization – Von Neuman 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211174" y="706601"/>
            <a:ext cx="5577985" cy="59618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AutoNum type="arabicPeriod"/>
            </a:pPr>
            <a:r>
              <a:rPr lang="en-US" sz="1800"/>
              <a:t>CPU executes a </a:t>
            </a:r>
            <a:r>
              <a:rPr lang="en-US" sz="1800">
                <a:solidFill>
                  <a:srgbClr val="2C895B"/>
                </a:solidFill>
              </a:rPr>
              <a:t>machine code program</a:t>
            </a:r>
            <a:endParaRPr sz="1800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is </a:t>
            </a:r>
            <a:r>
              <a:rPr lang="en-US" sz="1800">
                <a:solidFill>
                  <a:srgbClr val="2C895B"/>
                </a:solidFill>
              </a:rPr>
              <a:t>specific</a:t>
            </a:r>
            <a:r>
              <a:rPr lang="en-US" sz="1800"/>
              <a:t> to a </a:t>
            </a:r>
            <a:r>
              <a:rPr lang="en-US" sz="180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ISA</a:t>
            </a:r>
            <a:r>
              <a:rPr lang="en-US" sz="1800"/>
              <a:t>)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accent1"/>
                </a:solidFill>
              </a:rPr>
              <a:t>Memory</a:t>
            </a:r>
            <a:r>
              <a:rPr lang="en-US" sz="1800"/>
              <a:t> contains </a:t>
            </a:r>
            <a:r>
              <a:rPr lang="en-US" sz="1800" b="1"/>
              <a:t>both</a:t>
            </a:r>
            <a:r>
              <a:rPr lang="en-US" sz="1800"/>
              <a:t> </a:t>
            </a:r>
            <a:r>
              <a:rPr lang="en-US" sz="1800" b="1">
                <a:solidFill>
                  <a:schemeClr val="accent1"/>
                </a:solidFill>
              </a:rPr>
              <a:t>data and programs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895B"/>
                </a:solidFill>
              </a:rPr>
              <a:t>I/O (input/Output)</a:t>
            </a:r>
            <a:r>
              <a:rPr lang="en-US" sz="1800"/>
              <a:t>: Connects the CPU and memory to the external world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An I/O operation </a:t>
            </a:r>
            <a:r>
              <a:rPr lang="en-US" sz="1800"/>
              <a:t>is where data (including machine code) is copied between persistent storage (like an SSD) and ram memory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Volatile (non-persistent)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lost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Memory dimms (memory bus)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CPU registers (memory inside the CPU)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Non-volatile (persistent)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preserved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SSD (I/O bus attached)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NVDIMM (memory bus attached)</a:t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5"/>
          <p:cNvCxnSpPr>
            <a:stCxn id="216" idx="7"/>
            <a:endCxn id="217" idx="1"/>
          </p:cNvCxnSpPr>
          <p:nvPr/>
        </p:nvCxnSpPr>
        <p:spPr>
          <a:xfrm rot="10800000" flipH="1">
            <a:off x="9267228" y="1706690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5"/>
          <p:cNvSpPr/>
          <p:nvPr/>
        </p:nvSpPr>
        <p:spPr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 rot="10800000" flipH="1">
            <a:off x="9059405" y="5094657"/>
            <a:ext cx="1587" cy="3889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8101503" y="5891706"/>
            <a:ext cx="49533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/>
          <p:nvPr/>
        </p:nvCxnSpPr>
        <p:spPr>
          <a:xfrm flipH="1">
            <a:off x="10282978" y="4461830"/>
            <a:ext cx="273898" cy="2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5"/>
          <p:cNvSpPr/>
          <p:nvPr/>
        </p:nvSpPr>
        <p:spPr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5"/>
          <p:cNvCxnSpPr>
            <a:endCxn id="225" idx="1"/>
          </p:cNvCxnSpPr>
          <p:nvPr/>
        </p:nvCxnSpPr>
        <p:spPr>
          <a:xfrm>
            <a:off x="9434578" y="2671838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5"/>
          <p:cNvSpPr/>
          <p:nvPr/>
        </p:nvSpPr>
        <p:spPr>
          <a:xfrm>
            <a:off x="5906555" y="3648224"/>
            <a:ext cx="1390332" cy="1385332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5"/>
          <p:cNvCxnSpPr>
            <a:stCxn id="227" idx="4"/>
          </p:cNvCxnSpPr>
          <p:nvPr/>
        </p:nvCxnSpPr>
        <p:spPr>
          <a:xfrm>
            <a:off x="7296887" y="4340890"/>
            <a:ext cx="351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7285749" y="2553785"/>
            <a:ext cx="102367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5914149" y="1527579"/>
            <a:ext cx="1371600" cy="166151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8863116" y="3105002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5"/>
          <p:cNvSpPr/>
          <p:nvPr/>
        </p:nvSpPr>
        <p:spPr>
          <a:xfrm>
            <a:off x="6468115" y="5381807"/>
            <a:ext cx="1805432" cy="914400"/>
          </a:xfrm>
          <a:prstGeom prst="parallelogram">
            <a:avLst>
              <a:gd name="adj" fmla="val 25000"/>
            </a:avLst>
          </a:prstGeom>
          <a:solidFill>
            <a:srgbClr val="FFF3DA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Keyboard + Mouse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5" name="Google Shape;235;p15"/>
          <p:cNvCxnSpPr>
            <a:stCxn id="234" idx="0"/>
          </p:cNvCxnSpPr>
          <p:nvPr/>
        </p:nvCxnSpPr>
        <p:spPr>
          <a:xfrm rot="10800000">
            <a:off x="7753076" y="2601614"/>
            <a:ext cx="0" cy="21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5"/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8" name="Google Shape;238;p15"/>
          <p:cNvCxnSpPr>
            <a:stCxn id="237" idx="0"/>
          </p:cNvCxnSpPr>
          <p:nvPr/>
        </p:nvCxnSpPr>
        <p:spPr>
          <a:xfrm rot="10800000">
            <a:off x="10419996" y="4461756"/>
            <a:ext cx="3789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5"/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DDR5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1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Memory Triangle: Hardware Cost/Performance/Capacity Tiers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250" name="Google Shape;25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6"/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DIMM memory Module</a:t>
              </a:r>
              <a:endParaRPr/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253" name="Google Shape;253;p16" descr="980 PRO PCIe 4.0 NVMe SSD 1TB Memory &amp; Storage - MZ-V8P1T0B/AM | Samsung U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7206" y="3396742"/>
              <a:ext cx="1810332" cy="506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6"/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5400000" flipH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10800000" flipH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PCI-E</a:t>
              </a:r>
              <a:endParaRPr/>
            </a:p>
          </p:txBody>
        </p:sp>
      </p:grpSp>
      <p:grpSp>
        <p:nvGrpSpPr>
          <p:cNvPr id="258" name="Google Shape;258;p16"/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rgbClr val="FFF3DA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ALU &amp; Logic</a:t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Registers </a:t>
              </a:r>
              <a:endParaRPr/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Caches </a:t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</p:grpSp>
      <p:sp>
        <p:nvSpPr>
          <p:cNvPr id="276" name="Google Shape;276;p16"/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~300 K Cycles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Slowest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Lowest Cost $/capacity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 each instruction takes 1 clock cycle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 cycle =~ time to access; larger is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slower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</a:pP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 rot="-1731898">
            <a:off x="9093027" y="2692446"/>
            <a:ext cx="594360" cy="267562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cost/capacity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best performance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lowest (or specific)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goals: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performance/energy (operating cost), expandability, high margin (price/cost)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14:cNvPr>
              <p14:cNvContentPartPr/>
              <p14:nvPr/>
            </p14:nvContentPartPr>
            <p14:xfrm>
              <a:off x="7072560" y="542520"/>
              <a:ext cx="4203720" cy="70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3200" y="533160"/>
                <a:ext cx="422244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Memory Organization is in Units of Bytes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92478" y="647799"/>
            <a:ext cx="9046209" cy="572129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One bit (digit) of storage (in memory) has two possible </a:t>
            </a:r>
            <a:r>
              <a:rPr lang="en-US" sz="2200" b="1">
                <a:solidFill>
                  <a:schemeClr val="dk2"/>
                </a:solidFill>
              </a:rPr>
              <a:t>states</a:t>
            </a:r>
            <a:r>
              <a:rPr lang="en-US" sz="2200">
                <a:solidFill>
                  <a:schemeClr val="dk2"/>
                </a:solidFill>
              </a:rPr>
              <a:t>: 0 or 1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Memory is organized into a </a:t>
            </a:r>
            <a:r>
              <a:rPr lang="en-US" sz="2200" b="1">
                <a:solidFill>
                  <a:schemeClr val="dk2"/>
                </a:solidFill>
              </a:rPr>
              <a:t>fixed unit </a:t>
            </a:r>
            <a:r>
              <a:rPr lang="en-US" sz="2200">
                <a:solidFill>
                  <a:schemeClr val="dk2"/>
                </a:solidFill>
              </a:rPr>
              <a:t>of </a:t>
            </a:r>
            <a:r>
              <a:rPr lang="en-US" sz="2200">
                <a:solidFill>
                  <a:schemeClr val="accent5"/>
                </a:solidFill>
              </a:rPr>
              <a:t>8 bits, called a </a:t>
            </a:r>
            <a:r>
              <a:rPr lang="en-US" sz="2200" b="1">
                <a:solidFill>
                  <a:schemeClr val="accent5"/>
                </a:solidFill>
              </a:rPr>
              <a:t>byte</a:t>
            </a:r>
            <a:endParaRPr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Conceptually, memory is a </a:t>
            </a:r>
            <a:r>
              <a:rPr lang="en-US" sz="2200">
                <a:solidFill>
                  <a:schemeClr val="accent5"/>
                </a:solidFill>
              </a:rPr>
              <a:t>single, </a:t>
            </a:r>
            <a:r>
              <a:rPr lang="en-US" sz="2200" b="1">
                <a:solidFill>
                  <a:schemeClr val="accent5"/>
                </a:solidFill>
              </a:rPr>
              <a:t>large array </a:t>
            </a:r>
            <a:r>
              <a:rPr lang="en-US" sz="2200">
                <a:solidFill>
                  <a:schemeClr val="accent5"/>
                </a:solidFill>
              </a:rPr>
              <a:t>of </a:t>
            </a:r>
            <a:r>
              <a:rPr lang="en-US" sz="2200" b="1">
                <a:solidFill>
                  <a:schemeClr val="accent5"/>
                </a:solidFill>
              </a:rPr>
              <a:t>bytes</a:t>
            </a:r>
            <a:r>
              <a:rPr lang="en-US" sz="2200"/>
              <a:t>, </a:t>
            </a:r>
            <a:r>
              <a:rPr lang="en-US" sz="2200" b="1">
                <a:solidFill>
                  <a:schemeClr val="accent5"/>
                </a:solidFill>
              </a:rPr>
              <a:t>where each byte </a:t>
            </a:r>
            <a:r>
              <a:rPr lang="en-US" sz="2200">
                <a:solidFill>
                  <a:schemeClr val="accent5"/>
                </a:solidFill>
              </a:rPr>
              <a:t>has a unique</a:t>
            </a:r>
            <a:r>
              <a:rPr lang="en-US" sz="2200"/>
              <a:t> </a:t>
            </a:r>
            <a:r>
              <a:rPr lang="en-US" sz="2200" i="1">
                <a:solidFill>
                  <a:srgbClr val="CC0000"/>
                </a:solidFill>
              </a:rPr>
              <a:t>address (this is a: byte addressable memory)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An address is an </a:t>
            </a:r>
            <a:r>
              <a:rPr lang="en-US" sz="2200" b="1">
                <a:solidFill>
                  <a:schemeClr val="accent1"/>
                </a:solidFill>
              </a:rPr>
              <a:t>unsigned</a:t>
            </a:r>
            <a:r>
              <a:rPr lang="en-US" sz="2200">
                <a:solidFill>
                  <a:schemeClr val="accent1"/>
                </a:solidFill>
              </a:rPr>
              <a:t> (positive #) </a:t>
            </a:r>
            <a:r>
              <a:rPr lang="en-US" sz="2200" i="1">
                <a:solidFill>
                  <a:srgbClr val="2C895B"/>
                </a:solidFill>
              </a:rPr>
              <a:t>fixed-length</a:t>
            </a:r>
            <a:r>
              <a:rPr lang="en-US" sz="2200">
                <a:solidFill>
                  <a:srgbClr val="2C895B"/>
                </a:solidFill>
              </a:rPr>
              <a:t> n-bit binary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Range (domain) of possible addresses = </a:t>
            </a:r>
            <a:r>
              <a:rPr lang="en-US" sz="2200" i="1">
                <a:solidFill>
                  <a:srgbClr val="C00000"/>
                </a:solidFill>
              </a:rPr>
              <a:t>address space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Each byte </a:t>
            </a:r>
            <a:r>
              <a:rPr lang="en-US" sz="2200"/>
              <a:t>in memory can be </a:t>
            </a:r>
            <a:r>
              <a:rPr lang="en-US" sz="2200" b="1">
                <a:solidFill>
                  <a:schemeClr val="accent5"/>
                </a:solidFill>
              </a:rPr>
              <a:t>individually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accessed</a:t>
            </a:r>
            <a:r>
              <a:rPr lang="en-US" sz="2200"/>
              <a:t> and operated on given its </a:t>
            </a:r>
            <a:r>
              <a:rPr lang="en-US" sz="2200" b="1">
                <a:solidFill>
                  <a:schemeClr val="accent1"/>
                </a:solidFill>
              </a:rPr>
              <a:t>unique address</a:t>
            </a:r>
            <a:endParaRPr/>
          </a:p>
        </p:txBody>
      </p:sp>
      <p:grpSp>
        <p:nvGrpSpPr>
          <p:cNvPr id="290" name="Google Shape;290;p17"/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1" name="Google Shape;291;p17"/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..00000001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n-bit</a:t>
              </a: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..00000010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..00000011</a:t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..00000101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..00000111</a:t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Low address</a:t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High address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1 byte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(8-bits wide)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/>
            </a:p>
          </p:txBody>
        </p:sp>
      </p:grpSp>
      <p:graphicFrame>
        <p:nvGraphicFramePr>
          <p:cNvPr id="316" name="Google Shape;316;p17"/>
          <p:cNvGraphicFramePr/>
          <p:nvPr/>
        </p:nvGraphicFramePr>
        <p:xfrm>
          <a:off x="2501615" y="1987263"/>
          <a:ext cx="3471200" cy="1747350"/>
        </p:xfrm>
        <a:graphic>
          <a:graphicData uri="http://schemas.openxmlformats.org/drawingml/2006/table">
            <a:tbl>
              <a:tblPr firstRow="1" bandRow="1">
                <a:noFill/>
                <a:tableStyleId>{8F31D34B-2A0E-433A-87CB-EFCC96818C73}</a:tableStyleId>
              </a:tblPr>
              <a:tblGrid>
                <a:gridCol w="43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 position in Byte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of each bit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" name="Google Shape;317;p17"/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8" name="Google Shape;318;p17"/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	MSB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Most Significant Bit</a:t>
              </a:r>
              <a:endParaRPr/>
            </a:p>
          </p:txBody>
        </p:sp>
        <p:cxnSp>
          <p:nvCxnSpPr>
            <p:cNvPr id="319" name="Google Shape;319;p17"/>
            <p:cNvCxnSpPr/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0" name="Google Shape;320;p17"/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LSB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(Least Significant Bit)</a:t>
              </a:r>
              <a:endParaRPr/>
            </a:p>
          </p:txBody>
        </p:sp>
        <p:cxnSp>
          <p:nvCxnSpPr>
            <p:cNvPr id="321" name="Google Shape;321;p17"/>
            <p:cNvCxnSpPr/>
            <p:nvPr/>
          </p:nvCxnSpPr>
          <p:spPr>
            <a:xfrm rot="10800000">
              <a:off x="6060889" y="3051782"/>
              <a:ext cx="602311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22" name="Google Shape;322;p1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is one byte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Memory: Size and Address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337559" y="749955"/>
            <a:ext cx="11682263" cy="3032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 i="1"/>
              <a:t>Variable name is associated </a:t>
            </a:r>
            <a:r>
              <a:rPr lang="en-US" sz="2000"/>
              <a:t>with a </a:t>
            </a:r>
            <a:r>
              <a:rPr lang="en-US" sz="2000" i="1" u="sng">
                <a:solidFill>
                  <a:schemeClr val="accent5"/>
                </a:solidFill>
              </a:rPr>
              <a:t>starting address in memory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>
                <a:solidFill>
                  <a:schemeClr val="accent5"/>
                </a:solidFill>
              </a:rPr>
              <a:t>number of </a:t>
            </a:r>
            <a:r>
              <a:rPr lang="en-US" sz="2000" b="1">
                <a:solidFill>
                  <a:schemeClr val="accent5"/>
                </a:solidFill>
              </a:rPr>
              <a:t>contiguous bytes </a:t>
            </a:r>
            <a:r>
              <a:rPr lang="en-US" sz="2000">
                <a:solidFill>
                  <a:schemeClr val="accent5"/>
                </a:solidFill>
              </a:rPr>
              <a:t>required to store a variable </a:t>
            </a:r>
            <a:r>
              <a:rPr lang="en-US" sz="2000"/>
              <a:t>is based on the </a:t>
            </a:r>
            <a:r>
              <a:rPr lang="en-US" sz="2000" i="1">
                <a:solidFill>
                  <a:schemeClr val="accent5"/>
                </a:solidFill>
              </a:rPr>
              <a:t>type</a:t>
            </a:r>
            <a:r>
              <a:rPr lang="en-US" sz="2000"/>
              <a:t> of the variable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Different </a:t>
            </a:r>
            <a:r>
              <a:rPr lang="en-US" sz="2000">
                <a:solidFill>
                  <a:srgbClr val="2C895B"/>
                </a:solidFill>
              </a:rPr>
              <a:t>variable types </a:t>
            </a:r>
            <a:r>
              <a:rPr lang="en-US" sz="2000"/>
              <a:t>require </a:t>
            </a:r>
            <a:r>
              <a:rPr lang="en-US" sz="2000">
                <a:solidFill>
                  <a:srgbClr val="0070C0"/>
                </a:solidFill>
              </a:rPr>
              <a:t>different amount </a:t>
            </a:r>
            <a:r>
              <a:rPr lang="en-US" sz="2000"/>
              <a:t>of </a:t>
            </a:r>
            <a:r>
              <a:rPr lang="en-US" sz="2000">
                <a:solidFill>
                  <a:srgbClr val="2C895B"/>
                </a:solidFill>
              </a:rPr>
              <a:t>contiguous bytes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ARM 32 has fixed length (32-bit) instructions (stored in 4 contiguous bytes)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Example Below</a:t>
            </a:r>
            <a:r>
              <a:rPr lang="en-US" sz="2000">
                <a:solidFill>
                  <a:schemeClr val="dk2"/>
                </a:solidFill>
              </a:rPr>
              <a:t>: Variables all starting at address 0, each box is a byte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332" name="Google Shape;332;p18"/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333" name="Google Shape;333;p18"/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34" name="Google Shape;334;p18"/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</a:t>
                </a:r>
                <a:endParaRPr/>
              </a:p>
            </p:txBody>
          </p:sp>
          <p:sp>
            <p:nvSpPr>
              <p:cNvPr id="335" name="Google Shape;335;p18"/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</p:grpSp>
        <p:sp>
          <p:nvSpPr>
            <p:cNvPr id="336" name="Google Shape;336;p18"/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8" name="Google Shape;338;p18"/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339" name="Google Shape;339;p18"/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340" name="Google Shape;340;p18"/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</a:t>
                </a:r>
                <a:endParaRPr/>
              </a:p>
            </p:txBody>
          </p:sp>
          <p:sp>
            <p:nvSpPr>
              <p:cNvPr id="341" name="Google Shape;341;p18"/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11111111</a:t>
                </a:r>
                <a:endParaRPr/>
              </a:p>
            </p:txBody>
          </p:sp>
          <p:sp>
            <p:nvSpPr>
              <p:cNvPr id="342" name="Google Shape;342;p18"/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 bytes</a:t>
                </a:r>
                <a:endParaRPr/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46" name="Google Shape;346;p18"/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347" name="Google Shape;347;p18"/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</p:grpSp>
        <p:sp>
          <p:nvSpPr>
            <p:cNvPr id="349" name="Google Shape;349;p18"/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 rot="-5400000">
              <a:off x="10787909" y="5461696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Google Shape;353;p18"/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54" name="Google Shape;354;p18"/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55" name="Google Shape;355;p18"/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short int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 bytes</a:t>
                </a:r>
                <a:endParaRPr/>
              </a:p>
            </p:txBody>
          </p:sp>
          <p:sp>
            <p:nvSpPr>
              <p:cNvPr id="356" name="Google Shape;356;p18"/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58" name="Google Shape;358;p18"/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</p:grpSp>
        <p:sp>
          <p:nvSpPr>
            <p:cNvPr id="360" name="Google Shape;360;p18"/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18"/>
            <p:cNvSpPr txBox="1"/>
            <p:nvPr/>
          </p:nvSpPr>
          <p:spPr>
            <a:xfrm rot="-5400000">
              <a:off x="6383304" y="5828647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Variables in C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74245" y="517293"/>
            <a:ext cx="12043510" cy="604487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Integer types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Floating Point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Modifiers for each base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[int, double]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Char char="•"/>
            </a:pPr>
            <a:r>
              <a:rPr lang="en-US" sz="22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read only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/>
              <a:t>char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One byte </a:t>
            </a:r>
            <a:r>
              <a:rPr lang="en-US" sz="2200">
                <a:solidFill>
                  <a:srgbClr val="353B3E"/>
                </a:solidFill>
              </a:rPr>
              <a:t>in a </a:t>
            </a:r>
            <a:r>
              <a:rPr lang="en-US" sz="2200" b="1">
                <a:solidFill>
                  <a:srgbClr val="353B3E"/>
                </a:solidFill>
              </a:rPr>
              <a:t>byte addressable </a:t>
            </a:r>
            <a:r>
              <a:rPr lang="en-US" sz="2200">
                <a:solidFill>
                  <a:srgbClr val="353B3E"/>
                </a:solidFill>
              </a:rPr>
              <a:t>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vs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Unsigned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implementation dependent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Be careful </a:t>
            </a:r>
            <a:r>
              <a:rPr lang="en-US" sz="2200">
                <a:solidFill>
                  <a:srgbClr val="00B050"/>
                </a:solidFill>
              </a:rPr>
              <a:t>char is unsigned on arm </a:t>
            </a:r>
            <a:r>
              <a:rPr lang="en-US" sz="2200"/>
              <a:t>and </a:t>
            </a:r>
            <a:r>
              <a:rPr lang="en-US" sz="2200">
                <a:solidFill>
                  <a:srgbClr val="00B0F0"/>
                </a:solidFill>
              </a:rPr>
              <a:t>signed on other HW like intel</a:t>
            </a:r>
            <a:endParaRPr/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5580152" y="605026"/>
          <a:ext cx="5992400" cy="45111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27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Data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AArch-32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AArch-64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(arm unsigned)</a:t>
                      </a:r>
                      <a:endParaRPr sz="2000" b="0" i="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unsigned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long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float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long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*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2" name="Google Shape;372;p1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word size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size of the address (pointer)</a:t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899342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055806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14:cNvPr>
              <p14:cNvContentPartPr/>
              <p14:nvPr/>
            </p14:nvContentPartPr>
            <p14:xfrm>
              <a:off x="9032400" y="136080"/>
              <a:ext cx="336600" cy="5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3040" y="126720"/>
                <a:ext cx="355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14:cNvPr>
              <p14:cNvContentPartPr/>
              <p14:nvPr/>
            </p14:nvContentPartPr>
            <p14:xfrm>
              <a:off x="3457800" y="823320"/>
              <a:ext cx="1889280" cy="413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8440" y="813960"/>
                <a:ext cx="1908000" cy="41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264222" y="864694"/>
            <a:ext cx="5561629" cy="17213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</a:rPr>
              <a:t>Instructor</a:t>
            </a:r>
            <a:r>
              <a:rPr lang="en-US" sz="2200"/>
              <a:t>: </a:t>
            </a:r>
            <a:r>
              <a:rPr lang="en-US" sz="2200">
                <a:solidFill>
                  <a:srgbClr val="353B3E"/>
                </a:solidFill>
              </a:rPr>
              <a:t>Paul Cao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Email: </a:t>
            </a:r>
            <a:r>
              <a:rPr lang="en-US" sz="2200" b="1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yic242@ucsd.edu</a:t>
            </a:r>
            <a:endParaRPr sz="22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Office: CSE 2102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Section A Spring 2024 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069034" y="826287"/>
            <a:ext cx="5858744" cy="177889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Office Hours: CSE 2102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: 9:30am to 11:30 am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Ask questions, review material, or just come to listen </a:t>
            </a:r>
            <a:endParaRPr/>
          </a:p>
          <a:p>
            <a:pPr marL="577850" marR="0" lvl="1" indent="-84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4222" y="2778794"/>
            <a:ext cx="751680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at UCSD in Fall 2015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Taught at liberal arts colleges before moving to SD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area in CS Education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Teaching Background: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all lower division courses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8A/8B/11/12/30/100/95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I’m not working: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 good grocery shopper for the family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DIY stuff</a:t>
            </a:r>
            <a:endParaRPr/>
          </a:p>
        </p:txBody>
      </p:sp>
      <p:pic>
        <p:nvPicPr>
          <p:cNvPr id="68" name="Google Shape;68;p2" descr="A picture containing outdoor, man, young, lay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818939">
            <a:off x="6719404" y="3353996"/>
            <a:ext cx="3279134" cy="24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code execution order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921834" y="5610295"/>
            <a:ext cx="10941469" cy="115859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6"/>
                </a:solidFill>
              </a:rPr>
              <a:t>Execution order</a:t>
            </a:r>
            <a:r>
              <a:rPr lang="en-US" sz="2000">
                <a:solidFill>
                  <a:schemeClr val="accent6"/>
                </a:solidFill>
              </a:rPr>
              <a:t>: Programs execute </a:t>
            </a:r>
            <a:r>
              <a:rPr lang="en-US" sz="2000">
                <a:solidFill>
                  <a:schemeClr val="accent1"/>
                </a:solidFill>
              </a:rPr>
              <a:t>from instructions located in </a:t>
            </a:r>
            <a:r>
              <a:rPr lang="en-US" sz="2000" b="1">
                <a:solidFill>
                  <a:schemeClr val="accent1"/>
                </a:solidFill>
              </a:rPr>
              <a:t>low address </a:t>
            </a:r>
            <a:r>
              <a:rPr lang="en-US" sz="2000">
                <a:solidFill>
                  <a:schemeClr val="accent1"/>
                </a:solidFill>
              </a:rPr>
              <a:t>memory to </a:t>
            </a:r>
            <a:r>
              <a:rPr lang="en-US" sz="2000" b="1">
                <a:solidFill>
                  <a:schemeClr val="accent1"/>
                </a:solidFill>
              </a:rPr>
              <a:t>high address </a:t>
            </a:r>
            <a:r>
              <a:rPr lang="en-US" sz="2000">
                <a:solidFill>
                  <a:schemeClr val="accent1"/>
                </a:solidFill>
              </a:rPr>
              <a:t>memory</a:t>
            </a:r>
            <a:r>
              <a:rPr lang="en-US" sz="2000">
                <a:solidFill>
                  <a:schemeClr val="accent6"/>
                </a:solidFill>
              </a:rPr>
              <a:t> stepping </a:t>
            </a:r>
            <a:r>
              <a:rPr lang="en-US" sz="2000" b="1">
                <a:solidFill>
                  <a:srgbClr val="2C895B"/>
                </a:solidFill>
              </a:rPr>
              <a:t>one machine instruction at a time (</a:t>
            </a:r>
            <a:r>
              <a:rPr lang="en-US" sz="2000">
                <a:solidFill>
                  <a:schemeClr val="accent6"/>
                </a:solidFill>
              </a:rPr>
              <a:t>called</a:t>
            </a:r>
            <a:r>
              <a:rPr lang="en-US" sz="2000" b="1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chemeClr val="accent1"/>
                </a:solidFill>
              </a:rPr>
              <a:t>execution order</a:t>
            </a:r>
            <a:r>
              <a:rPr lang="en-US" sz="2000" b="1">
                <a:solidFill>
                  <a:srgbClr val="2C895B"/>
                </a:solidFill>
              </a:rPr>
              <a:t>) </a:t>
            </a:r>
            <a:r>
              <a:rPr lang="en-US" sz="2000" b="1">
                <a:solidFill>
                  <a:srgbClr val="F3753F"/>
                </a:solidFill>
              </a:rPr>
              <a:t>unless there is a branch </a:t>
            </a:r>
            <a:r>
              <a:rPr lang="en-US" sz="2000">
                <a:solidFill>
                  <a:schemeClr val="accent6"/>
                </a:solidFill>
              </a:rPr>
              <a:t>(example: loop, if statement etc.)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385" name="Google Shape;385;p20"/>
          <p:cNvCxnSpPr/>
          <p:nvPr/>
        </p:nvCxnSpPr>
        <p:spPr>
          <a:xfrm rot="10800000" flipH="1">
            <a:off x="4710536" y="1921150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20"/>
          <p:cNvCxnSpPr/>
          <p:nvPr/>
        </p:nvCxnSpPr>
        <p:spPr>
          <a:xfrm rot="10800000" flipH="1">
            <a:off x="4720116" y="4859353"/>
            <a:ext cx="1871184" cy="173595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7" name="Google Shape;387;p20"/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memory address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memory address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program</a:t>
            </a:r>
            <a:endParaRPr/>
          </a:p>
        </p:txBody>
      </p:sp>
      <p:cxnSp>
        <p:nvCxnSpPr>
          <p:cNvPr id="396" name="Google Shape;396;p20"/>
          <p:cNvCxnSpPr/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20"/>
          <p:cNvSpPr/>
          <p:nvPr/>
        </p:nvSpPr>
        <p:spPr>
          <a:xfrm>
            <a:off x="8631622" y="3493853"/>
            <a:ext cx="206078" cy="143320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#n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#...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execution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843865" y="1770144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grpSp>
        <p:nvGrpSpPr>
          <p:cNvPr id="403" name="Google Shape;403;p20"/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404" name="Google Shape;404;p20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405" name="Google Shape;405;p20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6" name="Google Shape;406;p20"/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407" name="Google Shape;407;p20"/>
            <p:cNvSpPr/>
            <p:nvPr/>
          </p:nvSpPr>
          <p:spPr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/>
            </a:p>
          </p:txBody>
        </p:sp>
        <p:cxnSp>
          <p:nvCxnSpPr>
            <p:cNvPr id="408" name="Google Shape;408;p20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409" name="Google Shape;409;p20"/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20"/>
          <p:cNvCxnSpPr/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0"/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Machine code </a:t>
            </a:r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body" idx="1"/>
          </p:nvPr>
        </p:nvSpPr>
        <p:spPr>
          <a:xfrm>
            <a:off x="737286" y="4183256"/>
            <a:ext cx="11174451" cy="24569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granularity</a:t>
            </a:r>
            <a:r>
              <a:rPr lang="en-US" sz="2000"/>
              <a:t> of </a:t>
            </a:r>
            <a:r>
              <a:rPr lang="en-US" sz="2000" b="1"/>
              <a:t>compilation and assembly </a:t>
            </a:r>
            <a:r>
              <a:rPr lang="en-US" sz="2000"/>
              <a:t>is a </a:t>
            </a:r>
            <a:r>
              <a:rPr lang="en-US" sz="2000" b="1">
                <a:solidFill>
                  <a:schemeClr val="accent1"/>
                </a:solidFill>
              </a:rPr>
              <a:t>single text file </a:t>
            </a:r>
            <a:r>
              <a:rPr lang="en-US" sz="2000">
                <a:solidFill>
                  <a:schemeClr val="accent6"/>
                </a:solidFill>
              </a:rPr>
              <a:t>(called a </a:t>
            </a:r>
            <a:r>
              <a:rPr lang="en-US" sz="2000" b="1">
                <a:solidFill>
                  <a:schemeClr val="accent1"/>
                </a:solidFill>
              </a:rPr>
              <a:t>translation unit</a:t>
            </a:r>
            <a:r>
              <a:rPr lang="en-US" sz="2000" b="1">
                <a:solidFill>
                  <a:schemeClr val="accent6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.</a:t>
            </a:r>
            <a:r>
              <a:rPr lang="en-US" sz="2000" b="1"/>
              <a:t>c </a:t>
            </a:r>
            <a:r>
              <a:rPr lang="en-US" sz="2000"/>
              <a:t>file is a C </a:t>
            </a:r>
            <a:r>
              <a:rPr lang="en-US" sz="2000" b="1"/>
              <a:t>source</a:t>
            </a:r>
            <a:r>
              <a:rPr lang="en-US" sz="2000"/>
              <a:t> file (file.c)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(upper case S) is a </a:t>
            </a:r>
            <a:r>
              <a:rPr lang="en-US" sz="2000" b="1"/>
              <a:t>human</a:t>
            </a:r>
            <a:r>
              <a:rPr lang="en-US" sz="2000"/>
              <a:t> written </a:t>
            </a:r>
            <a:r>
              <a:rPr lang="en-US" sz="2000" b="1"/>
              <a:t>assembly source </a:t>
            </a:r>
            <a:r>
              <a:rPr lang="en-US" sz="2000"/>
              <a:t>file (file.S)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(lower case s) is a </a:t>
            </a:r>
            <a:r>
              <a:rPr lang="en-US" sz="2000" b="1"/>
              <a:t>compiler</a:t>
            </a:r>
            <a:r>
              <a:rPr lang="en-US" sz="2000"/>
              <a:t> generated </a:t>
            </a:r>
            <a:r>
              <a:rPr lang="en-US" sz="2000" b="1"/>
              <a:t>assemble source </a:t>
            </a:r>
            <a:r>
              <a:rPr lang="en-US" sz="2000"/>
              <a:t>file (file.s)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.o </a:t>
            </a:r>
            <a:r>
              <a:rPr lang="en-US" sz="2000"/>
              <a:t>file is a </a:t>
            </a:r>
            <a:r>
              <a:rPr lang="en-US" sz="2000" b="1"/>
              <a:t>machine code binary</a:t>
            </a:r>
            <a:r>
              <a:rPr lang="en-US" sz="2000"/>
              <a:t> </a:t>
            </a:r>
            <a:r>
              <a:rPr lang="en-US" sz="2000" b="1"/>
              <a:t>(object) </a:t>
            </a:r>
            <a:r>
              <a:rPr lang="en-US" sz="2000"/>
              <a:t>file (file.o)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Multiple </a:t>
            </a:r>
            <a:r>
              <a:rPr lang="en-US" sz="2000" b="1"/>
              <a:t>.o </a:t>
            </a:r>
            <a:r>
              <a:rPr lang="en-US" sz="2000"/>
              <a:t>files are </a:t>
            </a:r>
            <a:r>
              <a:rPr lang="en-US" sz="2000" b="1"/>
              <a:t>combined</a:t>
            </a:r>
            <a:r>
              <a:rPr lang="en-US" sz="2000"/>
              <a:t> (linked) into an </a:t>
            </a:r>
            <a:r>
              <a:rPr lang="en-US" sz="2000" b="1"/>
              <a:t>executable file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528281" y="81642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882464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10819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987066" y="2955270"/>
            <a:ext cx="2855417" cy="476989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3750757" y="155972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2321765" y="157502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909961" y="154312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2218503" y="2485851"/>
            <a:ext cx="325553" cy="4280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7485659" y="738665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8839842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10368197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8027692" y="2924418"/>
            <a:ext cx="3026755" cy="504582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450" name="Google Shape;450;p21"/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0708135" y="1481965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9279143" y="149726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867339" y="146536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381328" y="243770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>
            <a:spLocks noGrp="1"/>
          </p:cNvSpPr>
          <p:nvPr>
            <p:ph type="body" idx="1"/>
          </p:nvPr>
        </p:nvSpPr>
        <p:spPr>
          <a:xfrm>
            <a:off x="598911" y="3325640"/>
            <a:ext cx="11331909" cy="34523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Each source file (</a:t>
            </a:r>
            <a:r>
              <a:rPr lang="en-US" sz="1800" b="1">
                <a:solidFill>
                  <a:schemeClr val="accent1"/>
                </a:solidFill>
              </a:rPr>
              <a:t>Translation unit) </a:t>
            </a:r>
            <a:r>
              <a:rPr lang="en-US" sz="1800"/>
              <a:t> is compiled (or assembled) independently to an object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we </a:t>
            </a:r>
            <a:r>
              <a:rPr lang="en-US" sz="1800">
                <a:solidFill>
                  <a:schemeClr val="accent1"/>
                </a:solidFill>
              </a:rPr>
              <a:t>modify a single file </a:t>
            </a:r>
            <a:r>
              <a:rPr lang="en-US" sz="1800"/>
              <a:t>in a </a:t>
            </a:r>
            <a:r>
              <a:rPr lang="en-US" sz="1800">
                <a:solidFill>
                  <a:schemeClr val="accent3"/>
                </a:solidFill>
              </a:rPr>
              <a:t>multi-source file program</a:t>
            </a:r>
            <a:r>
              <a:rPr lang="en-US" sz="1800"/>
              <a:t>, we want to only </a:t>
            </a:r>
            <a:r>
              <a:rPr lang="en-US" sz="1800" b="1">
                <a:solidFill>
                  <a:srgbClr val="00B050"/>
                </a:solidFill>
              </a:rPr>
              <a:t>recompile</a:t>
            </a:r>
            <a:r>
              <a:rPr lang="en-US" sz="1800">
                <a:solidFill>
                  <a:srgbClr val="00B050"/>
                </a:solidFill>
              </a:rPr>
              <a:t> the </a:t>
            </a:r>
            <a:r>
              <a:rPr lang="en-US" sz="1800" b="1">
                <a:solidFill>
                  <a:srgbClr val="00B050"/>
                </a:solidFill>
              </a:rPr>
              <a:t>file</a:t>
            </a:r>
            <a:r>
              <a:rPr lang="en-US" sz="1800">
                <a:solidFill>
                  <a:srgbClr val="00B050"/>
                </a:solidFill>
              </a:rPr>
              <a:t> that changed </a:t>
            </a:r>
            <a:r>
              <a:rPr lang="en-US" sz="1800"/>
              <a:t>and </a:t>
            </a:r>
            <a:r>
              <a:rPr lang="en-US" sz="1800">
                <a:solidFill>
                  <a:srgbClr val="F37440"/>
                </a:solidFill>
              </a:rPr>
              <a:t>combine </a:t>
            </a:r>
            <a:r>
              <a:rPr lang="en-US" sz="1800">
                <a:solidFill>
                  <a:schemeClr val="accent6"/>
                </a:solidFill>
              </a:rPr>
              <a:t>it with the </a:t>
            </a:r>
            <a:r>
              <a:rPr lang="en-US" sz="1800">
                <a:solidFill>
                  <a:srgbClr val="F37440"/>
                </a:solidFill>
              </a:rPr>
              <a:t>other already compiled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Library file </a:t>
            </a:r>
            <a:r>
              <a:rPr lang="en-US" sz="1800">
                <a:solidFill>
                  <a:schemeClr val="accent6"/>
                </a:solidFill>
              </a:rPr>
              <a:t>(lib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.a – where 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 is the library name) is an </a:t>
            </a:r>
            <a:r>
              <a:rPr lang="en-US" sz="1800" b="1">
                <a:solidFill>
                  <a:schemeClr val="accent6"/>
                </a:solidFill>
              </a:rPr>
              <a:t>aggregation</a:t>
            </a:r>
            <a:r>
              <a:rPr lang="en-US" sz="1800">
                <a:solidFill>
                  <a:schemeClr val="accent6"/>
                </a:solidFill>
              </a:rPr>
              <a:t> of </a:t>
            </a:r>
            <a:r>
              <a:rPr lang="en-US" sz="1800" b="1">
                <a:solidFill>
                  <a:schemeClr val="accent6"/>
                </a:solidFill>
              </a:rPr>
              <a:t>distinct object </a:t>
            </a:r>
            <a:r>
              <a:rPr lang="en-US" sz="1800">
                <a:solidFill>
                  <a:schemeClr val="accent6"/>
                </a:solidFill>
              </a:rPr>
              <a:t>(.o) files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>
                <a:solidFill>
                  <a:srgbClr val="00B050"/>
                </a:solidFill>
              </a:rPr>
              <a:t>Linker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</a:rPr>
              <a:t>combines </a:t>
            </a:r>
            <a:r>
              <a:rPr lang="en-US" sz="1800">
                <a:solidFill>
                  <a:schemeClr val="accent6"/>
                </a:solidFill>
              </a:rPr>
              <a:t>all the </a:t>
            </a:r>
            <a:r>
              <a:rPr lang="en-US" sz="1800">
                <a:solidFill>
                  <a:schemeClr val="accent1"/>
                </a:solidFill>
              </a:rPr>
              <a:t>listed object files together </a:t>
            </a:r>
            <a:r>
              <a:rPr lang="en-US" sz="1800">
                <a:solidFill>
                  <a:schemeClr val="accent6"/>
                </a:solidFill>
              </a:rPr>
              <a:t>plus </a:t>
            </a:r>
            <a:r>
              <a:rPr lang="en-US" sz="1800" b="1">
                <a:solidFill>
                  <a:schemeClr val="accent6"/>
                </a:solidFill>
              </a:rPr>
              <a:t>just those object files in libraries </a:t>
            </a:r>
            <a:r>
              <a:rPr lang="en-US" sz="1800">
                <a:solidFill>
                  <a:schemeClr val="accent6"/>
                </a:solidFill>
              </a:rPr>
              <a:t>whose </a:t>
            </a:r>
            <a:r>
              <a:rPr lang="en-US" sz="1800" b="1">
                <a:solidFill>
                  <a:schemeClr val="accent6"/>
                </a:solidFill>
              </a:rPr>
              <a:t>contents are referenced 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Example</a:t>
            </a:r>
            <a:r>
              <a:rPr lang="en-US" sz="1800">
                <a:solidFill>
                  <a:schemeClr val="accent6"/>
                </a:solidFill>
              </a:rPr>
              <a:t>: one.c and two.c call functions contained in func1.o and func3.o (no calls to func2.o or func4.o)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Important: </a:t>
            </a:r>
            <a:r>
              <a:rPr lang="en-US" sz="1800" b="1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>
                <a:solidFill>
                  <a:schemeClr val="accent6"/>
                </a:solidFill>
              </a:rPr>
              <a:t>)</a:t>
            </a: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Linker: Combines object files to create an executable file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819759" y="5725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one.c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598911" y="2420439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2570633" y="53092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one.o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19759" y="1434739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2570633" y="148198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2570633" y="2388651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rgbClr val="45D2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func2.o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func4.o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(libsample.a)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>
            <a:off x="4940379" y="783271"/>
            <a:ext cx="0" cy="229770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2"/>
          <p:cNvSpPr/>
          <p:nvPr/>
        </p:nvSpPr>
        <p:spPr>
          <a:xfrm rot="-5400000">
            <a:off x="2238696" y="68440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 rot="-5400000">
            <a:off x="2200527" y="155210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 rot="-5400000">
            <a:off x="2247296" y="254183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rot="-5400000">
            <a:off x="4335272" y="79007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5400000">
            <a:off x="4306416" y="169461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 rot="-5400000">
            <a:off x="4332298" y="252397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 rot="-5400000">
            <a:off x="5339744" y="95918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 rot="-5400000">
            <a:off x="7845656" y="102719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(a.out)</a:t>
            </a:r>
            <a:endParaRPr/>
          </a:p>
        </p:txBody>
      </p:sp>
      <p:sp>
        <p:nvSpPr>
          <p:cNvPr id="491" name="Google Shape;491;p2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Execution: Different ISA</a:t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504889" y="43760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859072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3387427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2532260" y="262335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258236" y="323305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155910" y="386604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133390" y="4499040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3727365" y="118090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2298373" y="119620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86569" y="116430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3315136" y="214280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3003888" y="3419790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 rot="-5400000">
            <a:off x="2164404" y="3530129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 rot="-3847314">
            <a:off x="2263536" y="306228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 rot="-6545912">
            <a:off x="2170897" y="3921756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2907085" y="3957202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3003887" y="4490619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7462267" y="35984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8816450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0344805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9489638" y="2545595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215614" y="3155294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7113288" y="378828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7090768" y="442127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0684743" y="11031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9255751" y="111844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7843947" y="108654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0272514" y="206504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9961266" y="3342028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 rot="-5400000">
            <a:off x="9121782" y="345236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 rot="-3847314">
            <a:off x="9220914" y="2984525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 rot="-6545912">
            <a:off x="9128275" y="3843994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9864463" y="3879440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9961265" y="4412857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Pi-cluster system (all CSE30 PA's)</a:t>
            </a:r>
            <a:endParaRPr/>
          </a:p>
        </p:txBody>
      </p:sp>
      <p:sp>
        <p:nvSpPr>
          <p:cNvPr id="557" name="Google Shape;557;p23"/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ieng6</a:t>
            </a:r>
            <a:endParaRPr/>
          </a:p>
        </p:txBody>
      </p:sp>
      <p:sp>
        <p:nvSpPr>
          <p:cNvPr id="558" name="Google Shape;558;p2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/>
          <p:nvPr/>
        </p:nvSpPr>
        <p:spPr>
          <a:xfrm>
            <a:off x="8682665" y="4293359"/>
            <a:ext cx="1390332" cy="2129175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code to Execution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cat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 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printf("Hello!\n");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-Wall –Wextra –Werror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-c -S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-rwxr-xr-x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kmuller kmuller 7708 Mar 14 15:58 </a:t>
            </a:r>
            <a:r>
              <a:rPr lang="en-US" sz="1800" b="1">
                <a:solidFill>
                  <a:srgbClr val="2FB41D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disk file</a:t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24"/>
          <p:cNvCxnSpPr>
            <a:stCxn id="568" idx="7"/>
            <a:endCxn id="569" idx="1"/>
          </p:cNvCxnSpPr>
          <p:nvPr/>
        </p:nvCxnSpPr>
        <p:spPr>
          <a:xfrm rot="10800000" flipH="1">
            <a:off x="9514264" y="1183505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24"/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72" name="Google Shape;572;p24"/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24"/>
          <p:cNvCxnSpPr>
            <a:endCxn id="577" idx="1"/>
          </p:cNvCxnSpPr>
          <p:nvPr/>
        </p:nvCxnSpPr>
        <p:spPr>
          <a:xfrm>
            <a:off x="9681614" y="2148653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4"/>
          <p:cNvCxnSpPr/>
          <p:nvPr/>
        </p:nvCxnSpPr>
        <p:spPr>
          <a:xfrm>
            <a:off x="9237368" y="3778410"/>
            <a:ext cx="0" cy="551337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4"/>
          <p:cNvCxnSpPr/>
          <p:nvPr/>
        </p:nvCxnSpPr>
        <p:spPr>
          <a:xfrm>
            <a:off x="9098214" y="2581817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4"/>
          <p:cNvCxnSpPr/>
          <p:nvPr/>
        </p:nvCxnSpPr>
        <p:spPr>
          <a:xfrm rot="10800000" flipH="1">
            <a:off x="9514264" y="2978153"/>
            <a:ext cx="1192693" cy="203018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2" name="Google Shape;582;p24"/>
          <p:cNvSpPr/>
          <p:nvPr/>
        </p:nvSpPr>
        <p:spPr>
          <a:xfrm>
            <a:off x="4772485" y="755181"/>
            <a:ext cx="3537567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0" rIns="9047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Source to Execution Steps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Compile (c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Assemble (assembler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assemble and link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gcc automatically calls the assembler with .S or .s files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 and then execute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crt0.o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crt0 is the c runtime startup code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14:cNvPr>
              <p14:cNvContentPartPr/>
              <p14:nvPr/>
            </p14:nvContentPartPr>
            <p14:xfrm>
              <a:off x="1662120" y="2459160"/>
              <a:ext cx="4731480" cy="403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449800"/>
                <a:ext cx="4750200" cy="40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14:cNvPr>
              <p14:cNvContentPartPr/>
              <p14:nvPr/>
            </p14:nvContentPartPr>
            <p14:xfrm>
              <a:off x="7202880" y="1028880"/>
              <a:ext cx="4038840" cy="111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3520" y="1019520"/>
                <a:ext cx="4057560" cy="113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Equivalent Code: C -&gt; Assembly -&gt; Machine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96" name="Google Shape;596;p25"/>
            <p:cNvSpPr/>
            <p:nvPr/>
          </p:nvSpPr>
          <p:spPr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00010408 &lt;main&gt;: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10408: e92d4800       push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1040c: e28db004       add fp, sp,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10410: e59f0010       ldr r0, [pc, 16] //10428 &lt;L1&gt;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10414: ebffffb3       bl 102e8 &lt;printf@plt&gt;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10418: e3a00000       mov r0,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1041c: e24bd004       sub sp, fp,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10420: e8bd4800       pop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10424: e12fff1e       bx lr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00010428 &lt;L1&gt;: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10428: 0001049c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0001049c &lt;mesg&gt;: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1049c: 6c6c6548	// 'l, 'l', 'e', 'h'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104a0: 000a216f      // '\0', '\n', '!', 'o'</a:t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    contents</a:t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corresponding assembly</a:t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high     low bytes</a:t>
              </a:r>
              <a:endParaRPr/>
            </a:p>
          </p:txBody>
        </p:sp>
      </p:grpSp>
      <p:grpSp>
        <p:nvGrpSpPr>
          <p:cNvPr id="600" name="Google Shape;600;p25"/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601" name="Google Shape;601;p25"/>
            <p:cNvSpPr/>
            <p:nvPr/>
          </p:nvSpPr>
          <p:spPr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     .section .rodata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mesg:   .string "Hello!\n"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.text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.global main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.type   main, %function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FP_OFF, 4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EXIT_SUCCESS,  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main:   push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add     fp, sp,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ldr     r0, L1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bl      printf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mov     r0,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sub     sp, fp,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pop 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bx      lr  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L1:     .word mesg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ARM-32 assembly</a:t>
              </a:r>
              <a:endParaRPr/>
            </a:p>
          </p:txBody>
        </p:sp>
      </p:grpSp>
      <p:sp>
        <p:nvSpPr>
          <p:cNvPr id="603" name="Google Shape;603;p25"/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605" name="Google Shape;605;p25"/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5"/>
            <p:cNvCxnSpPr/>
            <p:nvPr/>
          </p:nvCxnSpPr>
          <p:spPr>
            <a:xfrm rot="10800000">
              <a:off x="8611866" y="4605859"/>
              <a:ext cx="676287" cy="9980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07" name="Google Shape;607;p25"/>
          <p:cNvGrpSpPr/>
          <p:nvPr/>
        </p:nvGrpSpPr>
        <p:grpSpPr>
          <a:xfrm>
            <a:off x="2807710" y="6310931"/>
            <a:ext cx="2258944" cy="307777"/>
            <a:chOff x="2807710" y="6310931"/>
            <a:chExt cx="2258944" cy="307777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5"/>
            <p:cNvCxnSpPr>
              <a:stCxn id="608" idx="1"/>
            </p:cNvCxnSpPr>
            <p:nvPr/>
          </p:nvCxnSpPr>
          <p:spPr>
            <a:xfrm flipH="1">
              <a:off x="2807710" y="6464819"/>
              <a:ext cx="751800" cy="109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610" name="Google Shape;610;p25"/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Code aka TEXT</a:t>
            </a:r>
            <a:endParaRPr/>
          </a:p>
        </p:txBody>
      </p:sp>
      <p:grpSp>
        <p:nvGrpSpPr>
          <p:cNvPr id="611" name="Google Shape;611;p25"/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612" name="Google Shape;612;p25"/>
            <p:cNvSpPr/>
            <p:nvPr/>
          </p:nvSpPr>
          <p:spPr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printf("Hello!\n");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EXIT_SUCCESS;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 source</a:t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615" name="Google Shape;615;p25"/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Machine instructions</a:t>
              </a:r>
              <a:endParaRPr/>
            </a:p>
          </p:txBody>
        </p:sp>
        <p:cxnSp>
          <p:nvCxnSpPr>
            <p:cNvPr id="616" name="Google Shape;616;p25"/>
            <p:cNvCxnSpPr/>
            <p:nvPr/>
          </p:nvCxnSpPr>
          <p:spPr>
            <a:xfrm rot="10800000">
              <a:off x="6955533" y="7403957"/>
              <a:ext cx="899236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" name="Google Shape;617;p25"/>
            <p:cNvCxnSpPr/>
            <p:nvPr/>
          </p:nvCxnSpPr>
          <p:spPr>
            <a:xfrm rot="10800000">
              <a:off x="6955533" y="7110450"/>
              <a:ext cx="0" cy="29350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14:cNvPr>
              <p14:cNvContentPartPr/>
              <p14:nvPr/>
            </p14:nvContentPartPr>
            <p14:xfrm>
              <a:off x="3573360" y="1917360"/>
              <a:ext cx="4096800" cy="475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0" y="1908000"/>
                <a:ext cx="4115520" cy="47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 txBox="1"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Introduction: C Program Structure (Single file)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&lt;stdlib.h&gt;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 This is block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2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this is a line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argv[])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int main() or 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char x = '\n';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printf("Hello World!%c", x);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World!\n"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     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main always returns either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				    // EXIT_SUCCESS or EXIT_FAILURE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626" name="Google Shape;626;p26"/>
            <p:cNvCxnSpPr/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7" name="Google Shape;627;p26"/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char literal '\n'</a:t>
              </a: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629" name="Google Shape;629;p26"/>
            <p:cNvCxnSpPr/>
            <p:nvPr/>
          </p:nvCxnSpPr>
          <p:spPr>
            <a:xfrm rot="10800000">
              <a:off x="1717813" y="2892859"/>
              <a:ext cx="1136342" cy="808363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0" name="Google Shape;630;p26"/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string literal "Hello World!%c"</a:t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632" name="Google Shape;632;p26"/>
            <p:cNvCxnSpPr/>
            <p:nvPr/>
          </p:nvCxnSpPr>
          <p:spPr>
            <a:xfrm rot="10800000">
              <a:off x="-2676993" y="2829044"/>
              <a:ext cx="63407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3" name="Google Shape;633;p26"/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directives to the preprocessor</a:t>
              </a:r>
              <a:endParaRPr/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635" name="Google Shape;635;p26"/>
            <p:cNvCxnSpPr/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6" name="Google Shape;636;p26"/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main() is the first function to run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Every executable program must have one function called main()</a:t>
              </a: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638" name="Google Shape;638;p26"/>
            <p:cNvCxnSpPr/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9" name="Google Shape;639;p26"/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library function for writing to stdout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14:cNvPr>
              <p14:cNvContentPartPr/>
              <p14:nvPr/>
            </p14:nvContentPartPr>
            <p14:xfrm>
              <a:off x="4855320" y="649440"/>
              <a:ext cx="7041960" cy="500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5960" y="640080"/>
                <a:ext cx="7060680" cy="502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the preprocessor (cpp)?</a:t>
            </a:r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body" idx="1"/>
          </p:nvPr>
        </p:nvSpPr>
        <p:spPr>
          <a:xfrm>
            <a:off x="633297" y="2775591"/>
            <a:ext cx="11079329" cy="378657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>
                <a:solidFill>
                  <a:srgbClr val="2C895B"/>
                </a:solidFill>
              </a:rPr>
              <a:t>Preprocessing is the first phase </a:t>
            </a:r>
            <a:r>
              <a:rPr lang="en-US" sz="1800">
                <a:solidFill>
                  <a:schemeClr val="dk2"/>
                </a:solidFill>
              </a:rPr>
              <a:t>in the compilation (.c files) or assembly (.S files only) process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</a:t>
            </a:r>
            <a:r>
              <a:rPr lang="en-US" sz="1800" b="1"/>
              <a:t>preprocessor</a:t>
            </a:r>
            <a:r>
              <a:rPr lang="en-US" sz="1800"/>
              <a:t> 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lang="en-US" sz="1800"/>
              <a:t>) </a:t>
            </a:r>
            <a:r>
              <a:rPr lang="en-US" sz="1800" i="1">
                <a:solidFill>
                  <a:srgbClr val="F3753F"/>
                </a:solidFill>
              </a:rPr>
              <a:t>transforms</a:t>
            </a:r>
            <a:r>
              <a:rPr lang="en-US" sz="1800"/>
              <a:t> your source code, then </a:t>
            </a:r>
            <a:r>
              <a:rPr lang="en-US" sz="1800" b="1"/>
              <a:t>passes it to the compiler </a:t>
            </a:r>
            <a:r>
              <a:rPr lang="en-US" sz="1800"/>
              <a:t>(on .c files) </a:t>
            </a:r>
            <a:r>
              <a:rPr lang="en-US" sz="1800" b="1"/>
              <a:t>or the assembler</a:t>
            </a:r>
            <a:r>
              <a:rPr lang="en-US" sz="1800"/>
              <a:t> (on .S files only, not .s files)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cpp is automatically invoked by 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 sz="1800" b="1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Usually, the input to</a:t>
            </a:r>
            <a:r>
              <a:rPr lang="en-US" sz="1800" b="1"/>
              <a:t>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 b="1"/>
              <a:t> </a:t>
            </a:r>
            <a:r>
              <a:rPr lang="en-US" sz="1800"/>
              <a:t>is a </a:t>
            </a:r>
            <a:r>
              <a:rPr lang="en-US" sz="1800">
                <a:solidFill>
                  <a:schemeClr val="accent1"/>
                </a:solidFill>
              </a:rPr>
              <a:t>C source file </a:t>
            </a:r>
            <a:r>
              <a:rPr lang="en-US" sz="1800"/>
              <a:t>(.c) or an </a:t>
            </a:r>
            <a:r>
              <a:rPr lang="en-US" sz="1800">
                <a:solidFill>
                  <a:schemeClr val="accent1"/>
                </a:solidFill>
              </a:rPr>
              <a:t>assembly source file </a:t>
            </a:r>
            <a:r>
              <a:rPr lang="en-US" sz="1800"/>
              <a:t>(.S only) and output from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is </a:t>
            </a:r>
            <a:r>
              <a:rPr lang="en-US" sz="1800">
                <a:solidFill>
                  <a:schemeClr val="accent1"/>
                </a:solidFill>
              </a:rPr>
              <a:t>still a C file or assembly file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output from cpp is in a temporary .i file (deleted after use)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cpp </a:t>
            </a:r>
            <a:r>
              <a:rPr lang="en-US" sz="1800" b="1">
                <a:solidFill>
                  <a:schemeClr val="accent1"/>
                </a:solidFill>
              </a:rPr>
              <a:t>does not </a:t>
            </a:r>
            <a:r>
              <a:rPr lang="en-US" sz="1800">
                <a:solidFill>
                  <a:schemeClr val="accent1"/>
                </a:solidFill>
              </a:rPr>
              <a:t>modify the input source file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>
                <a:solidFill>
                  <a:srgbClr val="353B3E"/>
                </a:solidFill>
              </a:rPr>
              <a:t>Common use</a:t>
            </a:r>
            <a:r>
              <a:rPr lang="en-US" sz="1800">
                <a:solidFill>
                  <a:srgbClr val="353B3E"/>
                </a:solidFill>
              </a:rPr>
              <a:t>: When a </a:t>
            </a:r>
            <a:r>
              <a:rPr lang="en-US" sz="1800" b="1">
                <a:solidFill>
                  <a:srgbClr val="353B3E"/>
                </a:solidFill>
              </a:rPr>
              <a:t>program is divided across </a:t>
            </a:r>
            <a:r>
              <a:rPr lang="en-US" sz="1800" b="1">
                <a:solidFill>
                  <a:schemeClr val="accent1"/>
                </a:solidFill>
              </a:rPr>
              <a:t>multiple source files </a:t>
            </a:r>
            <a:r>
              <a:rPr lang="en-US" sz="1800"/>
              <a:t>(including library files),</a:t>
            </a:r>
            <a:r>
              <a:rPr lang="en-US" sz="1800">
                <a:solidFill>
                  <a:srgbClr val="353B3E"/>
                </a:solidFill>
              </a:rPr>
              <a:t> cpp helps you keep consistency among the files (</a:t>
            </a:r>
            <a:r>
              <a:rPr lang="en-US" sz="1800" b="1">
                <a:solidFill>
                  <a:srgbClr val="353B3E"/>
                </a:solidFill>
              </a:rPr>
              <a:t>one version of the truth</a:t>
            </a:r>
            <a:r>
              <a:rPr lang="en-US" sz="1800">
                <a:solidFill>
                  <a:srgbClr val="353B3E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Examples: Consistent values for a constants, correct f</a:t>
            </a:r>
            <a:r>
              <a:rPr lang="en-US" sz="1800">
                <a:solidFill>
                  <a:srgbClr val="353B3E"/>
                </a:solidFill>
              </a:rPr>
              <a:t>unction definitions, etc.</a:t>
            </a:r>
            <a:endParaRPr/>
          </a:p>
        </p:txBody>
      </p:sp>
      <p:sp>
        <p:nvSpPr>
          <p:cNvPr id="646" name="Google Shape;646;p2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583485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804333" y="7359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27"/>
          <p:cNvSpPr/>
          <p:nvPr/>
        </p:nvSpPr>
        <p:spPr>
          <a:xfrm rot="-5400000">
            <a:off x="2185101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 rot="-5400000">
            <a:off x="2231870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 rot="-5400000">
            <a:off x="4371606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rot="-5400000">
            <a:off x="4418375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820837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three.i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4820837" y="73999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two.i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gcc(gas)</a:t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-5400000">
            <a:off x="6336237" y="86923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 rot="-5400000">
            <a:off x="6383006" y="185896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9259122" y="78629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9230356" y="182256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27"/>
          <p:cNvSpPr/>
          <p:nvPr/>
        </p:nvSpPr>
        <p:spPr>
          <a:xfrm rot="-5400000">
            <a:off x="8703718" y="87289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 rot="-5400000">
            <a:off x="8808061" y="18875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files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14:cNvPr>
              <p14:cNvContentPartPr/>
              <p14:nvPr/>
            </p14:nvContentPartPr>
            <p14:xfrm>
              <a:off x="7231320" y="245520"/>
              <a:ext cx="4956840" cy="225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1960" y="236160"/>
                <a:ext cx="4975560" cy="227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Common Preprocessor (cpp) Operations</a:t>
            </a:r>
            <a:endParaRPr/>
          </a:p>
        </p:txBody>
      </p:sp>
      <p:sp>
        <p:nvSpPr>
          <p:cNvPr id="671" name="Google Shape;671;p28"/>
          <p:cNvSpPr txBox="1">
            <a:spLocks noGrp="1"/>
          </p:cNvSpPr>
          <p:nvPr>
            <p:ph type="body" idx="1"/>
          </p:nvPr>
        </p:nvSpPr>
        <p:spPr>
          <a:xfrm>
            <a:off x="703360" y="490655"/>
            <a:ext cx="11161538" cy="35322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Comments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are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 b="1" i="1">
                <a:solidFill>
                  <a:srgbClr val="F3753F"/>
                </a:solidFill>
              </a:rPr>
              <a:t>replaced with a single space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 */ , //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You will do a design for this in PA2 and program it in PA3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Continued lines: </a:t>
            </a:r>
            <a:r>
              <a:rPr lang="en-US" sz="1800">
                <a:solidFill>
                  <a:schemeClr val="dk2"/>
                </a:solidFill>
              </a:rPr>
              <a:t>where the </a:t>
            </a:r>
            <a:r>
              <a:rPr lang="en-US" sz="1800" b="1">
                <a:solidFill>
                  <a:schemeClr val="dk2"/>
                </a:solidFill>
              </a:rPr>
              <a:t>last character in a line is a </a:t>
            </a:r>
            <a:r>
              <a:rPr lang="en-US" sz="1800" b="1">
                <a:solidFill>
                  <a:srgbClr val="FF0000"/>
                </a:solidFill>
              </a:rPr>
              <a:t>\ </a:t>
            </a:r>
            <a:r>
              <a:rPr lang="en-US" sz="1800">
                <a:solidFill>
                  <a:schemeClr val="dk2"/>
                </a:solidFill>
              </a:rPr>
              <a:t>causes the line to be </a:t>
            </a:r>
            <a:r>
              <a:rPr lang="en-US" sz="1800" b="1">
                <a:solidFill>
                  <a:schemeClr val="dk2"/>
                </a:solidFill>
              </a:rPr>
              <a:t>joined with the next line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 i="1"/>
              <a:t>preprocessor directive: </a:t>
            </a:r>
            <a:r>
              <a:rPr lang="en-US" sz="1800"/>
              <a:t>commands to cpp to perform an operation (these start with a </a:t>
            </a:r>
            <a:r>
              <a:rPr lang="en-US" sz="1800" b="1">
                <a:solidFill>
                  <a:schemeClr val="accent1"/>
                </a:solidFill>
              </a:rPr>
              <a:t>#)</a:t>
            </a:r>
            <a:endParaRPr sz="1800" b="1" i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</a:t>
            </a:r>
            <a:r>
              <a:rPr lang="en-US" sz="1800">
                <a:solidFill>
                  <a:schemeClr val="dk2"/>
                </a:solidFill>
              </a:rPr>
              <a:t>contents of the include file is to be </a:t>
            </a:r>
            <a:r>
              <a:rPr lang="en-US" sz="1800" i="1">
                <a:solidFill>
                  <a:srgbClr val="0070C0"/>
                </a:solidFill>
              </a:rPr>
              <a:t>inserted </a:t>
            </a:r>
            <a:r>
              <a:rPr lang="en-US" sz="1800">
                <a:solidFill>
                  <a:schemeClr val="dk2"/>
                </a:solidFill>
              </a:rPr>
              <a:t>at that spot in the source file</a:t>
            </a:r>
            <a:endParaRPr sz="18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Does two things: Defines</a:t>
            </a:r>
            <a:r>
              <a:rPr lang="en-US" sz="1800" b="1">
                <a:solidFill>
                  <a:srgbClr val="7030A0"/>
                </a:solidFill>
              </a:rPr>
              <a:t> MAX</a:t>
            </a:r>
            <a:r>
              <a:rPr lang="en-US" sz="1800">
                <a:solidFill>
                  <a:schemeClr val="dk2"/>
                </a:solidFill>
              </a:rPr>
              <a:t> to be a </a:t>
            </a:r>
            <a:r>
              <a:rPr lang="en-US" sz="1800" b="1" i="1">
                <a:solidFill>
                  <a:srgbClr val="7030A0"/>
                </a:solidFill>
              </a:rPr>
              <a:t>macro </a:t>
            </a:r>
            <a:r>
              <a:rPr lang="en-US" sz="1800" i="1">
                <a:solidFill>
                  <a:srgbClr val="7030A0"/>
                </a:solidFill>
              </a:rPr>
              <a:t>name </a:t>
            </a:r>
            <a:r>
              <a:rPr lang="en-US" sz="1800">
                <a:solidFill>
                  <a:schemeClr val="accent6"/>
                </a:solidFill>
              </a:rPr>
              <a:t>and assigns it the value 8</a:t>
            </a:r>
            <a:endParaRPr/>
          </a:p>
          <a:p>
            <a:pPr marL="1260475" lvl="3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MINE </a:t>
            </a:r>
            <a:r>
              <a:rPr lang="en-US" sz="1800">
                <a:solidFill>
                  <a:schemeClr val="accent6"/>
                </a:solidFill>
              </a:rPr>
              <a:t>just defines MINE to be a macro name with no value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Convention</a:t>
            </a:r>
            <a:r>
              <a:rPr lang="en-US" sz="1800">
                <a:solidFill>
                  <a:schemeClr val="dk2"/>
                </a:solidFill>
              </a:rPr>
              <a:t>: </a:t>
            </a:r>
            <a:r>
              <a:rPr lang="en-US" sz="1800" b="1">
                <a:solidFill>
                  <a:schemeClr val="dk2"/>
                </a:solidFill>
              </a:rPr>
              <a:t>MACRO</a:t>
            </a:r>
            <a:r>
              <a:rPr lang="en-US" sz="1800">
                <a:solidFill>
                  <a:schemeClr val="dk2"/>
                </a:solidFill>
              </a:rPr>
              <a:t> names are in </a:t>
            </a:r>
            <a:r>
              <a:rPr lang="en-US" sz="1800" b="1">
                <a:solidFill>
                  <a:schemeClr val="dk2"/>
                </a:solidFill>
              </a:rPr>
              <a:t>CAPITAL</a:t>
            </a:r>
            <a:r>
              <a:rPr lang="en-US" sz="1800">
                <a:solidFill>
                  <a:schemeClr val="dk2"/>
                </a:solidFill>
              </a:rPr>
              <a:t> letters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Macros with values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– cpp replaces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with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2000">
                <a:solidFill>
                  <a:schemeClr val="accent6"/>
                </a:solidFill>
              </a:rPr>
              <a:t>everywhere in the source file</a:t>
            </a:r>
            <a:endParaRPr sz="2400"/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rgbClr val="353B3E"/>
              </a:solidFill>
            </a:endParaRPr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672" name="Google Shape;672;p2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int x[MAX]; // histogram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ex.i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x[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body" idx="1"/>
          </p:nvPr>
        </p:nvSpPr>
        <p:spPr>
          <a:xfrm>
            <a:off x="294735" y="715392"/>
            <a:ext cx="11633043" cy="55797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Char char="•"/>
            </a:pPr>
            <a:r>
              <a:rPr lang="en-US" sz="2000">
                <a:solidFill>
                  <a:srgbClr val="0066FF"/>
                </a:solidFill>
              </a:rPr>
              <a:t>Header file</a:t>
            </a:r>
            <a:r>
              <a:rPr lang="en-US" sz="2000"/>
              <a:t>:  a file whose only purpose is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r>
              <a:rPr lang="en-US" sz="2000"/>
              <a:t>by the </a:t>
            </a:r>
            <a:r>
              <a:rPr lang="en-US" sz="2000" b="1"/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Contains: </a:t>
            </a:r>
            <a:r>
              <a:rPr lang="en-US" sz="2000" b="1">
                <a:solidFill>
                  <a:schemeClr val="accent1"/>
                </a:solidFill>
              </a:rPr>
              <a:t>Exported (public) Interface </a:t>
            </a:r>
            <a:r>
              <a:rPr lang="en-US" sz="2000" b="1">
                <a:solidFill>
                  <a:srgbClr val="F37440"/>
                </a:solidFill>
              </a:rPr>
              <a:t>declarations</a:t>
            </a:r>
            <a:endParaRPr sz="2000" b="1"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Examples: function prototypes, user defined types, global variable, macros,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To import the </a:t>
            </a:r>
            <a:r>
              <a:rPr lang="en-US" sz="2000">
                <a:solidFill>
                  <a:srgbClr val="7030A0"/>
                </a:solidFill>
              </a:rPr>
              <a:t>public interface </a:t>
            </a:r>
            <a:r>
              <a:rPr lang="en-US" sz="2000"/>
              <a:t>of another </a:t>
            </a:r>
            <a:r>
              <a:rPr lang="en-US" sz="2000">
                <a:solidFill>
                  <a:srgbClr val="7030A0"/>
                </a:solidFill>
              </a:rPr>
              <a:t>C source </a:t>
            </a:r>
            <a:r>
              <a:rPr lang="en-US" sz="2000"/>
              <a:t>file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it's header (interface) 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NEVER EVER use cpp to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a </a:t>
            </a:r>
            <a:r>
              <a:rPr lang="en-US" sz="2000">
                <a:solidFill>
                  <a:srgbClr val="FF0000"/>
                </a:solidFill>
              </a:rPr>
              <a:t>.c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r>
              <a:rPr lang="en-US" sz="2000">
                <a:solidFill>
                  <a:srgbClr val="FF0000"/>
                </a:solidFill>
              </a:rPr>
              <a:t>, </a:t>
            </a:r>
            <a:r>
              <a:rPr lang="en-US" sz="2000">
                <a:solidFill>
                  <a:schemeClr val="accent6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or 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Convention (strongly enforced): </a:t>
            </a:r>
            <a:r>
              <a:rPr lang="en-US" sz="2000"/>
              <a:t>header files use a </a:t>
            </a:r>
            <a:r>
              <a:rPr lang="en-US" sz="2000">
                <a:solidFill>
                  <a:schemeClr val="accent1"/>
                </a:solidFill>
              </a:rPr>
              <a:t>.h  </a:t>
            </a:r>
            <a:r>
              <a:rPr lang="en-US" sz="2000"/>
              <a:t>filename extension (example:  </a:t>
            </a:r>
            <a:r>
              <a:rPr lang="en-US" sz="2000">
                <a:solidFill>
                  <a:srgbClr val="F37440"/>
                </a:solidFill>
              </a:rPr>
              <a:t>filename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.h)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Example</a:t>
            </a:r>
            <a:r>
              <a:rPr lang="en-US" sz="2000"/>
              <a:t>: Source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c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exported (public) interface </a:t>
            </a:r>
            <a:r>
              <a:rPr lang="en-US" sz="2000"/>
              <a:t>is located in the </a:t>
            </a:r>
            <a:r>
              <a:rPr lang="en-US" sz="2000">
                <a:solidFill>
                  <a:schemeClr val="accent1"/>
                </a:solidFill>
              </a:rPr>
              <a:t>header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h</a:t>
            </a:r>
            <a:endParaRPr sz="2000" b="1">
              <a:solidFill>
                <a:srgbClr val="7030A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How to specify the file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endParaRPr sz="2000" b="1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>
                <a:solidFill>
                  <a:srgbClr val="7030A0"/>
                </a:solidFill>
              </a:rPr>
              <a:t>&lt;system-defined&gt;  </a:t>
            </a:r>
            <a:r>
              <a:rPr lang="en-US" sz="2000">
                <a:solidFill>
                  <a:schemeClr val="accent6"/>
                </a:solidFill>
              </a:rPr>
              <a:t>are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system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header</a:t>
            </a:r>
            <a:r>
              <a:rPr lang="en-US" sz="2000"/>
              <a:t> files (typically located under /usr/include/…)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&lt;stdio.h&gt;   // located in /usr/include/stdio.h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</a:pPr>
            <a:r>
              <a:rPr lang="en-US" sz="2000">
                <a:solidFill>
                  <a:schemeClr val="accent5"/>
                </a:solidFill>
              </a:rPr>
              <a:t>"programmer-defined" </a:t>
            </a:r>
            <a:r>
              <a:rPr lang="en-US" sz="2000"/>
              <a:t>header files usually in a relative Linux path (see –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2000"/>
              <a:t>flag to gcc)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"else.h"    // looks in the current directory first</a:t>
            </a:r>
            <a:endParaRPr/>
          </a:p>
          <a:p>
            <a:pPr marL="296862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Convention:  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6"/>
                </a:solidFill>
              </a:rPr>
              <a:t>directives are usually placed at the top of a source file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First Look at Header Files (also called .h  or "include" files)</a:t>
            </a:r>
            <a:endParaRPr/>
          </a:p>
        </p:txBody>
      </p:sp>
      <p:sp>
        <p:nvSpPr>
          <p:cNvPr id="683" name="Google Shape;683;p2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14:cNvPr>
              <p14:cNvContentPartPr/>
              <p14:nvPr/>
            </p14:nvContentPartPr>
            <p14:xfrm>
              <a:off x="662760" y="990360"/>
              <a:ext cx="11419920" cy="336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00" y="981000"/>
                <a:ext cx="11438640" cy="338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 30 Spring 2024 – Staff Covers Both Sections A &amp; B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754630" y="1480273"/>
            <a:ext cx="2687070" cy="266054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 b="1">
                <a:solidFill>
                  <a:srgbClr val="0070C0"/>
                </a:solidFill>
              </a:rPr>
              <a:t>TA's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Nitya Agarwal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Mihir Kekkar</a:t>
            </a:r>
            <a:endParaRPr sz="2400">
              <a:solidFill>
                <a:srgbClr val="00000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Yuchen Jing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Liam Fernandez</a:t>
            </a:r>
            <a:endParaRPr sz="2400">
              <a:solidFill>
                <a:schemeClr val="dk2"/>
              </a:solidFill>
            </a:endParaRPr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2"/>
          </p:nvPr>
        </p:nvSpPr>
        <p:spPr>
          <a:xfrm>
            <a:off x="4070713" y="1474283"/>
            <a:ext cx="316865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</a:rPr>
              <a:t>Tutors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Ali Alabiad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Bryan Cho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Charlotte Dong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Vivian Liu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Kate Romero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Kevin Shen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Charvi Sukla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Fong Vachirathanusorn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Joseph Edmonston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Thanh-Nhan Lam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 A (Cao) and B (Muller) share the same pool of TA's and Tutors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Christian Lee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Jessie Ouyang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Brandon Reponte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Adrian Rosing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Luffy Saito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Leica Shen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Shijie Wang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Alex Simonyan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Reese Whitlock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PA2/PA3 Design: Using a Finite State Machine </a:t>
            </a:r>
            <a:endParaRPr/>
          </a:p>
        </p:txBody>
      </p:sp>
      <p:sp>
        <p:nvSpPr>
          <p:cNvPr id="858" name="Google Shape;858;p40"/>
          <p:cNvSpPr txBox="1">
            <a:spLocks noGrp="1"/>
          </p:cNvSpPr>
          <p:nvPr>
            <p:ph type="body" idx="1"/>
          </p:nvPr>
        </p:nvSpPr>
        <p:spPr>
          <a:xfrm>
            <a:off x="439823" y="754861"/>
            <a:ext cx="11487955" cy="41160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Finite state machine </a:t>
            </a:r>
            <a:r>
              <a:rPr lang="en-US" sz="1800"/>
              <a:t>(or Finite State Automaton) is a way of representing (or </a:t>
            </a:r>
            <a:r>
              <a:rPr lang="en-US" sz="1800" i="1">
                <a:solidFill>
                  <a:srgbClr val="2C895B"/>
                </a:solidFill>
              </a:rPr>
              <a:t>detecting</a:t>
            </a:r>
            <a:r>
              <a:rPr lang="en-US" sz="1800"/>
              <a:t>) a </a:t>
            </a:r>
            <a:r>
              <a:rPr lang="en-US" sz="1800" i="1">
                <a:solidFill>
                  <a:srgbClr val="7030A0"/>
                </a:solidFill>
              </a:rPr>
              <a:t>language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Example: </a:t>
            </a:r>
            <a:r>
              <a:rPr lang="en-US" sz="1800"/>
              <a:t>set of string patterns (e.g., </a:t>
            </a:r>
            <a:r>
              <a:rPr lang="en-US" sz="1800" b="1" i="1">
                <a:solidFill>
                  <a:srgbClr val="F37440"/>
                </a:solidFill>
              </a:rPr>
              <a:t>HA</a:t>
            </a:r>
            <a:r>
              <a:rPr lang="en-US" sz="1800"/>
              <a:t>) </a:t>
            </a:r>
            <a:r>
              <a:rPr lang="en-US" sz="1800" i="1">
                <a:solidFill>
                  <a:srgbClr val="2C895B"/>
                </a:solidFill>
              </a:rPr>
              <a:t>accepted</a:t>
            </a:r>
            <a:r>
              <a:rPr lang="en-US" sz="1800"/>
              <a:t> or </a:t>
            </a:r>
            <a:r>
              <a:rPr lang="en-US" sz="1800" i="1">
                <a:solidFill>
                  <a:srgbClr val="FF0000"/>
                </a:solidFill>
              </a:rPr>
              <a:t>rejected</a:t>
            </a:r>
            <a:r>
              <a:rPr lang="en-US" sz="1800"/>
              <a:t> based on an </a:t>
            </a:r>
            <a:r>
              <a:rPr lang="en-US" sz="1800" b="1">
                <a:solidFill>
                  <a:srgbClr val="FF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sequence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Circle (States) </a:t>
            </a:r>
            <a:r>
              <a:rPr lang="en-US" sz="1800">
                <a:solidFill>
                  <a:schemeClr val="accent6"/>
                </a:solidFill>
              </a:rPr>
              <a:t>and </a:t>
            </a:r>
            <a:r>
              <a:rPr lang="en-US" sz="1800" b="1">
                <a:solidFill>
                  <a:schemeClr val="accent6"/>
                </a:solidFill>
              </a:rPr>
              <a:t>Arc</a:t>
            </a:r>
            <a:r>
              <a:rPr lang="en-US" sz="1800">
                <a:solidFill>
                  <a:schemeClr val="accent6"/>
                </a:solidFill>
              </a:rPr>
              <a:t> representation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>
                <a:solidFill>
                  <a:srgbClr val="F37440"/>
                </a:solidFill>
              </a:rPr>
              <a:t>circle</a:t>
            </a:r>
            <a:r>
              <a:rPr lang="en-US" sz="1800"/>
              <a:t> (</a:t>
            </a:r>
            <a:r>
              <a:rPr lang="en-US" sz="1800">
                <a:solidFill>
                  <a:srgbClr val="7030A0"/>
                </a:solidFill>
              </a:rPr>
              <a:t>state)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represents</a:t>
            </a:r>
            <a:r>
              <a:rPr lang="en-US" sz="1800"/>
              <a:t> </a:t>
            </a:r>
            <a:r>
              <a:rPr lang="en-US" sz="1800" b="1" i="1"/>
              <a:t>(remembers) </a:t>
            </a:r>
            <a:r>
              <a:rPr lang="en-US" sz="1800" b="1">
                <a:solidFill>
                  <a:srgbClr val="7030A0"/>
                </a:solidFill>
              </a:rPr>
              <a:t>what has already been seen </a:t>
            </a:r>
            <a:r>
              <a:rPr lang="en-US" sz="1800">
                <a:solidFill>
                  <a:schemeClr val="accent6"/>
                </a:solidFill>
              </a:rPr>
              <a:t>in the </a:t>
            </a:r>
            <a:r>
              <a:rPr lang="en-US" sz="1800" b="1">
                <a:solidFill>
                  <a:srgbClr val="0070C0"/>
                </a:solidFill>
              </a:rPr>
              <a:t>input stream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 b="1">
                <a:solidFill>
                  <a:schemeClr val="accent5"/>
                </a:solidFill>
              </a:rPr>
              <a:t>arc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/>
              <a:t>represents a </a:t>
            </a:r>
            <a:r>
              <a:rPr lang="en-US" sz="1800" b="1">
                <a:solidFill>
                  <a:schemeClr val="accent5"/>
                </a:solidFill>
              </a:rPr>
              <a:t>transition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from one state to the next state </a:t>
            </a:r>
            <a:r>
              <a:rPr lang="en-US" sz="180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>
                <a:solidFill>
                  <a:srgbClr val="2C895B"/>
                </a:solidFill>
              </a:rPr>
              <a:t>optional output </a:t>
            </a:r>
            <a:r>
              <a:rPr lang="en-US" sz="1800">
                <a:solidFill>
                  <a:schemeClr val="accent1"/>
                </a:solidFill>
              </a:rPr>
              <a:t>(or </a:t>
            </a:r>
            <a:r>
              <a:rPr lang="en-US" sz="1800" b="1">
                <a:solidFill>
                  <a:srgbClr val="2C895B"/>
                </a:solidFill>
              </a:rPr>
              <a:t>operation to be performed</a:t>
            </a:r>
            <a:r>
              <a:rPr lang="en-US" sz="1800">
                <a:solidFill>
                  <a:schemeClr val="accent1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>
                <a:solidFill>
                  <a:schemeClr val="dk2"/>
                </a:solidFill>
              </a:rPr>
              <a:t>next state </a:t>
            </a:r>
            <a:r>
              <a:rPr lang="en-US" sz="1800">
                <a:solidFill>
                  <a:schemeClr val="dk2"/>
                </a:solidFill>
              </a:rPr>
              <a:t>can be the </a:t>
            </a:r>
            <a:r>
              <a:rPr lang="en-US" sz="1800" b="1">
                <a:solidFill>
                  <a:schemeClr val="dk2"/>
                </a:solidFill>
              </a:rPr>
              <a:t>same state </a:t>
            </a:r>
            <a:r>
              <a:rPr lang="en-US" sz="1800">
                <a:solidFill>
                  <a:schemeClr val="dk2"/>
                </a:solidFill>
              </a:rPr>
              <a:t>or a </a:t>
            </a:r>
            <a:r>
              <a:rPr lang="en-US" sz="1800" b="1">
                <a:solidFill>
                  <a:schemeClr val="dk2"/>
                </a:solidFill>
              </a:rPr>
              <a:t>different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At any point in time, </a:t>
            </a:r>
            <a:r>
              <a:rPr lang="en-US" sz="1800" b="1">
                <a:solidFill>
                  <a:srgbClr val="0070C0"/>
                </a:solidFill>
              </a:rPr>
              <a:t>one of the states</a:t>
            </a:r>
            <a:r>
              <a:rPr lang="en-US" sz="1800" b="1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 u="sng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chemeClr val="accent6"/>
                </a:solidFill>
              </a:rPr>
              <a:t>of the machine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rgbClr val="7030A0"/>
                </a:solidFill>
              </a:rPr>
              <a:t>"remembers" </a:t>
            </a:r>
            <a:r>
              <a:rPr lang="en-US" sz="1800">
                <a:solidFill>
                  <a:srgbClr val="0070C0"/>
                </a:solidFill>
              </a:rPr>
              <a:t>the </a:t>
            </a:r>
            <a:r>
              <a:rPr lang="en-US" sz="1800" b="1">
                <a:solidFill>
                  <a:srgbClr val="0070C0"/>
                </a:solidFill>
              </a:rPr>
              <a:t>input sequence seen so far </a:t>
            </a:r>
            <a:r>
              <a:rPr lang="en-US" sz="1800">
                <a:solidFill>
                  <a:schemeClr val="accent6"/>
                </a:solidFill>
              </a:rPr>
              <a:t>by the machine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Whenever a </a:t>
            </a:r>
            <a:r>
              <a:rPr lang="en-US" sz="1800" b="1">
                <a:solidFill>
                  <a:schemeClr val="accent5"/>
                </a:solidFill>
              </a:rPr>
              <a:t>state is entered</a:t>
            </a:r>
            <a:r>
              <a:rPr lang="en-US" sz="1800">
                <a:solidFill>
                  <a:schemeClr val="accent6"/>
                </a:solidFill>
              </a:rPr>
              <a:t>, it </a:t>
            </a:r>
            <a:r>
              <a:rPr lang="en-US" sz="1800" b="1" i="1">
                <a:solidFill>
                  <a:schemeClr val="accent6"/>
                </a:solidFill>
              </a:rPr>
              <a:t>"reads" </a:t>
            </a:r>
            <a:r>
              <a:rPr lang="en-US" sz="1800">
                <a:solidFill>
                  <a:schemeClr val="accent6"/>
                </a:solidFill>
              </a:rPr>
              <a:t>to get the next input (except the </a:t>
            </a:r>
            <a:r>
              <a:rPr lang="en-US" sz="1800" b="1" i="1">
                <a:solidFill>
                  <a:schemeClr val="accent1"/>
                </a:solidFill>
              </a:rPr>
              <a:t>end</a:t>
            </a:r>
            <a:r>
              <a:rPr lang="en-US" sz="1800">
                <a:solidFill>
                  <a:schemeClr val="accent6"/>
                </a:solidFill>
              </a:rPr>
              <a:t> state – next slide)</a:t>
            </a:r>
            <a:endParaRPr/>
          </a:p>
        </p:txBody>
      </p:sp>
      <p:sp>
        <p:nvSpPr>
          <p:cNvPr id="859" name="Google Shape;859;p4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60" name="Google Shape;860;p40"/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grpSp>
            <p:nvGrpSpPr>
              <p:cNvPr id="863" name="Google Shape;863;p40"/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864" name="Google Shape;864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865" name="Google Shape;865;p40"/>
                <p:cNvCxnSpPr>
                  <a:stCxn id="862" idx="6"/>
                  <a:endCxn id="864" idx="2"/>
                </p:cNvCxnSpPr>
                <p:nvPr/>
              </p:nvCxnSpPr>
              <p:spPr>
                <a:xfrm>
                  <a:off x="3402948" y="3567678"/>
                  <a:ext cx="2202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66" name="Google Shape;866;p40"/>
              <p:cNvGrpSpPr/>
              <p:nvPr/>
            </p:nvGrpSpPr>
            <p:grpSpPr>
              <a:xfrm>
                <a:off x="5330276" y="5560181"/>
                <a:ext cx="2576635" cy="791935"/>
                <a:chOff x="3820535" y="3171710"/>
                <a:chExt cx="2576635" cy="791935"/>
              </a:xfrm>
            </p:grpSpPr>
            <p:sp>
              <p:nvSpPr>
                <p:cNvPr id="867" name="Google Shape;867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cxnSp>
              <p:nvCxnSpPr>
                <p:cNvPr id="868" name="Google Shape;868;p40"/>
                <p:cNvCxnSpPr>
                  <a:endCxn id="867" idx="2"/>
                </p:cNvCxnSpPr>
                <p:nvPr/>
              </p:nvCxnSpPr>
              <p:spPr>
                <a:xfrm>
                  <a:off x="3820535" y="3567678"/>
                  <a:ext cx="178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69" name="Google Shape;869;p40"/>
              <p:cNvSpPr/>
              <p:nvPr/>
            </p:nvSpPr>
            <p:spPr>
              <a:xfrm rot="4319954" flipH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 rot="5400000" flipH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0"/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2" name="Google Shape;872;p40"/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3" name="Google Shape;873;p40"/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</p:grpSp>
        <p:sp>
          <p:nvSpPr>
            <p:cNvPr id="874" name="Google Shape;874;p40"/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5" name="Google Shape;875;p40"/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6" name="Google Shape;876;p40"/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14:cNvPr>
              <p14:cNvContentPartPr/>
              <p14:nvPr/>
            </p14:nvContentPartPr>
            <p14:xfrm>
              <a:off x="9421560" y="161640"/>
              <a:ext cx="2593440" cy="348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2200" y="152280"/>
                <a:ext cx="2612160" cy="35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1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States and Transitions</a:t>
            </a:r>
            <a:endParaRPr/>
          </a:p>
        </p:txBody>
      </p:sp>
      <p:sp>
        <p:nvSpPr>
          <p:cNvPr id="883" name="Google Shape;883;p41"/>
          <p:cNvSpPr txBox="1">
            <a:spLocks noGrp="1"/>
          </p:cNvSpPr>
          <p:nvPr>
            <p:ph type="body" idx="1"/>
          </p:nvPr>
        </p:nvSpPr>
        <p:spPr>
          <a:xfrm>
            <a:off x="801623" y="595021"/>
            <a:ext cx="11126155" cy="44415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Two Special states</a:t>
            </a:r>
            <a:endParaRPr sz="2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1603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000"/>
              <a:buNone/>
            </a:pPr>
            <a:endParaRPr sz="1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start</a:t>
            </a:r>
            <a:r>
              <a:rPr lang="en-US" sz="2000"/>
              <a:t> state (machine starts "powers up" in this state) </a:t>
            </a:r>
            <a:r>
              <a:rPr lang="en-US" sz="2000" b="1">
                <a:solidFill>
                  <a:srgbClr val="FF0000"/>
                </a:solidFill>
              </a:rPr>
              <a:t>required</a:t>
            </a:r>
            <a:endParaRPr sz="2000" b="1"/>
          </a:p>
          <a:p>
            <a:pPr marL="22860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            </a:t>
            </a:r>
            <a:r>
              <a:rPr lang="en-US" sz="2000" b="1">
                <a:solidFill>
                  <a:srgbClr val="2C895B"/>
                </a:solidFill>
              </a:rPr>
              <a:t>end</a:t>
            </a:r>
            <a:r>
              <a:rPr lang="en-US" sz="2000"/>
              <a:t> state (done or final state) </a:t>
            </a:r>
            <a:r>
              <a:rPr lang="en-US" sz="2000" b="1">
                <a:solidFill>
                  <a:srgbClr val="FF0000"/>
                </a:solidFill>
              </a:rPr>
              <a:t>not required </a:t>
            </a:r>
            <a:r>
              <a:rPr lang="en-US" sz="2000">
                <a:solidFill>
                  <a:srgbClr val="FF0000"/>
                </a:solidFill>
              </a:rPr>
              <a:t>–</a:t>
            </a:r>
            <a:r>
              <a:rPr lang="en-US" sz="2000">
                <a:solidFill>
                  <a:schemeClr val="accent6"/>
                </a:solidFill>
              </a:rPr>
              <a:t> if not present </a:t>
            </a:r>
            <a:r>
              <a:rPr lang="en-US" sz="2000">
                <a:solidFill>
                  <a:srgbClr val="FF0000"/>
                </a:solidFill>
              </a:rPr>
              <a:t>DFA </a:t>
            </a:r>
            <a:r>
              <a:rPr lang="en-US" sz="2000">
                <a:solidFill>
                  <a:srgbClr val="7030A0"/>
                </a:solidFill>
              </a:rPr>
              <a:t>runs forever</a:t>
            </a:r>
            <a:endParaRPr/>
          </a:p>
          <a:p>
            <a:pPr marL="577850" lvl="1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None/>
            </a:pPr>
            <a:endParaRPr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Each </a:t>
            </a:r>
            <a:r>
              <a:rPr lang="en-US" sz="1800" b="1">
                <a:solidFill>
                  <a:srgbClr val="7030A0"/>
                </a:solidFill>
              </a:rPr>
              <a:t>arc</a:t>
            </a:r>
            <a:r>
              <a:rPr lang="en-US" sz="1800">
                <a:solidFill>
                  <a:schemeClr val="dk2"/>
                </a:solidFill>
              </a:rPr>
              <a:t> has a </a:t>
            </a:r>
            <a:r>
              <a:rPr lang="en-US" sz="1800">
                <a:solidFill>
                  <a:schemeClr val="accent5"/>
                </a:solidFill>
              </a:rPr>
              <a:t>label(s)</a:t>
            </a:r>
            <a:r>
              <a:rPr lang="en-US" sz="1800">
                <a:solidFill>
                  <a:schemeClr val="dk2"/>
                </a:solidFill>
              </a:rPr>
              <a:t> that uses the </a:t>
            </a:r>
            <a:r>
              <a:rPr lang="en-US" sz="1800" b="1">
                <a:solidFill>
                  <a:srgbClr val="7030A0"/>
                </a:solidFill>
              </a:rPr>
              <a:t>notation</a:t>
            </a:r>
            <a:r>
              <a:rPr lang="en-US" sz="1800">
                <a:solidFill>
                  <a:srgbClr val="7030A0"/>
                </a:solidFill>
              </a:rPr>
              <a:t>:   </a:t>
            </a:r>
            <a:r>
              <a:rPr lang="en-US" sz="1800" b="1">
                <a:solidFill>
                  <a:schemeClr val="accent1"/>
                </a:solidFill>
              </a:rPr>
              <a:t>input1, …, input n </a:t>
            </a:r>
            <a:r>
              <a:rPr lang="en-US" sz="1800" b="1">
                <a:solidFill>
                  <a:schemeClr val="dk2"/>
                </a:solidFill>
              </a:rPr>
              <a:t>/ </a:t>
            </a:r>
            <a:r>
              <a:rPr lang="en-US" sz="1800" b="1">
                <a:solidFill>
                  <a:srgbClr val="F3753F"/>
                </a:solidFill>
              </a:rPr>
              <a:t>output or action taken</a:t>
            </a:r>
            <a:endParaRPr sz="18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When the </a:t>
            </a:r>
            <a:r>
              <a:rPr lang="en-US" sz="1800" b="1">
                <a:solidFill>
                  <a:srgbClr val="00B050"/>
                </a:solidFill>
              </a:rPr>
              <a:t>input to the machine </a:t>
            </a:r>
            <a:r>
              <a:rPr lang="en-US" sz="1800" b="1">
                <a:solidFill>
                  <a:srgbClr val="7030A0"/>
                </a:solidFill>
              </a:rPr>
              <a:t>matches one of the </a:t>
            </a:r>
            <a:r>
              <a:rPr lang="en-US" sz="1800" b="1">
                <a:solidFill>
                  <a:schemeClr val="accent1"/>
                </a:solidFill>
              </a:rPr>
              <a:t>input labels</a:t>
            </a:r>
            <a:r>
              <a:rPr lang="en-US" sz="1800">
                <a:solidFill>
                  <a:schemeClr val="accent1"/>
                </a:solidFill>
              </a:rPr>
              <a:t>, </a:t>
            </a:r>
            <a:r>
              <a:rPr lang="en-US" sz="1800">
                <a:solidFill>
                  <a:schemeClr val="accent6"/>
                </a:solidFill>
              </a:rPr>
              <a:t>it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</a:rPr>
              <a:t>selects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that </a:t>
            </a:r>
            <a:r>
              <a:rPr lang="en-US" sz="1800" b="1">
                <a:solidFill>
                  <a:srgbClr val="7030A0"/>
                </a:solidFill>
              </a:rPr>
              <a:t>arc to be taken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</a:t>
            </a:r>
            <a:r>
              <a:rPr lang="en-US" sz="1800" b="1">
                <a:solidFill>
                  <a:srgbClr val="7030A0"/>
                </a:solidFill>
              </a:rPr>
              <a:t>arc taken </a:t>
            </a:r>
            <a:r>
              <a:rPr lang="en-US" sz="1800">
                <a:solidFill>
                  <a:schemeClr val="accent6"/>
                </a:solidFill>
              </a:rPr>
              <a:t>also specifies the</a:t>
            </a:r>
            <a:r>
              <a:rPr lang="en-US" sz="1800">
                <a:solidFill>
                  <a:srgbClr val="F37440"/>
                </a:solidFill>
              </a:rPr>
              <a:t> output produced </a:t>
            </a:r>
            <a:r>
              <a:rPr lang="en-US" sz="1800">
                <a:solidFill>
                  <a:schemeClr val="accent6"/>
                </a:solidFill>
              </a:rPr>
              <a:t>or</a:t>
            </a:r>
            <a:r>
              <a:rPr lang="en-US" sz="1800">
                <a:solidFill>
                  <a:srgbClr val="F37440"/>
                </a:solidFill>
              </a:rPr>
              <a:t> action taken </a:t>
            </a:r>
            <a:endParaRPr sz="1800">
              <a:solidFill>
                <a:schemeClr val="dk2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it is </a:t>
            </a:r>
            <a:r>
              <a:rPr lang="en-US" sz="1800" b="1">
                <a:solidFill>
                  <a:schemeClr val="dk2"/>
                </a:solidFill>
              </a:rPr>
              <a:t>ok to have no output, </a:t>
            </a:r>
            <a:r>
              <a:rPr lang="en-US" sz="1800">
                <a:solidFill>
                  <a:schemeClr val="dk2"/>
                </a:solidFill>
              </a:rPr>
              <a:t>or </a:t>
            </a:r>
            <a:r>
              <a:rPr lang="en-US" sz="1800" b="1">
                <a:solidFill>
                  <a:schemeClr val="dk2"/>
                </a:solidFill>
              </a:rPr>
              <a:t>no operation </a:t>
            </a:r>
            <a:r>
              <a:rPr lang="en-US" sz="1800">
                <a:solidFill>
                  <a:schemeClr val="dk2"/>
                </a:solidFill>
              </a:rPr>
              <a:t>associated with an arc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Example: FSA machine below </a:t>
            </a:r>
            <a:r>
              <a:rPr lang="en-US" sz="1800">
                <a:solidFill>
                  <a:schemeClr val="dk2"/>
                </a:solidFill>
              </a:rPr>
              <a:t>recognizes the sequence </a:t>
            </a:r>
            <a:r>
              <a:rPr lang="en-US" sz="1800" b="1">
                <a:solidFill>
                  <a:schemeClr val="dk2"/>
                </a:solidFill>
              </a:rPr>
              <a:t>HA</a:t>
            </a:r>
            <a:r>
              <a:rPr lang="en-US" sz="1800">
                <a:solidFill>
                  <a:schemeClr val="dk2"/>
                </a:solidFill>
              </a:rPr>
              <a:t> on an input stream, then stops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Question:</a:t>
            </a:r>
            <a:r>
              <a:rPr lang="en-US" sz="1800">
                <a:solidFill>
                  <a:schemeClr val="dk2"/>
                </a:solidFill>
              </a:rPr>
              <a:t> what is missing here? – </a:t>
            </a:r>
            <a:r>
              <a:rPr lang="en-US" sz="1800">
                <a:solidFill>
                  <a:srgbClr val="C00000"/>
                </a:solidFill>
              </a:rPr>
              <a:t>What do we do for inputs NOT specified?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884" name="Google Shape;884;p41"/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885" name="Google Shape;885;p41"/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887" name="Google Shape;887;p41"/>
            <p:cNvCxnSpPr>
              <a:stCxn id="888" idx="6"/>
            </p:cNvCxnSpPr>
            <p:nvPr/>
          </p:nvCxnSpPr>
          <p:spPr>
            <a:xfrm>
              <a:off x="8646001" y="3927047"/>
              <a:ext cx="1532100" cy="1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89" name="Google Shape;889;p41"/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890" name="Google Shape;890;p41"/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891" name="Google Shape;891;p41"/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 yes</a:t>
              </a:r>
              <a:endParaRPr/>
            </a:p>
          </p:txBody>
        </p:sp>
        <p:cxnSp>
          <p:nvCxnSpPr>
            <p:cNvPr id="892" name="Google Shape;892;p41"/>
            <p:cNvCxnSpPr>
              <a:stCxn id="885" idx="6"/>
              <a:endCxn id="890" idx="2"/>
            </p:cNvCxnSpPr>
            <p:nvPr/>
          </p:nvCxnSpPr>
          <p:spPr>
            <a:xfrm>
              <a:off x="9076777" y="5122504"/>
              <a:ext cx="140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93" name="Google Shape;893;p41"/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894" name="Google Shape;894;p41"/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896" name="Google Shape;896;p4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97" name="Google Shape;897;p41"/>
          <p:cNvGrpSpPr/>
          <p:nvPr/>
        </p:nvGrpSpPr>
        <p:grpSpPr>
          <a:xfrm>
            <a:off x="2742820" y="5302647"/>
            <a:ext cx="8277283" cy="707866"/>
            <a:chOff x="4935215" y="2053620"/>
            <a:chExt cx="8277283" cy="707866"/>
          </a:xfrm>
        </p:grpSpPr>
        <p:sp>
          <p:nvSpPr>
            <p:cNvPr id="898" name="Google Shape;898;p41"/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input</a:t>
              </a:r>
              <a:endParaRPr/>
            </a:p>
          </p:txBody>
        </p:sp>
        <p:cxnSp>
          <p:nvCxnSpPr>
            <p:cNvPr id="899" name="Google Shape;899;p41"/>
            <p:cNvCxnSpPr>
              <a:stCxn id="898" idx="3"/>
            </p:cNvCxnSpPr>
            <p:nvPr/>
          </p:nvCxnSpPr>
          <p:spPr>
            <a:xfrm>
              <a:off x="6530524" y="2316388"/>
              <a:ext cx="350100" cy="391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00" name="Google Shape;900;p41"/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Either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this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this action</a:t>
              </a:r>
              <a:endParaRPr/>
            </a:p>
          </p:txBody>
        </p:sp>
        <p:cxnSp>
          <p:nvCxnSpPr>
            <p:cNvPr id="901" name="Google Shape;901;p41"/>
            <p:cNvCxnSpPr>
              <a:stCxn id="900" idx="1"/>
            </p:cNvCxnSpPr>
            <p:nvPr/>
          </p:nvCxnSpPr>
          <p:spPr>
            <a:xfrm flipH="1">
              <a:off x="7672636" y="2238286"/>
              <a:ext cx="1033500" cy="523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14:cNvPr>
              <p14:cNvContentPartPr/>
              <p14:nvPr/>
            </p14:nvContentPartPr>
            <p14:xfrm>
              <a:off x="2239920" y="5088960"/>
              <a:ext cx="7355880" cy="145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560" y="5079600"/>
                <a:ext cx="7374600" cy="147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2"/>
          <p:cNvSpPr txBox="1"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Arc labeling</a:t>
            </a:r>
            <a:endParaRPr/>
          </a:p>
        </p:txBody>
      </p:sp>
      <p:sp>
        <p:nvSpPr>
          <p:cNvPr id="907" name="Google Shape;907;p42"/>
          <p:cNvSpPr txBox="1">
            <a:spLocks noGrp="1"/>
          </p:cNvSpPr>
          <p:nvPr>
            <p:ph type="body" idx="1"/>
          </p:nvPr>
        </p:nvSpPr>
        <p:spPr>
          <a:xfrm>
            <a:off x="1125628" y="682952"/>
            <a:ext cx="9792495" cy="422118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output</a:t>
            </a:r>
            <a:r>
              <a:rPr lang="en-US" sz="1800"/>
              <a:t>(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) indicates 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 is to be output (printed for example)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action of </a:t>
            </a:r>
            <a:r>
              <a:rPr lang="en-US" sz="1800">
                <a:solidFill>
                  <a:srgbClr val="FF0000"/>
                </a:solidFill>
              </a:rPr>
              <a:t>–</a:t>
            </a:r>
            <a:r>
              <a:rPr lang="en-US" sz="1800"/>
              <a:t> means no action (or output)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/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labels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 and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 have special meanings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</a:t>
            </a:r>
            <a:r>
              <a:rPr lang="en-US" sz="1800">
                <a:solidFill>
                  <a:srgbClr val="FF0000"/>
                </a:solidFill>
              </a:rPr>
              <a:t>input</a:t>
            </a:r>
            <a:r>
              <a:rPr lang="en-US" sz="1800"/>
              <a:t> of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, this represents all other character inputs that are not specified by other arcs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</a:t>
            </a:r>
            <a:r>
              <a:rPr lang="en-US" sz="1800" b="1" i="1"/>
              <a:t>to output the actual input character</a:t>
            </a:r>
            <a:r>
              <a:rPr lang="en-US" sz="1800"/>
              <a:t>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/ output(other)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input of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,  then this arc is taken for all inputs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this </a:t>
            </a:r>
            <a:r>
              <a:rPr lang="en-US" sz="1800" b="1"/>
              <a:t>must be the only arc out of the state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Question</a:t>
            </a:r>
            <a:r>
              <a:rPr lang="en-US" sz="1800"/>
              <a:t>: Is the </a:t>
            </a:r>
            <a:r>
              <a:rPr lang="en-US" sz="1800">
                <a:solidFill>
                  <a:srgbClr val="2C895B"/>
                </a:solidFill>
              </a:rPr>
              <a:t>all</a:t>
            </a:r>
            <a:r>
              <a:rPr lang="en-US" sz="1800"/>
              <a:t> label really needed?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to output the actual input character,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all / output(all)</a:t>
            </a:r>
            <a:br>
              <a:rPr lang="en-US" sz="1800"/>
            </a:br>
            <a:endParaRPr sz="1800"/>
          </a:p>
        </p:txBody>
      </p:sp>
      <p:sp>
        <p:nvSpPr>
          <p:cNvPr id="908" name="Google Shape;908;p4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09" name="Google Shape;909;p42"/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910" name="Google Shape;910;p42"/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output(H)</a:t>
                </a:r>
                <a:endParaRPr/>
              </a:p>
            </p:txBody>
          </p:sp>
          <p:cxnSp>
            <p:nvCxnSpPr>
              <p:cNvPr id="913" name="Google Shape;913;p42"/>
              <p:cNvCxnSpPr>
                <a:stCxn id="914" idx="6"/>
              </p:cNvCxnSpPr>
              <p:nvPr/>
            </p:nvCxnSpPr>
            <p:spPr>
              <a:xfrm>
                <a:off x="8646001" y="3927047"/>
                <a:ext cx="1532100" cy="11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grpSp>
          <p:nvGrpSpPr>
            <p:cNvPr id="915" name="Google Shape;915;p42"/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916" name="Google Shape;916;p42"/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  <p:sp>
            <p:nvSpPr>
              <p:cNvPr id="917" name="Google Shape;917;p42"/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all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/ output(all)</a:t>
                </a:r>
                <a:endParaRPr/>
              </a:p>
            </p:txBody>
          </p:sp>
          <p:cxnSp>
            <p:nvCxnSpPr>
              <p:cNvPr id="918" name="Google Shape;918;p42"/>
              <p:cNvCxnSpPr>
                <a:stCxn id="911" idx="6"/>
                <a:endCxn id="916" idx="2"/>
              </p:cNvCxnSpPr>
              <p:nvPr/>
            </p:nvCxnSpPr>
            <p:spPr>
              <a:xfrm>
                <a:off x="9076777" y="5122504"/>
                <a:ext cx="1409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sp>
          <p:nvSpPr>
            <p:cNvPr id="914" name="Google Shape;914;p42"/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 flipH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Designing a Deterministic Finite State Automaton </a:t>
            </a: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body" idx="1"/>
          </p:nvPr>
        </p:nvSpPr>
        <p:spPr>
          <a:xfrm>
            <a:off x="721649" y="632840"/>
            <a:ext cx="10748702" cy="373068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Deterministic Finite State Automaton (or deterministic finite state machine)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For any </a:t>
            </a:r>
            <a:r>
              <a:rPr lang="en-US" sz="1800" b="1">
                <a:solidFill>
                  <a:schemeClr val="accent1"/>
                </a:solidFill>
              </a:rPr>
              <a:t>given state</a:t>
            </a:r>
            <a:r>
              <a:rPr lang="en-US" sz="1800">
                <a:solidFill>
                  <a:schemeClr val="accent1"/>
                </a:solidFill>
              </a:rPr>
              <a:t>, then for </a:t>
            </a:r>
            <a:r>
              <a:rPr lang="en-US" sz="1800" b="1">
                <a:solidFill>
                  <a:schemeClr val="accent1"/>
                </a:solidFill>
              </a:rPr>
              <a:t>all possible inputs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3"/>
                </a:solidFill>
              </a:rPr>
              <a:t>there is always </a:t>
            </a:r>
            <a:r>
              <a:rPr lang="en-US" sz="1800" b="1">
                <a:solidFill>
                  <a:srgbClr val="00B050"/>
                </a:solidFill>
              </a:rPr>
              <a:t>one next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Step 1: </a:t>
            </a:r>
            <a:r>
              <a:rPr lang="en-US" sz="1800">
                <a:solidFill>
                  <a:schemeClr val="accent1"/>
                </a:solidFill>
              </a:rPr>
              <a:t>Define the states (using the recognizer example from the previous slide)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 i="1">
                <a:solidFill>
                  <a:srgbClr val="0070C0"/>
                </a:solidFill>
              </a:rPr>
              <a:t>Start (initial or power up) state: </a:t>
            </a:r>
            <a:r>
              <a:rPr lang="en-US" sz="1800">
                <a:solidFill>
                  <a:srgbClr val="0070C0"/>
                </a:solidFill>
              </a:rPr>
              <a:t>input has not seen an H (or no input so far)</a:t>
            </a:r>
            <a:endParaRPr sz="1800" b="1" i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440"/>
              </a:buClr>
              <a:buSzPts val="1800"/>
              <a:buChar char="•"/>
            </a:pPr>
            <a:r>
              <a:rPr lang="en-US" sz="1800" b="1" i="1">
                <a:solidFill>
                  <a:srgbClr val="F37440"/>
                </a:solidFill>
              </a:rPr>
              <a:t>H state</a:t>
            </a:r>
            <a:r>
              <a:rPr lang="en-US" sz="1800">
                <a:solidFill>
                  <a:srgbClr val="F37440"/>
                </a:solidFill>
              </a:rPr>
              <a:t>: input has seen at least one H (or more than one H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 i="1">
                <a:solidFill>
                  <a:srgbClr val="2C895B"/>
                </a:solidFill>
              </a:rPr>
              <a:t>end state</a:t>
            </a:r>
            <a:r>
              <a:rPr lang="en-US" sz="1800">
                <a:solidFill>
                  <a:srgbClr val="2C895B"/>
                </a:solidFill>
              </a:rPr>
              <a:t>: input has seen an H immediately followed by an 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Step 2: Define the arcs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arcs </a:t>
            </a:r>
            <a:r>
              <a:rPr lang="en-US" sz="180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>
                <a:solidFill>
                  <a:schemeClr val="accent1"/>
                </a:solidFill>
              </a:rPr>
              <a:t>(an arc can be taken on more than on input)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output or action (if any)</a:t>
            </a:r>
            <a:r>
              <a:rPr lang="en-US" sz="1800">
                <a:solidFill>
                  <a:srgbClr val="2C895B"/>
                </a:solidFill>
              </a:rPr>
              <a:t> on each arc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Check</a:t>
            </a:r>
            <a:r>
              <a:rPr lang="en-US" sz="1800">
                <a:solidFill>
                  <a:schemeClr val="dk2"/>
                </a:solidFill>
              </a:rPr>
              <a:t>: each </a:t>
            </a:r>
            <a:r>
              <a:rPr lang="en-US" sz="1800">
                <a:solidFill>
                  <a:srgbClr val="2C895B"/>
                </a:solidFill>
              </a:rPr>
              <a:t>state transition (arc) is </a:t>
            </a:r>
            <a:r>
              <a:rPr lang="en-US" sz="1800" i="1">
                <a:solidFill>
                  <a:srgbClr val="0070C0"/>
                </a:solidFill>
              </a:rPr>
              <a:t>unambiguous</a:t>
            </a:r>
            <a:r>
              <a:rPr lang="en-US" sz="1800">
                <a:solidFill>
                  <a:srgbClr val="0070C0"/>
                </a:solidFill>
              </a:rPr>
              <a:t> (unique – a specific input selects just one arc)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2C895B"/>
              </a:solidFill>
            </a:endParaRPr>
          </a:p>
        </p:txBody>
      </p:sp>
      <p:grpSp>
        <p:nvGrpSpPr>
          <p:cNvPr id="927" name="Google Shape;927;p43"/>
          <p:cNvGrpSpPr/>
          <p:nvPr/>
        </p:nvGrpSpPr>
        <p:grpSpPr>
          <a:xfrm>
            <a:off x="2680425" y="4034555"/>
            <a:ext cx="6831149" cy="2979903"/>
            <a:chOff x="179022" y="3983471"/>
            <a:chExt cx="6831149" cy="2979903"/>
          </a:xfrm>
        </p:grpSpPr>
        <p:grpSp>
          <p:nvGrpSpPr>
            <p:cNvPr id="928" name="Google Shape;928;p43"/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929" name="Google Shape;929;p43"/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179022" y="3983471"/>
              <a:ext cx="6039176" cy="2979903"/>
              <a:chOff x="179022" y="3983471"/>
              <a:chExt cx="6039176" cy="2979903"/>
            </a:xfrm>
          </p:grpSpPr>
          <p:sp>
            <p:nvSpPr>
              <p:cNvPr id="933" name="Google Shape;933;p43"/>
              <p:cNvSpPr/>
              <p:nvPr/>
            </p:nvSpPr>
            <p:spPr>
              <a:xfrm rot="-322486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3"/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sp>
            <p:nvSpPr>
              <p:cNvPr id="935" name="Google Shape;935;p43"/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3"/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cxnSp>
            <p:nvCxnSpPr>
              <p:cNvPr id="938" name="Google Shape;938;p43"/>
              <p:cNvCxnSpPr>
                <a:stCxn id="929" idx="6"/>
              </p:cNvCxnSpPr>
              <p:nvPr/>
            </p:nvCxnSpPr>
            <p:spPr>
              <a:xfrm rot="10800000" flipH="1">
                <a:off x="1364276" y="5777646"/>
                <a:ext cx="2157900" cy="17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39" name="Google Shape;939;p43"/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 / yes</a:t>
                </a:r>
                <a:endParaRPr/>
              </a:p>
            </p:txBody>
          </p:sp>
          <p:cxnSp>
            <p:nvCxnSpPr>
              <p:cNvPr id="940" name="Google Shape;940;p43"/>
              <p:cNvCxnSpPr>
                <a:stCxn id="930" idx="6"/>
                <a:endCxn id="931" idx="2"/>
              </p:cNvCxnSpPr>
              <p:nvPr/>
            </p:nvCxnSpPr>
            <p:spPr>
              <a:xfrm rot="10800000" flipH="1">
                <a:off x="4300298" y="5768496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41" name="Google Shape;941;p43"/>
              <p:cNvSpPr/>
              <p:nvPr/>
            </p:nvSpPr>
            <p:spPr>
              <a:xfrm flipH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3"/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</p:grpSp>
      </p:grpSp>
      <p:sp>
        <p:nvSpPr>
          <p:cNvPr id="943" name="Google Shape;943;p4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"/>
          <p:cNvSpPr txBox="1"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</a:t>
            </a:r>
            <a:endParaRPr/>
          </a:p>
        </p:txBody>
      </p:sp>
      <p:sp>
        <p:nvSpPr>
          <p:cNvPr id="949" name="Google Shape;949;p44"/>
          <p:cNvSpPr txBox="1">
            <a:spLocks noGrp="1"/>
          </p:cNvSpPr>
          <p:nvPr>
            <p:ph type="body" idx="2"/>
          </p:nvPr>
        </p:nvSpPr>
        <p:spPr>
          <a:xfrm>
            <a:off x="461476" y="1287781"/>
            <a:ext cx="11466302" cy="47756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state machine on the previous slide </a:t>
            </a:r>
            <a:r>
              <a:rPr lang="en-US" sz="2400">
                <a:solidFill>
                  <a:schemeClr val="accent5"/>
                </a:solidFill>
              </a:rPr>
              <a:t>would stop after seeing the first HA,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>
                <a:solidFill>
                  <a:schemeClr val="accent1"/>
                </a:solidFill>
              </a:rPr>
              <a:t>does not take any more input</a:t>
            </a:r>
            <a:r>
              <a:rPr lang="en-US" sz="2400">
                <a:solidFill>
                  <a:schemeClr val="dk2"/>
                </a:solidFill>
              </a:rPr>
              <a:t>, </a:t>
            </a:r>
            <a:r>
              <a:rPr lang="en-US" sz="2400">
                <a:solidFill>
                  <a:srgbClr val="F37440"/>
                </a:solidFill>
              </a:rPr>
              <a:t>missing later occurrences of HA </a:t>
            </a:r>
            <a:r>
              <a:rPr lang="en-US" sz="2400">
                <a:solidFill>
                  <a:schemeClr val="dk2"/>
                </a:solidFill>
              </a:rPr>
              <a:t>in the input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Say you want to </a:t>
            </a:r>
            <a:r>
              <a:rPr lang="en-US" sz="240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>
                <a:solidFill>
                  <a:schemeClr val="accent1"/>
                </a:solidFill>
              </a:rPr>
              <a:t>to find and count all HA's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from </a:t>
            </a:r>
            <a:r>
              <a:rPr lang="en-US" sz="2400">
                <a:solidFill>
                  <a:srgbClr val="0070C0"/>
                </a:solidFill>
              </a:rPr>
              <a:t>the top (top of file)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</a:rPr>
              <a:t>to the </a:t>
            </a:r>
            <a:r>
              <a:rPr lang="en-US" sz="2400">
                <a:solidFill>
                  <a:srgbClr val="0070C0"/>
                </a:solidFill>
              </a:rPr>
              <a:t>bottom (end of file)</a:t>
            </a:r>
            <a:endParaRPr/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Action: </a:t>
            </a:r>
            <a:r>
              <a:rPr lang="en-US" sz="2400" i="1">
                <a:solidFill>
                  <a:srgbClr val="FF0000"/>
                </a:solidFill>
              </a:rPr>
              <a:t>Alter</a:t>
            </a:r>
            <a:r>
              <a:rPr lang="en-US" sz="240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>
                <a:solidFill>
                  <a:srgbClr val="FF0000"/>
                </a:solidFill>
              </a:rPr>
              <a:t>until the end of the file </a:t>
            </a:r>
            <a:r>
              <a:rPr lang="en-US" sz="2400"/>
              <a:t>(EOF) </a:t>
            </a:r>
            <a:r>
              <a:rPr lang="en-US" sz="2400">
                <a:solidFill>
                  <a:srgbClr val="FF0000"/>
                </a:solidFill>
              </a:rPr>
              <a:t>is reached </a:t>
            </a:r>
            <a:endParaRPr sz="2400"/>
          </a:p>
        </p:txBody>
      </p:sp>
      <p:sp>
        <p:nvSpPr>
          <p:cNvPr id="950" name="Google Shape;950;p4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51" name="Google Shape;951;p44"/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952" name="Google Shape;952;p44"/>
            <p:cNvSpPr/>
            <p:nvPr/>
          </p:nvSpPr>
          <p:spPr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This is a text file with a lot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of H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in it.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everywhere.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also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HAHA 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TOF</a:t>
              </a:r>
              <a:endParaRPr/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  <a:endParaRPr/>
            </a:p>
          </p:txBody>
        </p:sp>
        <p:cxnSp>
          <p:nvCxnSpPr>
            <p:cNvPr id="955" name="Google Shape;955;p44"/>
            <p:cNvCxnSpPr/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 - 2</a:t>
            </a:r>
            <a:endParaRPr/>
          </a:p>
        </p:txBody>
      </p:sp>
      <p:sp>
        <p:nvSpPr>
          <p:cNvPr id="961" name="Google Shape;961;p45"/>
          <p:cNvSpPr txBox="1">
            <a:spLocks noGrp="1"/>
          </p:cNvSpPr>
          <p:nvPr>
            <p:ph type="body" idx="1"/>
          </p:nvPr>
        </p:nvSpPr>
        <p:spPr>
          <a:xfrm>
            <a:off x="707344" y="826057"/>
            <a:ext cx="10777311" cy="22788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We will adjust the DFA to </a:t>
            </a:r>
            <a:r>
              <a:rPr lang="en-US" sz="2000">
                <a:solidFill>
                  <a:srgbClr val="0070C0"/>
                </a:solidFill>
              </a:rPr>
              <a:t>act on continuous input</a:t>
            </a:r>
            <a:r>
              <a:rPr lang="en-US" sz="2000">
                <a:solidFill>
                  <a:schemeClr val="dk2"/>
                </a:solidFill>
              </a:rPr>
              <a:t> (multiple instances of the pattern)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And to count the number of HA patterns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 i="1">
                <a:solidFill>
                  <a:schemeClr val="dk2"/>
                </a:solidFill>
              </a:rPr>
              <a:t>"</a:t>
            </a:r>
            <a:r>
              <a:rPr lang="en-US" sz="2000" i="1">
                <a:solidFill>
                  <a:srgbClr val="2C895B"/>
                </a:solidFill>
              </a:rPr>
              <a:t>redirect" </a:t>
            </a:r>
            <a:r>
              <a:rPr lang="en-US" sz="2000">
                <a:solidFill>
                  <a:srgbClr val="2C895B"/>
                </a:solidFill>
              </a:rPr>
              <a:t>the arc(s) </a:t>
            </a:r>
            <a:r>
              <a:rPr lang="en-US" sz="2000">
                <a:solidFill>
                  <a:schemeClr val="accent6"/>
                </a:solidFill>
              </a:rPr>
              <a:t>that </a:t>
            </a:r>
            <a:r>
              <a:rPr lang="en-US" sz="2000" b="1">
                <a:solidFill>
                  <a:schemeClr val="accent6"/>
                </a:solidFill>
              </a:rPr>
              <a:t>pointed</a:t>
            </a:r>
            <a:r>
              <a:rPr lang="en-US" sz="2000">
                <a:solidFill>
                  <a:schemeClr val="accent6"/>
                </a:solidFill>
              </a:rPr>
              <a:t> at the </a:t>
            </a:r>
            <a:r>
              <a:rPr lang="en-US" sz="2000" b="1">
                <a:solidFill>
                  <a:srgbClr val="2C895B"/>
                </a:solidFill>
              </a:rPr>
              <a:t>end state </a:t>
            </a:r>
            <a:r>
              <a:rPr lang="en-US" sz="2000">
                <a:solidFill>
                  <a:schemeClr val="accent6"/>
                </a:solidFill>
              </a:rPr>
              <a:t>to point to the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start state</a:t>
            </a:r>
            <a:endParaRPr sz="2000" b="1">
              <a:solidFill>
                <a:schemeClr val="accent6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Convert output to counting actions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Add arcs </a:t>
            </a:r>
            <a:r>
              <a:rPr lang="en-US" sz="2000">
                <a:solidFill>
                  <a:schemeClr val="dk2"/>
                </a:solidFill>
              </a:rPr>
              <a:t>from </a:t>
            </a:r>
            <a:r>
              <a:rPr lang="en-US" sz="2000">
                <a:solidFill>
                  <a:srgbClr val="0070C0"/>
                </a:solidFill>
              </a:rPr>
              <a:t>each state </a:t>
            </a:r>
            <a:r>
              <a:rPr lang="en-US" sz="2000">
                <a:solidFill>
                  <a:schemeClr val="dk2"/>
                </a:solidFill>
              </a:rPr>
              <a:t>when EOF on input is detected </a:t>
            </a:r>
            <a:r>
              <a:rPr lang="en-US" sz="2000">
                <a:solidFill>
                  <a:srgbClr val="0070C0"/>
                </a:solidFill>
              </a:rPr>
              <a:t>to the eof state</a:t>
            </a:r>
            <a:endParaRPr/>
          </a:p>
        </p:txBody>
      </p:sp>
      <p:sp>
        <p:nvSpPr>
          <p:cNvPr id="962" name="Google Shape;962;p4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63" name="Google Shape;963;p45"/>
          <p:cNvGrpSpPr/>
          <p:nvPr/>
        </p:nvGrpSpPr>
        <p:grpSpPr>
          <a:xfrm>
            <a:off x="5176117" y="3772038"/>
            <a:ext cx="1492510" cy="962155"/>
            <a:chOff x="8715111" y="2392236"/>
            <a:chExt cx="1492510" cy="962155"/>
          </a:xfrm>
        </p:grpSpPr>
        <p:sp>
          <p:nvSpPr>
            <p:cNvPr id="964" name="Google Shape;964;p45"/>
            <p:cNvSpPr/>
            <p:nvPr/>
          </p:nvSpPr>
          <p:spPr>
            <a:xfrm rot="-322486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</p:grpSp>
      <p:grpSp>
        <p:nvGrpSpPr>
          <p:cNvPr id="966" name="Google Shape;966;p45"/>
          <p:cNvGrpSpPr/>
          <p:nvPr/>
        </p:nvGrpSpPr>
        <p:grpSpPr>
          <a:xfrm>
            <a:off x="3361903" y="2859150"/>
            <a:ext cx="3529516" cy="2979903"/>
            <a:chOff x="7196392" y="1339638"/>
            <a:chExt cx="3529516" cy="2979903"/>
          </a:xfrm>
        </p:grpSpPr>
        <p:sp>
          <p:nvSpPr>
            <p:cNvPr id="967" name="Google Shape;967;p45"/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</a:t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45"/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971" name="Google Shape;971;p45"/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972" name="Google Shape;972;p45"/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  <p:cxnSp>
          <p:nvCxnSpPr>
            <p:cNvPr id="973" name="Google Shape;973;p45"/>
            <p:cNvCxnSpPr>
              <a:stCxn id="969" idx="6"/>
            </p:cNvCxnSpPr>
            <p:nvPr/>
          </p:nvCxnSpPr>
          <p:spPr>
            <a:xfrm rot="10800000" flipH="1">
              <a:off x="3186025" y="3167191"/>
              <a:ext cx="2157900" cy="17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74" name="Google Shape;974;p45"/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975" name="Google Shape;975;p45"/>
            <p:cNvSpPr/>
            <p:nvPr/>
          </p:nvSpPr>
          <p:spPr>
            <a:xfrm flipH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-</a:t>
              </a:r>
              <a:endParaRPr/>
            </a:p>
          </p:txBody>
        </p:sp>
      </p:grpSp>
      <p:sp>
        <p:nvSpPr>
          <p:cNvPr id="977" name="Google Shape;977;p45"/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"/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(count = count + 1)</a:t>
            </a:r>
            <a:endParaRPr/>
          </a:p>
        </p:txBody>
      </p:sp>
      <p:grpSp>
        <p:nvGrpSpPr>
          <p:cNvPr id="979" name="Google Shape;979;p45"/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980" name="Google Shape;980;p45"/>
            <p:cNvGrpSpPr/>
            <p:nvPr/>
          </p:nvGrpSpPr>
          <p:grpSpPr>
            <a:xfrm>
              <a:off x="6776503" y="4191626"/>
              <a:ext cx="1949243" cy="464549"/>
              <a:chOff x="4822137" y="4750129"/>
              <a:chExt cx="1949243" cy="464549"/>
            </a:xfrm>
          </p:grpSpPr>
          <p:sp>
            <p:nvSpPr>
              <p:cNvPr id="981" name="Google Shape;981;p45"/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EOF / Output (count) </a:t>
                </a:r>
                <a:endParaRPr/>
              </a:p>
            </p:txBody>
          </p:sp>
          <p:cxnSp>
            <p:nvCxnSpPr>
              <p:cNvPr id="982" name="Google Shape;982;p45"/>
              <p:cNvCxnSpPr>
                <a:stCxn id="971" idx="6"/>
              </p:cNvCxnSpPr>
              <p:nvPr/>
            </p:nvCxnSpPr>
            <p:spPr>
              <a:xfrm rot="10800000" flipH="1">
                <a:off x="4853480" y="5202678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983" name="Google Shape;983;p45"/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 Output (count)</a:t>
              </a:r>
              <a:endParaRPr/>
            </a:p>
          </p:txBody>
        </p:sp>
      </p:grpSp>
      <p:cxnSp>
        <p:nvCxnSpPr>
          <p:cNvPr id="986" name="Google Shape;986;p45"/>
          <p:cNvCxnSpPr/>
          <p:nvPr/>
        </p:nvCxnSpPr>
        <p:spPr>
          <a:xfrm rot="10800000" flipH="1">
            <a:off x="908234" y="4725477"/>
            <a:ext cx="2158004" cy="174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7" name="Google Shape;987;p45"/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 count = 0</a:t>
            </a:r>
            <a:endParaRPr/>
          </a:p>
        </p:txBody>
      </p:sp>
      <p:sp>
        <p:nvSpPr>
          <p:cNvPr id="988" name="Google Shape;988;p45"/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power up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14:cNvPr>
              <p14:cNvContentPartPr/>
              <p14:nvPr/>
            </p14:nvContentPartPr>
            <p14:xfrm>
              <a:off x="6304680" y="5651640"/>
              <a:ext cx="2432520" cy="73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5320" y="5642280"/>
                <a:ext cx="2451240" cy="7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-1</a:t>
            </a:r>
            <a:endParaRPr/>
          </a:p>
        </p:txBody>
      </p:sp>
      <p:sp>
        <p:nvSpPr>
          <p:cNvPr id="994" name="Google Shape;994;p46"/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995" name="Google Shape;995;p46"/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997" name="Google Shape;997;p46"/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</p:txBody>
      </p:sp>
      <p:cxnSp>
        <p:nvCxnSpPr>
          <p:cNvPr id="998" name="Google Shape;998;p46"/>
          <p:cNvCxnSpPr/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9" name="Google Shape;999;p46"/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00" name="Google Shape;1000;p46"/>
          <p:cNvCxnSpPr>
            <a:endCxn id="995" idx="2"/>
          </p:cNvCxnSpPr>
          <p:nvPr/>
        </p:nvCxnSpPr>
        <p:spPr>
          <a:xfrm>
            <a:off x="3263463" y="3184013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1" name="Google Shape;1001;p46"/>
          <p:cNvCxnSpPr/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2" name="Google Shape;1002;p46"/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03" name="Google Shape;1003;p46"/>
          <p:cNvCxnSpPr/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4" name="Google Shape;1004;p46"/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grpSp>
        <p:nvGrpSpPr>
          <p:cNvPr id="1006" name="Google Shape;1006;p46"/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1007" name="Google Shape;1007;p46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09" name="Google Shape;1009;p46"/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1010" name="Google Shape;1010;p46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 flipH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3042735" y="2560321"/>
            <a:ext cx="2158450" cy="1617398"/>
            <a:chOff x="2280233" y="1924786"/>
            <a:chExt cx="2158450" cy="1617398"/>
          </a:xfrm>
        </p:grpSpPr>
        <p:sp>
          <p:nvSpPr>
            <p:cNvPr id="1014" name="Google Shape;1014;p46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16" name="Google Shape;1016;p46"/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018" name="Google Shape;1018;p46"/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output(O)</a:t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 rot="-322486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6"/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23" name="Google Shape;1023;p4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24" name="Google Shape;1024;p46"/>
          <p:cNvSpPr/>
          <p:nvPr/>
        </p:nvSpPr>
        <p:spPr>
          <a:xfrm rot="-192492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6"/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14:cNvPr>
              <p14:cNvContentPartPr/>
              <p14:nvPr/>
            </p14:nvContentPartPr>
            <p14:xfrm>
              <a:off x="2061360" y="3319200"/>
              <a:ext cx="4293720" cy="334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00" y="3309840"/>
                <a:ext cx="4312440" cy="33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- 2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SAM with DAD</a:t>
            </a:r>
            <a:endParaRPr/>
          </a:p>
        </p:txBody>
      </p:sp>
      <p:sp>
        <p:nvSpPr>
          <p:cNvPr id="1032" name="Google Shape;1032;p47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33" name="Google Shape;1033;p47"/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6" name="Google Shape;1036;p47"/>
          <p:cNvCxnSpPr/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7" name="Google Shape;1037;p47"/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38" name="Google Shape;1038;p47"/>
          <p:cNvCxnSpPr>
            <a:endCxn id="1034" idx="2"/>
          </p:cNvCxnSpPr>
          <p:nvPr/>
        </p:nvCxnSpPr>
        <p:spPr>
          <a:xfrm>
            <a:off x="3257320" y="3359010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9" name="Google Shape;1039;p47"/>
          <p:cNvCxnSpPr/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0" name="Google Shape;1040;p47"/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41" name="Google Shape;1041;p47"/>
          <p:cNvCxnSpPr/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2" name="Google Shape;1042;p47"/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</a:t>
            </a:r>
            <a:endParaRPr/>
          </a:p>
        </p:txBody>
      </p:sp>
      <p:sp>
        <p:nvSpPr>
          <p:cNvPr id="1043" name="Google Shape;1043;p47"/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grpSp>
        <p:nvGrpSpPr>
          <p:cNvPr id="1044" name="Google Shape;1044;p47"/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45" name="Google Shape;1045;p47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048" name="Google Shape;1048;p47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50" name="Google Shape;1050;p47"/>
          <p:cNvSpPr/>
          <p:nvPr/>
        </p:nvSpPr>
        <p:spPr>
          <a:xfrm flipH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47"/>
          <p:cNvGrpSpPr/>
          <p:nvPr/>
        </p:nvGrpSpPr>
        <p:grpSpPr>
          <a:xfrm>
            <a:off x="3036592" y="2735318"/>
            <a:ext cx="2158450" cy="1662731"/>
            <a:chOff x="2280233" y="1924786"/>
            <a:chExt cx="2158450" cy="1662731"/>
          </a:xfrm>
        </p:grpSpPr>
        <p:sp>
          <p:nvSpPr>
            <p:cNvPr id="1052" name="Google Shape;1052;p47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54" name="Google Shape;1054;p47"/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7"/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056" name="Google Shape;1056;p47"/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output(A)</a:t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59" name="Google Shape;1059;p47"/>
          <p:cNvSpPr/>
          <p:nvPr/>
        </p:nvSpPr>
        <p:spPr>
          <a:xfrm rot="-322486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 rot="-192492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"/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body" idx="1"/>
          </p:nvPr>
        </p:nvSpPr>
        <p:spPr>
          <a:xfrm>
            <a:off x="219660" y="600129"/>
            <a:ext cx="7079812" cy="54111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To merge two DFA's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combine common states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make sure all the arcs out of the combined states represent the arcs in the two DFA's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Example: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>
                <a:solidFill>
                  <a:schemeClr val="accent6"/>
                </a:solidFill>
              </a:rPr>
              <a:t>start</a:t>
            </a:r>
            <a:r>
              <a:rPr lang="en-US" sz="1800">
                <a:solidFill>
                  <a:schemeClr val="accent6"/>
                </a:solidFill>
              </a:rPr>
              <a:t> and </a:t>
            </a:r>
            <a:r>
              <a:rPr lang="en-US" sz="1800" b="1">
                <a:solidFill>
                  <a:schemeClr val="accent6"/>
                </a:solidFill>
              </a:rPr>
              <a:t>S</a:t>
            </a:r>
            <a:r>
              <a:rPr lang="en-US" sz="1800">
                <a:solidFill>
                  <a:schemeClr val="accent6"/>
                </a:solidFill>
              </a:rPr>
              <a:t>) which will be in the merged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Add the remaining states and arcs </a:t>
            </a:r>
            <a:r>
              <a:rPr lang="en-US" sz="1800">
                <a:solidFill>
                  <a:schemeClr val="accent6"/>
                </a:solidFill>
              </a:rPr>
              <a:t>that are unique to each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We are going to </a:t>
            </a:r>
            <a:r>
              <a:rPr lang="en-US" sz="1800" b="1">
                <a:solidFill>
                  <a:schemeClr val="accent6"/>
                </a:solidFill>
              </a:rPr>
              <a:t>simplify the combination </a:t>
            </a:r>
            <a:r>
              <a:rPr lang="en-US" sz="1800">
                <a:solidFill>
                  <a:schemeClr val="accent6"/>
                </a:solidFill>
              </a:rPr>
              <a:t>process by assuming the </a:t>
            </a:r>
            <a:r>
              <a:rPr lang="en-US" sz="1800" b="1">
                <a:solidFill>
                  <a:schemeClr val="accent6"/>
                </a:solidFill>
              </a:rPr>
              <a:t>input is infinite in length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So, both EOF processing and the end state is not shown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You will use this same assumption in PA2</a:t>
            </a:r>
            <a:endParaRPr/>
          </a:p>
          <a:p>
            <a:pPr marL="234950" lvl="0" indent="-120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- 3</a:t>
            </a:r>
            <a:endParaRPr/>
          </a:p>
        </p:txBody>
      </p:sp>
      <p:sp>
        <p:nvSpPr>
          <p:cNvPr id="1069" name="Google Shape;1069;p48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070" name="Google Shape;1070;p48"/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071" name="Google Shape;1071;p48"/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1072" name="Google Shape;1072;p48"/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cxnSp>
            <p:nvCxnSpPr>
              <p:cNvPr id="1074" name="Google Shape;1074;p48"/>
              <p:cNvCxnSpPr/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75" name="Google Shape;1075;p48"/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- </a:t>
                </a:r>
                <a:endParaRPr/>
              </a:p>
            </p:txBody>
          </p:sp>
          <p:cxnSp>
            <p:nvCxnSpPr>
              <p:cNvPr id="1076" name="Google Shape;1076;p48"/>
              <p:cNvCxnSpPr>
                <a:endCxn id="1073" idx="2"/>
              </p:cNvCxnSpPr>
              <p:nvPr/>
            </p:nvCxnSpPr>
            <p:spPr>
              <a:xfrm>
                <a:off x="4152322" y="4607727"/>
                <a:ext cx="1485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1077" name="Google Shape;1077;p48"/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078" name="Google Shape;1078;p48"/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noFill/>
                <a:ln w="349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stealth" w="lg" len="lg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48"/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70C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other / output(other)</a:t>
                  </a:r>
                  <a:endParaRPr/>
                </a:p>
              </p:txBody>
            </p:sp>
          </p:grpSp>
          <p:sp>
            <p:nvSpPr>
              <p:cNvPr id="1080" name="Google Shape;1080;p48"/>
              <p:cNvSpPr/>
              <p:nvPr/>
            </p:nvSpPr>
            <p:spPr>
              <a:xfrm rot="-322486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8"/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output(S)</a:t>
                </a:r>
                <a:endParaRPr/>
              </a:p>
            </p:txBody>
          </p:sp>
        </p:grpSp>
        <p:grpSp>
          <p:nvGrpSpPr>
            <p:cNvPr id="1082" name="Google Shape;1082;p48"/>
            <p:cNvGrpSpPr/>
            <p:nvPr/>
          </p:nvGrpSpPr>
          <p:grpSpPr>
            <a:xfrm>
              <a:off x="4822388" y="3092398"/>
              <a:ext cx="1752079" cy="1486448"/>
              <a:chOff x="2673158" y="1924786"/>
              <a:chExt cx="1752079" cy="1486448"/>
            </a:xfrm>
          </p:grpSpPr>
          <p:sp>
            <p:nvSpPr>
              <p:cNvPr id="1083" name="Google Shape;1083;p48"/>
              <p:cNvSpPr/>
              <p:nvPr/>
            </p:nvSpPr>
            <p:spPr>
              <a:xfrm rot="-5770265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8"/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output(S),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output(other)</a:t>
                </a:r>
                <a:endParaRPr/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10119191" y="2373625"/>
            <a:ext cx="1506183" cy="2110750"/>
            <a:chOff x="5707106" y="1756730"/>
            <a:chExt cx="2203283" cy="3087662"/>
          </a:xfrm>
        </p:grpSpPr>
        <p:sp>
          <p:nvSpPr>
            <p:cNvPr id="1086" name="Google Shape;1086;p48"/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1087" name="Google Shape;1087;p48"/>
            <p:cNvCxnSpPr>
              <a:stCxn id="1073" idx="7"/>
            </p:cNvCxnSpPr>
            <p:nvPr/>
          </p:nvCxnSpPr>
          <p:spPr>
            <a:xfrm rot="10800000" flipH="1">
              <a:off x="5707106" y="2326581"/>
              <a:ext cx="1478100" cy="47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8" name="Google Shape;1088;p48"/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 / -</a:t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90" name="Google Shape;1090;p48"/>
            <p:cNvCxnSpPr>
              <a:stCxn id="1073" idx="5"/>
              <a:endCxn id="1089" idx="1"/>
            </p:cNvCxnSpPr>
            <p:nvPr/>
          </p:nvCxnSpPr>
          <p:spPr>
            <a:xfrm>
              <a:off x="5707106" y="3355403"/>
              <a:ext cx="1506900" cy="81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/ - </a:t>
              </a:r>
              <a:endParaRPr/>
            </a:p>
          </p:txBody>
        </p:sp>
      </p:grpSp>
      <p:sp>
        <p:nvSpPr>
          <p:cNvPr id="1092" name="Google Shape;1092;p48"/>
          <p:cNvSpPr/>
          <p:nvPr/>
        </p:nvSpPr>
        <p:spPr>
          <a:xfrm rot="-1545319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8"/>
          <p:cNvSpPr/>
          <p:nvPr/>
        </p:nvSpPr>
        <p:spPr>
          <a:xfrm rot="-9070278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8"/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9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 – 3 (Finished)</a:t>
            </a:r>
            <a:endParaRPr/>
          </a:p>
        </p:txBody>
      </p:sp>
      <p:sp>
        <p:nvSpPr>
          <p:cNvPr id="1101" name="Google Shape;1101;p49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02" name="Google Shape;1102;p49"/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6" name="Google Shape;1106;p49"/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107" name="Google Shape;1107;p49"/>
          <p:cNvCxnSpPr>
            <a:endCxn id="1103" idx="2"/>
          </p:cNvCxnSpPr>
          <p:nvPr/>
        </p:nvCxnSpPr>
        <p:spPr>
          <a:xfrm>
            <a:off x="4235135" y="3624945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8" name="Google Shape;1108;p49"/>
          <p:cNvCxnSpPr>
            <a:stCxn id="1103" idx="7"/>
          </p:cNvCxnSpPr>
          <p:nvPr/>
        </p:nvCxnSpPr>
        <p:spPr>
          <a:xfrm rot="10800000" flipH="1">
            <a:off x="6396994" y="2822653"/>
            <a:ext cx="1459800" cy="52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9" name="Google Shape;1109;p49"/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9"/>
          <p:cNvSpPr/>
          <p:nvPr/>
        </p:nvSpPr>
        <p:spPr>
          <a:xfrm rot="-423582" flipH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9"/>
          <p:cNvSpPr/>
          <p:nvPr/>
        </p:nvSpPr>
        <p:spPr>
          <a:xfrm rot="-5770265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/>
          <p:nvPr/>
        </p:nvSpPr>
        <p:spPr>
          <a:xfrm rot="-269595" flipH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9"/>
          <p:cNvSpPr/>
          <p:nvPr/>
        </p:nvSpPr>
        <p:spPr>
          <a:xfrm rot="-322486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9"/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Google Shape;1117;p49"/>
          <p:cNvCxnSpPr>
            <a:stCxn id="1103" idx="5"/>
          </p:cNvCxnSpPr>
          <p:nvPr/>
        </p:nvCxnSpPr>
        <p:spPr>
          <a:xfrm>
            <a:off x="6396994" y="3904936"/>
            <a:ext cx="1459800" cy="128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8" name="Google Shape;1118;p49"/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 </a:t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and This DFA replaces SAM with DAD</a:t>
            </a:r>
            <a:endParaRPr/>
          </a:p>
        </p:txBody>
      </p:sp>
      <p:sp>
        <p:nvSpPr>
          <p:cNvPr id="1121" name="Google Shape;1121;p49"/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sp>
        <p:nvSpPr>
          <p:cNvPr id="1122" name="Google Shape;1122;p49"/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123" name="Google Shape;1123;p49"/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output(other)</a:t>
            </a:r>
            <a:endParaRPr/>
          </a:p>
        </p:txBody>
      </p:sp>
      <p:sp>
        <p:nvSpPr>
          <p:cNvPr id="1124" name="Google Shape;1124;p49"/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sp>
        <p:nvSpPr>
          <p:cNvPr id="1125" name="Google Shape;1125;p49"/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126" name="Google Shape;1126;p49"/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7" name="Google Shape;1127;p49"/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8" name="Google Shape;1128;p49"/>
          <p:cNvSpPr/>
          <p:nvPr/>
        </p:nvSpPr>
        <p:spPr>
          <a:xfrm rot="9803886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9"/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9"/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p:sp>
        <p:nvSpPr>
          <p:cNvPr id="1131" name="Google Shape;1131;p49"/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Overview of Grading - See Syllabus (Canvas) for More Details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3060540" y="1895018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/>
              <a:t>120 pts total – Gradescope Quizzes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 grading circumstances </a:t>
            </a:r>
            <a:r>
              <a:rPr lang="en-US" sz="2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(e.g., extended absence, illness, other issues, etc.)</a:t>
            </a:r>
            <a:endParaRPr sz="20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PROMPTLY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Contact me directly (yic242@ucsd.edu)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065626" y="746070"/>
            <a:ext cx="5043686" cy="10153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70 pts – Attending Lecture in person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3.5 points per section A lecture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Can’t get credit by going to section B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1000 pts total for graded assignments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3065626" y="316001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190 pts - Midterm – In Person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3065626" y="3815582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380 pts - Final – In Person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060540" y="254307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240 pts total – Programming Assignments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/>
          <p:nvPr/>
        </p:nvSpPr>
        <p:spPr>
          <a:xfrm>
            <a:off x="301153" y="701693"/>
            <a:ext cx="4393247" cy="455509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include &lt;stdlib.h&gt;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A simple C Program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("Hello World!\n");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90" name="Google Shape;690;p30"/>
          <p:cNvSpPr txBox="1">
            <a:spLocks noGrp="1"/>
          </p:cNvSpPr>
          <p:nvPr>
            <p:ph type="body" idx="1"/>
          </p:nvPr>
        </p:nvSpPr>
        <p:spPr>
          <a:xfrm>
            <a:off x="4844671" y="3429000"/>
            <a:ext cx="7052167" cy="3253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compile: </a:t>
            </a:r>
            <a:r>
              <a:rPr lang="en-US" sz="2000" b="1">
                <a:solidFill>
                  <a:schemeClr val="accent5"/>
                </a:solidFill>
              </a:rPr>
              <a:t>gcc –Wall –Wextra –Werror prog.c -o </a:t>
            </a:r>
            <a:r>
              <a:rPr lang="en-US" sz="2000" b="1">
                <a:solidFill>
                  <a:srgbClr val="FF0000"/>
                </a:solidFill>
              </a:rPr>
              <a:t>prog</a:t>
            </a:r>
            <a:r>
              <a:rPr lang="en-US" sz="2000" b="1">
                <a:solidFill>
                  <a:schemeClr val="accent5"/>
                </a:solidFill>
              </a:rPr>
              <a:t> </a:t>
            </a:r>
            <a:endParaRPr sz="200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cpp first processes the file (cpp is called by gcc)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Compiler (gcc) </a:t>
            </a:r>
            <a:r>
              <a:rPr lang="en-US" sz="1800">
                <a:solidFill>
                  <a:srgbClr val="0070C0"/>
                </a:solidFill>
              </a:rPr>
              <a:t>compiles</a:t>
            </a:r>
            <a:r>
              <a:rPr lang="en-US" sz="1800">
                <a:solidFill>
                  <a:schemeClr val="dk2"/>
                </a:solidFill>
              </a:rPr>
              <a:t> main </a:t>
            </a:r>
            <a:r>
              <a:rPr lang="en-US" sz="1800">
                <a:solidFill>
                  <a:schemeClr val="accent5"/>
                </a:solidFill>
              </a:rPr>
              <a:t>to assembly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Assembler (gas – called by gcc) translates the </a:t>
            </a:r>
            <a:r>
              <a:rPr lang="en-US" sz="1800">
                <a:solidFill>
                  <a:schemeClr val="accent5"/>
                </a:solidFill>
              </a:rPr>
              <a:t>assembly</a:t>
            </a:r>
            <a:r>
              <a:rPr lang="en-US" sz="1800">
                <a:solidFill>
                  <a:schemeClr val="dk2"/>
                </a:solidFill>
              </a:rPr>
              <a:t> to </a:t>
            </a:r>
            <a:r>
              <a:rPr lang="en-US" sz="1800">
                <a:solidFill>
                  <a:srgbClr val="2C895B"/>
                </a:solidFill>
              </a:rPr>
              <a:t>machine code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Linker (ld) merges the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>
                <a:solidFill>
                  <a:schemeClr val="dk2"/>
                </a:solidFill>
              </a:rPr>
              <a:t>for </a:t>
            </a:r>
            <a:r>
              <a:rPr lang="en-US" sz="1800">
                <a:solidFill>
                  <a:srgbClr val="7030A0"/>
                </a:solidFill>
              </a:rPr>
              <a:t>printf() </a:t>
            </a:r>
            <a:r>
              <a:rPr lang="en-US" sz="1800">
                <a:solidFill>
                  <a:schemeClr val="dk2"/>
                </a:solidFill>
              </a:rPr>
              <a:t>(from a library) with your </a:t>
            </a:r>
            <a:r>
              <a:rPr lang="en-US" sz="1800">
                <a:solidFill>
                  <a:srgbClr val="2C895B"/>
                </a:solidFill>
              </a:rPr>
              <a:t>programs machine code </a:t>
            </a:r>
            <a:r>
              <a:rPr lang="en-US" sz="1800">
                <a:solidFill>
                  <a:schemeClr val="dk2"/>
                </a:solidFill>
              </a:rPr>
              <a:t>to create the </a:t>
            </a:r>
            <a:r>
              <a:rPr lang="en-US" sz="1800">
                <a:solidFill>
                  <a:srgbClr val="FF0000"/>
                </a:solidFill>
              </a:rPr>
              <a:t>executable file </a:t>
            </a:r>
            <a:r>
              <a:rPr lang="en-US" sz="1800" b="1">
                <a:solidFill>
                  <a:srgbClr val="FF0000"/>
                </a:solidFill>
              </a:rPr>
              <a:t>prog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(</a:t>
            </a:r>
            <a:r>
              <a:rPr lang="en-US" sz="1800">
                <a:solidFill>
                  <a:srgbClr val="7030A0"/>
                </a:solidFill>
              </a:rPr>
              <a:t>machine code</a:t>
            </a:r>
            <a:r>
              <a:rPr lang="en-US" sz="1800">
                <a:solidFill>
                  <a:schemeClr val="dk2"/>
                </a:solidFill>
              </a:rPr>
              <a:t>) </a:t>
            </a:r>
            <a:endParaRPr/>
          </a:p>
          <a:p>
            <a:pPr marL="8001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-o specifies the name of the executable (default: </a:t>
            </a:r>
            <a:r>
              <a:rPr lang="en-US" sz="1800" b="1">
                <a:solidFill>
                  <a:srgbClr val="7030A0"/>
                </a:solidFill>
              </a:rPr>
              <a:t>a.out</a:t>
            </a:r>
            <a:r>
              <a:rPr lang="en-US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Compilation Process Operations</a:t>
            </a:r>
            <a:endParaRPr/>
          </a:p>
        </p:txBody>
      </p:sp>
      <p:sp>
        <p:nvSpPr>
          <p:cNvPr id="692" name="Google Shape;692;p3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93" name="Google Shape;693;p30"/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694" name="Google Shape;694;p30"/>
            <p:cNvCxnSpPr/>
            <p:nvPr/>
          </p:nvCxnSpPr>
          <p:spPr>
            <a:xfrm rot="10800000">
              <a:off x="4198736" y="4518083"/>
              <a:ext cx="111574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95" name="Google Shape;695;p30"/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preprocessor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:  removes the Comment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, replaces with one blank</a:t>
              </a:r>
              <a:endParaRPr/>
            </a:p>
          </p:txBody>
        </p:sp>
      </p:grpSp>
      <p:grpSp>
        <p:nvGrpSpPr>
          <p:cNvPr id="696" name="Google Shape;696;p30"/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697" name="Google Shape;697;p30"/>
            <p:cNvCxnSpPr/>
            <p:nvPr/>
          </p:nvCxnSpPr>
          <p:spPr>
            <a:xfrm rot="10800000">
              <a:off x="4341260" y="4675802"/>
              <a:ext cx="111574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98" name="Google Shape;698;p30"/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preprocessor: inserts and processes the contents of files here. </a:t>
              </a: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Inserts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: 	Function protype for </a:t>
              </a: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printf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(later in course)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0" i="0" u="none" strike="noStrike" cap="none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macro value 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for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File locations: /usr/include/stdio.h 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&amp; </a:t>
              </a: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/usr/include/stdlib.h </a:t>
              </a:r>
              <a:endParaRPr/>
            </a:p>
          </p:txBody>
        </p:sp>
      </p:grpSp>
      <p:grpSp>
        <p:nvGrpSpPr>
          <p:cNvPr id="699" name="Google Shape;699;p30"/>
          <p:cNvGrpSpPr/>
          <p:nvPr/>
        </p:nvGrpSpPr>
        <p:grpSpPr>
          <a:xfrm>
            <a:off x="315998" y="4727042"/>
            <a:ext cx="4031277" cy="1336031"/>
            <a:chOff x="2891285" y="3887110"/>
            <a:chExt cx="4031277" cy="1336031"/>
          </a:xfrm>
        </p:grpSpPr>
        <p:cxnSp>
          <p:nvCxnSpPr>
            <p:cNvPr id="700" name="Google Shape;700;p30"/>
            <p:cNvCxnSpPr>
              <a:stCxn id="701" idx="0"/>
            </p:cNvCxnSpPr>
            <p:nvPr/>
          </p:nvCxnSpPr>
          <p:spPr>
            <a:xfrm rot="10800000">
              <a:off x="4906924" y="3887110"/>
              <a:ext cx="0" cy="689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01" name="Google Shape;701;p30"/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cpp: replaces </a:t>
              </a: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EXIT_SUCCESS 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with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on linux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30"/>
          <p:cNvGrpSpPr/>
          <p:nvPr/>
        </p:nvGrpSpPr>
        <p:grpSpPr>
          <a:xfrm>
            <a:off x="1580969" y="2641735"/>
            <a:ext cx="9211781" cy="1317965"/>
            <a:chOff x="1780099" y="4539396"/>
            <a:chExt cx="9211781" cy="1317965"/>
          </a:xfrm>
        </p:grpSpPr>
        <p:cxnSp>
          <p:nvCxnSpPr>
            <p:cNvPr id="703" name="Google Shape;703;p30"/>
            <p:cNvCxnSpPr>
              <a:stCxn id="704" idx="1"/>
            </p:cNvCxnSpPr>
            <p:nvPr/>
          </p:nvCxnSpPr>
          <p:spPr>
            <a:xfrm flipH="1">
              <a:off x="1780099" y="4862562"/>
              <a:ext cx="3454500" cy="99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04" name="Google Shape;704;p30"/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compiler generates assembly code to call the library function printf() and pass the string "Hello World!"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operation</a:t>
            </a:r>
            <a:endParaRPr/>
          </a:p>
        </p:txBody>
      </p:sp>
      <p:sp>
        <p:nvSpPr>
          <p:cNvPr id="710" name="Google Shape;710;p31"/>
          <p:cNvSpPr txBox="1">
            <a:spLocks noGrp="1"/>
          </p:cNvSpPr>
          <p:nvPr>
            <p:ph type="body" idx="1"/>
          </p:nvPr>
        </p:nvSpPr>
        <p:spPr>
          <a:xfrm>
            <a:off x="619179" y="515812"/>
            <a:ext cx="11415426" cy="29271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You can use </a:t>
            </a:r>
            <a:r>
              <a:rPr lang="en-US" sz="1600" b="1">
                <a:solidFill>
                  <a:schemeClr val="accent6"/>
                </a:solidFill>
              </a:rPr>
              <a:t>conditional preprocessor tests </a:t>
            </a:r>
            <a:r>
              <a:rPr lang="en-US" sz="1600">
                <a:solidFill>
                  <a:schemeClr val="accent6"/>
                </a:solidFill>
              </a:rPr>
              <a:t>(like if-else statements) around blocks of code 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MACRO, #ifndef MACRO, #else, #endif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In this use, the </a:t>
            </a:r>
            <a:r>
              <a:rPr lang="en-US" sz="1600">
                <a:solidFill>
                  <a:srgbClr val="7030A0"/>
                </a:solidFill>
              </a:rPr>
              <a:t>MACRO</a:t>
            </a:r>
            <a:r>
              <a:rPr lang="en-US" sz="1600">
                <a:solidFill>
                  <a:schemeClr val="accent6"/>
                </a:solidFill>
              </a:rPr>
              <a:t> is called the </a:t>
            </a:r>
            <a:r>
              <a:rPr lang="en-US" sz="1600">
                <a:solidFill>
                  <a:srgbClr val="7030A0"/>
                </a:solidFill>
              </a:rPr>
              <a:t>guard MACRO </a:t>
            </a:r>
            <a:r>
              <a:rPr lang="en-US" sz="1600">
                <a:solidFill>
                  <a:schemeClr val="accent6"/>
                </a:solidFill>
              </a:rPr>
              <a:t>("</a:t>
            </a:r>
            <a:r>
              <a:rPr lang="en-US" sz="1600">
                <a:solidFill>
                  <a:srgbClr val="FF0000"/>
                </a:solidFill>
              </a:rPr>
              <a:t>guards</a:t>
            </a:r>
            <a:r>
              <a:rPr lang="en-US" sz="1600">
                <a:solidFill>
                  <a:schemeClr val="accent6"/>
                </a:solidFill>
              </a:rPr>
              <a:t>" </a:t>
            </a:r>
            <a:r>
              <a:rPr lang="en-US" sz="1600">
                <a:solidFill>
                  <a:srgbClr val="FF0000"/>
                </a:solidFill>
              </a:rPr>
              <a:t>entry</a:t>
            </a:r>
            <a:r>
              <a:rPr lang="en-US" sz="1600">
                <a:solidFill>
                  <a:schemeClr val="accent6"/>
                </a:solidFill>
              </a:rPr>
              <a:t> to the </a:t>
            </a:r>
            <a:r>
              <a:rPr lang="en-US" sz="1600">
                <a:solidFill>
                  <a:schemeClr val="accent1"/>
                </a:solidFill>
              </a:rPr>
              <a:t>following block</a:t>
            </a:r>
            <a:r>
              <a:rPr lang="en-US" sz="1600">
                <a:solidFill>
                  <a:schemeClr val="accent6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 </a:t>
            </a:r>
            <a:r>
              <a:rPr lang="en-US" sz="1600">
                <a:solidFill>
                  <a:schemeClr val="accent6"/>
                </a:solidFill>
              </a:rPr>
              <a:t>if MACRO is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MACRO </a:t>
            </a:r>
            <a:r>
              <a:rPr lang="en-US" sz="1600">
                <a:solidFill>
                  <a:schemeClr val="accent6"/>
                </a:solidFill>
              </a:rPr>
              <a:t>if MACRO is NOT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 </a:t>
            </a:r>
            <a:r>
              <a:rPr lang="en-US" sz="1600">
                <a:solidFill>
                  <a:schemeClr val="accent6"/>
                </a:solidFill>
              </a:rPr>
              <a:t>is the end of a block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// defines MACRO  --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defines macro and assigns a value of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#undef MACRO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        // undefines MACRO</a:t>
            </a:r>
            <a:endParaRPr/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solidFill>
                <a:schemeClr val="accent6"/>
              </a:solidFill>
            </a:endParaRPr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VERS1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#ifdef VERS1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short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x[8];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preprocessor runs</a:t>
            </a:r>
            <a:endParaRPr/>
          </a:p>
        </p:txBody>
      </p:sp>
      <p:grpSp>
        <p:nvGrpSpPr>
          <p:cNvPr id="714" name="Google Shape;714;p31"/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715" name="Google Shape;715;p31"/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6" name="Google Shape;716;p31"/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#define VERS1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6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6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#ifdef VERS1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7" name="Google Shape;717;p31"/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after the preprocessor runs</a:t>
              </a:r>
              <a:endParaRPr/>
            </a:p>
          </p:txBody>
        </p:sp>
      </p:grpSp>
      <p:sp>
        <p:nvSpPr>
          <p:cNvPr id="718" name="Google Shape;718;p31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tests: header guards</a:t>
            </a:r>
            <a:endParaRPr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1459805" y="472852"/>
            <a:ext cx="9237931" cy="1808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</a:rPr>
              <a:t>Header guards </a:t>
            </a:r>
            <a:r>
              <a:rPr lang="en-US" sz="1800">
                <a:solidFill>
                  <a:schemeClr val="accent6"/>
                </a:solidFill>
              </a:rPr>
              <a:t>ensure that only </a:t>
            </a:r>
            <a:r>
              <a:rPr lang="en-US" sz="1800" b="1">
                <a:solidFill>
                  <a:schemeClr val="accent6"/>
                </a:solidFill>
              </a:rPr>
              <a:t>one copy of a .h file </a:t>
            </a:r>
            <a:r>
              <a:rPr lang="en-US" sz="1800">
                <a:solidFill>
                  <a:schemeClr val="accent6"/>
                </a:solidFill>
              </a:rPr>
              <a:t>is </a:t>
            </a:r>
            <a:r>
              <a:rPr lang="en-US" sz="1800" b="1">
                <a:solidFill>
                  <a:schemeClr val="accent6"/>
                </a:solidFill>
              </a:rPr>
              <a:t>included in a source file</a:t>
            </a:r>
            <a:endParaRPr sz="1800">
              <a:solidFill>
                <a:schemeClr val="accent6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 Convention</a:t>
            </a:r>
            <a:r>
              <a:rPr lang="en-US" sz="1800">
                <a:solidFill>
                  <a:schemeClr val="accent6"/>
                </a:solidFill>
              </a:rPr>
              <a:t>: </a:t>
            </a:r>
            <a:r>
              <a:rPr lang="en-US" sz="1800">
                <a:solidFill>
                  <a:schemeClr val="accent1"/>
                </a:solidFill>
              </a:rPr>
              <a:t>header guard (macro) </a:t>
            </a:r>
            <a:r>
              <a:rPr lang="en-US" sz="1800">
                <a:solidFill>
                  <a:srgbClr val="7030A0"/>
                </a:solidFill>
              </a:rPr>
              <a:t>NAME</a:t>
            </a:r>
            <a:r>
              <a:rPr lang="en-US" sz="1800">
                <a:solidFill>
                  <a:schemeClr val="accent1"/>
                </a:solidFill>
              </a:rPr>
              <a:t> (all capital letters) is created </a:t>
            </a:r>
            <a:r>
              <a:rPr lang="en-US" sz="1800">
                <a:solidFill>
                  <a:schemeClr val="accent6"/>
                </a:solidFill>
              </a:rPr>
              <a:t>as follows: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use the </a:t>
            </a:r>
            <a:r>
              <a:rPr lang="en-US" sz="1800" b="1">
                <a:solidFill>
                  <a:schemeClr val="accent1"/>
                </a:solidFill>
              </a:rPr>
              <a:t>filename of header file but </a:t>
            </a:r>
            <a:r>
              <a:rPr lang="en-US" sz="1800">
                <a:solidFill>
                  <a:schemeClr val="accent6"/>
                </a:solidFill>
              </a:rPr>
              <a:t>in all caps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replace</a:t>
            </a:r>
            <a:r>
              <a:rPr lang="en-US" sz="1800">
                <a:solidFill>
                  <a:schemeClr val="accent6"/>
                </a:solidFill>
              </a:rPr>
              <a:t> the </a:t>
            </a:r>
            <a:r>
              <a:rPr lang="en-US" sz="1800" b="1">
                <a:solidFill>
                  <a:srgbClr val="FF0000"/>
                </a:solidFill>
              </a:rPr>
              <a:t>period</a:t>
            </a:r>
            <a:r>
              <a:rPr lang="en-US" sz="1800" b="1">
                <a:solidFill>
                  <a:srgbClr val="F3753F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in </a:t>
            </a:r>
            <a:r>
              <a:rPr lang="en-US" sz="1800">
                <a:solidFill>
                  <a:schemeClr val="accent6"/>
                </a:solidFill>
              </a:rPr>
              <a:t>header file </a:t>
            </a:r>
            <a:r>
              <a:rPr lang="en-US" sz="1800" b="1">
                <a:solidFill>
                  <a:srgbClr val="F3753F"/>
                </a:solidFill>
              </a:rPr>
              <a:t>name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with an</a:t>
            </a:r>
            <a:r>
              <a:rPr lang="en-US" sz="1800">
                <a:solidFill>
                  <a:srgbClr val="FF0000"/>
                </a:solidFill>
              </a:rPr>
              <a:t> _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Example:</a:t>
            </a:r>
            <a:r>
              <a:rPr lang="en-US" sz="1800">
                <a:solidFill>
                  <a:srgbClr val="F3753F"/>
                </a:solidFill>
              </a:rPr>
              <a:t> file sum.h </a:t>
            </a:r>
            <a:r>
              <a:rPr lang="en-US" sz="1800">
                <a:solidFill>
                  <a:srgbClr val="7030A0"/>
                </a:solidFill>
              </a:rPr>
              <a:t>header guard macro name </a:t>
            </a:r>
            <a:r>
              <a:rPr lang="en-US" sz="1800">
                <a:solidFill>
                  <a:schemeClr val="accent6"/>
                </a:solidFill>
              </a:rPr>
              <a:t>is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SUM_H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726" name="Google Shape;726;p32"/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727" name="Google Shape;727;p32"/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func.c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z[MAX];</a:t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z[8];</a:t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32"/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How do you use "header guards" in your code?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#ifndef NAME_H 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first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#define NAME_H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	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#endif		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last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3" name="Google Shape;733;p32"/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734" name="Google Shape;734;p32"/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(two lines)</a:t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(one line)</a:t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Why header guards are needed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51" name="Google Shape;751;p33"/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"sum.h"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"bar.h"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 = MIN;</a:t>
            </a:r>
            <a:endParaRPr/>
          </a:p>
        </p:txBody>
      </p:sp>
      <p:grpSp>
        <p:nvGrpSpPr>
          <p:cNvPr id="752" name="Google Shape;752;p33"/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753" name="Google Shape;753;p33"/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1;</a:t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3"/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56" name="Google Shape;756;p33"/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7" name="Google Shape;757;p33"/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9" name="Google Shape;759;p33"/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bar.h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strike="sng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MIN;</a:t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3"/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765" name="Google Shape;765;p33"/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already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#define MAX 8 is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not included</a:t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3"/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768" name="Google Shape;768;p33"/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Problem: How do you place a </a:t>
            </a:r>
            <a:r>
              <a:rPr lang="en-US" sz="2000" b="1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non-printable character 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like a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literal?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following are not legal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in C as a </a:t>
            </a:r>
            <a:r>
              <a:rPr lang="en-US" sz="2000" b="1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file represents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 statement delimiter (white space) in C </a:t>
            </a:r>
            <a:endParaRPr/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1037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Solution: C has a special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line continuation character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Quick Look: Character and String Literals (more later)</a:t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  	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'a'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World!"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a1[] = "xyz"; 	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 array initialized with contents of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Usually used to store characters – thus things like file names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375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char literals: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single (1) character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single quotes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8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literals: 0 or more characters inside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double quotes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"string"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';	</a:t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</a:t>
            </a:r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body" idx="1"/>
          </p:nvPr>
        </p:nvSpPr>
        <p:spPr>
          <a:xfrm>
            <a:off x="265502" y="611890"/>
            <a:ext cx="11660996" cy="595027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Line continuation char </a:t>
            </a:r>
            <a:r>
              <a:rPr lang="en-US" sz="2000">
                <a:solidFill>
                  <a:srgbClr val="FF0000"/>
                </a:solidFill>
              </a:rPr>
              <a:t>\</a:t>
            </a:r>
            <a:r>
              <a:rPr lang="en-US" sz="2000">
                <a:solidFill>
                  <a:schemeClr val="accent6"/>
                </a:solidFill>
              </a:rPr>
              <a:t> followed by a </a:t>
            </a:r>
            <a:r>
              <a:rPr lang="en-US" sz="2000">
                <a:solidFill>
                  <a:schemeClr val="accent1"/>
                </a:solidFill>
              </a:rPr>
              <a:t>newline</a:t>
            </a:r>
            <a:r>
              <a:rPr lang="en-US" sz="2000">
                <a:solidFill>
                  <a:schemeClr val="accent6"/>
                </a:solidFill>
              </a:rPr>
              <a:t> at the end of a </a:t>
            </a:r>
            <a:r>
              <a:rPr lang="en-US" sz="2000" b="1">
                <a:solidFill>
                  <a:schemeClr val="accent1"/>
                </a:solidFill>
              </a:rPr>
              <a:t>source line </a:t>
            </a:r>
            <a:r>
              <a:rPr lang="en-US" sz="2000">
                <a:solidFill>
                  <a:schemeClr val="accent1"/>
                </a:solidFill>
              </a:rPr>
              <a:t>(comment  be careful with these)</a:t>
            </a:r>
            <a:endParaRPr/>
          </a:p>
          <a:p>
            <a:pPr marL="468312" lvl="0" indent="-304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endParaRPr sz="2400" b="1">
              <a:solidFill>
                <a:schemeClr val="accent1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How do you put a single ' as a character literal or a single " inside a string literal?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You use an </a:t>
            </a:r>
            <a:r>
              <a:rPr lang="en-US" sz="1800" b="1">
                <a:solidFill>
                  <a:schemeClr val="accent6"/>
                </a:solidFill>
              </a:rPr>
              <a:t>escape character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\:</a:t>
            </a:r>
            <a:r>
              <a:rPr lang="en-US" sz="180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  <a:endParaRPr/>
          </a:p>
          <a:p>
            <a:pPr marL="811212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468312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811212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Font typeface="Arial"/>
              <a:buNone/>
            </a:pPr>
            <a:endParaRPr sz="1600">
              <a:solidFill>
                <a:schemeClr val="accent6"/>
              </a:solidFill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788" name="Google Shape;788;p35"/>
          <p:cNvGraphicFramePr/>
          <p:nvPr/>
        </p:nvGraphicFramePr>
        <p:xfrm>
          <a:off x="640516" y="3901768"/>
          <a:ext cx="4167625" cy="14935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single quote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quote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" name="Google Shape;789;p35"/>
          <p:cNvSpPr/>
          <p:nvPr/>
        </p:nvSpPr>
        <p:spPr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line comment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 of line comment</a:t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string: Hello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World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b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d[]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\""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ab"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e[]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c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f[]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ab'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tring"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syntax error ; expected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\"string\"";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"/>
          <p:cNvSpPr txBox="1"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- continued </a:t>
            </a:r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1"/>
          </p:nvPr>
        </p:nvSpPr>
        <p:spPr>
          <a:xfrm>
            <a:off x="854668" y="829725"/>
            <a:ext cx="9759146" cy="5285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 startAt="3"/>
            </a:pPr>
            <a:r>
              <a:rPr lang="en-US" sz="2000">
                <a:solidFill>
                  <a:srgbClr val="0070C0"/>
                </a:solidFill>
              </a:rPr>
              <a:t>Embed characters with a special meaning </a:t>
            </a:r>
            <a:r>
              <a:rPr lang="en-US" sz="2000">
                <a:solidFill>
                  <a:srgbClr val="00B050"/>
                </a:solidFill>
              </a:rPr>
              <a:t>inside</a:t>
            </a:r>
            <a:r>
              <a:rPr lang="en-US" sz="2000">
                <a:solidFill>
                  <a:srgbClr val="0070C0"/>
                </a:solidFill>
              </a:rPr>
              <a:t> a </a:t>
            </a:r>
            <a:r>
              <a:rPr lang="en-US" sz="2000">
                <a:solidFill>
                  <a:srgbClr val="00B050"/>
                </a:solidFill>
              </a:rPr>
              <a:t>(char or string) </a:t>
            </a:r>
            <a:r>
              <a:rPr lang="en-US" sz="2000" b="1">
                <a:solidFill>
                  <a:srgbClr val="7030A0"/>
                </a:solidFill>
              </a:rPr>
              <a:t>literal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using a </a:t>
            </a:r>
            <a:r>
              <a:rPr lang="en-US" sz="2000">
                <a:solidFill>
                  <a:schemeClr val="accent3"/>
                </a:solidFill>
              </a:rPr>
              <a:t>two-character sequence </a:t>
            </a:r>
            <a:r>
              <a:rPr lang="en-US" sz="2000">
                <a:solidFill>
                  <a:schemeClr val="accent6"/>
                </a:solidFill>
              </a:rPr>
              <a:t>starting with a </a:t>
            </a:r>
            <a:r>
              <a:rPr lang="en-US" sz="2000" b="1">
                <a:solidFill>
                  <a:srgbClr val="FF0000"/>
                </a:solidFill>
              </a:rPr>
              <a:t>\ </a:t>
            </a:r>
            <a:r>
              <a:rPr lang="en-US" sz="2000">
                <a:solidFill>
                  <a:schemeClr val="accent6"/>
                </a:solidFill>
              </a:rPr>
              <a:t>followed by a single character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This is typically used for characters that are "non-printable". Here are some examples: </a:t>
            </a:r>
            <a:endParaRPr/>
          </a:p>
          <a:p>
            <a:pPr marL="696912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endParaRPr sz="2000">
              <a:solidFill>
                <a:schemeClr val="accent6"/>
              </a:solidFill>
            </a:endParaRPr>
          </a:p>
        </p:txBody>
      </p:sp>
      <p:graphicFrame>
        <p:nvGraphicFramePr>
          <p:cNvPr id="805" name="Google Shape;805;p36"/>
          <p:cNvGraphicFramePr/>
          <p:nvPr/>
        </p:nvGraphicFramePr>
        <p:xfrm>
          <a:off x="3328351" y="2316480"/>
          <a:ext cx="4187625" cy="22251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backspace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6" name="Google Shape;806;p3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37" descr="Ascii Codes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125" y="37800"/>
            <a:ext cx="6934690" cy="67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7"/>
          <p:cNvSpPr txBox="1"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Characters In C</a:t>
            </a:r>
            <a:endParaRPr/>
          </a:p>
        </p:txBody>
      </p:sp>
      <p:sp>
        <p:nvSpPr>
          <p:cNvPr id="816" name="Google Shape;816;p37"/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Chars are 0-127 (stored in 8 bits)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Many of the values are not "printable"</a:t>
            </a:r>
            <a:endParaRPr sz="2000">
              <a:solidFill>
                <a:srgbClr val="353B3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1739492" y="2438724"/>
            <a:ext cx="3398367" cy="574966"/>
            <a:chOff x="1739492" y="2438724"/>
            <a:chExt cx="3398367" cy="574966"/>
          </a:xfrm>
        </p:grpSpPr>
        <p:sp>
          <p:nvSpPr>
            <p:cNvPr id="819" name="Google Shape;819;p37"/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\n in c encodes a linefeed</a:t>
              </a:r>
              <a:endParaRPr/>
            </a:p>
          </p:txBody>
        </p:sp>
        <p:cxnSp>
          <p:nvCxnSpPr>
            <p:cNvPr id="820" name="Google Shape;820;p37"/>
            <p:cNvCxnSpPr>
              <a:stCxn id="819" idx="3"/>
            </p:cNvCxnSpPr>
            <p:nvPr/>
          </p:nvCxnSpPr>
          <p:spPr>
            <a:xfrm rot="10800000" flipH="1">
              <a:off x="4540259" y="2438724"/>
              <a:ext cx="597600" cy="390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821" name="Google Shape;821;p37"/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822" name="Google Shape;822;p37"/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\b in c encodes a backspace</a:t>
              </a:r>
              <a:endParaRPr/>
            </a:p>
          </p:txBody>
        </p:sp>
        <p:cxnSp>
          <p:nvCxnSpPr>
            <p:cNvPr id="823" name="Google Shape;823;p37"/>
            <p:cNvCxnSpPr/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4" name="Google Shape;824;p37"/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\t in c encodes a horizontal tab</a:t>
            </a:r>
            <a:endParaRPr/>
          </a:p>
        </p:txBody>
      </p:sp>
      <p:cxnSp>
        <p:nvCxnSpPr>
          <p:cNvPr id="825" name="Google Shape;825;p37"/>
          <p:cNvCxnSpPr>
            <a:stCxn id="824" idx="3"/>
          </p:cNvCxnSpPr>
          <p:nvPr/>
        </p:nvCxnSpPr>
        <p:spPr>
          <a:xfrm rot="10800000" flipH="1">
            <a:off x="4754479" y="2233055"/>
            <a:ext cx="359700" cy="18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26" name="Google Shape;826;p37"/>
          <p:cNvGrpSpPr/>
          <p:nvPr/>
        </p:nvGrpSpPr>
        <p:grpSpPr>
          <a:xfrm>
            <a:off x="2429154" y="393262"/>
            <a:ext cx="2708626" cy="484366"/>
            <a:chOff x="2429154" y="393262"/>
            <a:chExt cx="2708626" cy="484366"/>
          </a:xfrm>
        </p:grpSpPr>
        <p:sp>
          <p:nvSpPr>
            <p:cNvPr id="827" name="Google Shape;827;p37"/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\0 in c encodes a null</a:t>
              </a:r>
              <a:endParaRPr/>
            </a:p>
          </p:txBody>
        </p:sp>
        <p:cxnSp>
          <p:nvCxnSpPr>
            <p:cNvPr id="828" name="Google Shape;828;p37"/>
            <p:cNvCxnSpPr>
              <a:stCxn id="827" idx="3"/>
            </p:cNvCxnSpPr>
            <p:nvPr/>
          </p:nvCxnSpPr>
          <p:spPr>
            <a:xfrm rot="10800000" flipH="1">
              <a:off x="4781080" y="393262"/>
              <a:ext cx="356700" cy="2997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9" name="Google Shape;829;p37"/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column: decimal integers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Understanding Comments in C (Prep for PA2 and PA3)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body" idx="1"/>
          </p:nvPr>
        </p:nvSpPr>
        <p:spPr>
          <a:xfrm>
            <a:off x="842830" y="726516"/>
            <a:ext cx="10760285" cy="17021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In PA2 (design) and PA3 (program in C), you are going to </a:t>
            </a:r>
            <a:r>
              <a:rPr lang="en-US" b="1"/>
              <a:t>write equivalent preprocessor code </a:t>
            </a:r>
            <a:r>
              <a:rPr lang="en-US"/>
              <a:t>to </a:t>
            </a:r>
            <a:r>
              <a:rPr lang="en-US" b="1"/>
              <a:t>replace each comment in an input file </a:t>
            </a:r>
            <a:r>
              <a:rPr lang="en-US"/>
              <a:t>with a </a:t>
            </a:r>
            <a:r>
              <a:rPr lang="en-US" b="1"/>
              <a:t>single space character (a blank space) </a:t>
            </a:r>
            <a:r>
              <a:rPr lang="en-US"/>
              <a:t>while writing the rest of the input to output unaltered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/>
              <a:t>: the preprocessor </a:t>
            </a:r>
            <a:r>
              <a:rPr lang="en-US" b="1"/>
              <a:t>does NOT perform </a:t>
            </a:r>
            <a:r>
              <a:rPr lang="en-US"/>
              <a:t>any </a:t>
            </a:r>
            <a:r>
              <a:rPr lang="en-US" b="1"/>
              <a:t>syntax checking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this is /* one block comment 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this is // one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part of block comment not a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yet more block comment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line comment /* part of line comment not a block comment */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 line comment /* part of line comment not the start of a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oops! text outside of comment, this is not a comment anymore */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Complexity for programming a preprocessor:</a:t>
            </a:r>
            <a:br>
              <a:rPr lang="en-US" sz="2800"/>
            </a:br>
            <a:r>
              <a:rPr lang="en-US" sz="2800"/>
              <a:t> Literals may contain what </a:t>
            </a:r>
            <a:r>
              <a:rPr lang="en-US" sz="2800">
                <a:solidFill>
                  <a:srgbClr val="2C895B"/>
                </a:solidFill>
              </a:rPr>
              <a:t>appears to be comments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but are not</a:t>
            </a:r>
            <a:endParaRPr/>
          </a:p>
        </p:txBody>
      </p:sp>
      <p:sp>
        <p:nvSpPr>
          <p:cNvPr id="847" name="Google Shape;847;p39"/>
          <p:cNvSpPr/>
          <p:nvPr/>
        </p:nvSpPr>
        <p:spPr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x = 'a';  		// 'a' is a 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	// "Hello World!" is a string literal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39"/>
          <p:cNvSpPr/>
          <p:nvPr/>
        </p:nvSpPr>
        <p:spPr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"/* text */"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block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39"/>
          <p:cNvSpPr/>
          <p:nvPr/>
        </p:nvSpPr>
        <p:spPr>
          <a:xfrm>
            <a:off x="321863" y="4463032"/>
            <a:ext cx="11825056" cy="37643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'/* text */'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block comment</a:t>
            </a:r>
          </a:p>
        </p:txBody>
      </p:sp>
      <p:sp>
        <p:nvSpPr>
          <p:cNvPr id="850" name="Google Shape;850;p39"/>
          <p:cNvSpPr/>
          <p:nvPr/>
        </p:nvSpPr>
        <p:spPr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"// text"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line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39"/>
          <p:cNvSpPr/>
          <p:nvPr/>
        </p:nvSpPr>
        <p:spPr>
          <a:xfrm>
            <a:off x="321863" y="5377852"/>
            <a:ext cx="11330241" cy="37643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'// text'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line comment</a:t>
            </a:r>
          </a:p>
        </p:txBody>
      </p:sp>
      <p:sp>
        <p:nvSpPr>
          <p:cNvPr id="852" name="Google Shape;852;p3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Spring 2024 </a:t>
            </a:r>
            <a:r>
              <a:rPr lang="en-US">
                <a:solidFill>
                  <a:srgbClr val="FF0000"/>
                </a:solidFill>
              </a:rPr>
              <a:t>Section A Specific 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2"/>
          </p:nvPr>
        </p:nvSpPr>
        <p:spPr>
          <a:xfrm>
            <a:off x="1477805" y="599401"/>
            <a:ext cx="9055124" cy="60849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>
                <a:solidFill>
                  <a:schemeClr val="accent1"/>
                </a:solidFill>
              </a:rPr>
              <a:t>Section B (Muller)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What is the </a:t>
            </a:r>
            <a:r>
              <a:rPr lang="en-US" sz="2000" b="1">
                <a:solidFill>
                  <a:srgbClr val="FF0000"/>
                </a:solidFill>
              </a:rPr>
              <a:t>same</a:t>
            </a:r>
            <a:r>
              <a:rPr lang="en-US" sz="2000" b="1">
                <a:solidFill>
                  <a:schemeClr val="accent1"/>
                </a:solidFill>
              </a:rPr>
              <a:t> in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study topics </a:t>
            </a:r>
            <a:r>
              <a:rPr lang="en-US" sz="2000">
                <a:solidFill>
                  <a:schemeClr val="accent6"/>
                </a:solidFill>
              </a:rPr>
              <a:t>(roughly in-sync by the end of each week)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quizzes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Programming Assignments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What is </a:t>
            </a:r>
            <a:r>
              <a:rPr lang="en-US" sz="2000" b="1">
                <a:solidFill>
                  <a:srgbClr val="FF0000"/>
                </a:solidFill>
              </a:rPr>
              <a:t>different</a:t>
            </a:r>
            <a:r>
              <a:rPr lang="en-US" sz="2000" b="1">
                <a:solidFill>
                  <a:srgbClr val="0070C0"/>
                </a:solidFill>
              </a:rPr>
              <a:t> between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lecture materials </a:t>
            </a:r>
            <a:endParaRPr sz="20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midterm questions (from Sect A lecture)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final questions (from Sect A lecture)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In-person lecture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strongly encouraged </a:t>
            </a:r>
            <a:r>
              <a:rPr lang="en-US" sz="2000">
                <a:solidFill>
                  <a:srgbClr val="2C895B"/>
                </a:solidFill>
              </a:rPr>
              <a:t>(attendance points)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Lectures are podcast recorded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Discussion section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optional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but strongly encouraged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You may attend either discussion section and still be enrolled in Sect A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Section A sections are podcast recorded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See the syllabus for grading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" name="Google Shape;1136;p50"/>
          <p:cNvGraphicFramePr/>
          <p:nvPr/>
        </p:nvGraphicFramePr>
        <p:xfrm>
          <a:off x="430213" y="956657"/>
          <a:ext cx="11509250" cy="594161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Character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16-bit unicode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// 8 bits (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varies by hardware</a:t>
                      </a:r>
                      <a:r>
                        <a:rPr lang="en-US" sz="2000" b="1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integers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8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signed) char  </a:t>
                      </a:r>
                      <a:r>
                        <a:rPr lang="en-US" sz="18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row above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short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int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long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Floating Point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Logical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&lt;stdbool.h&gt;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conditional tests that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 to 0 are false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for all other values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Constants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 int MAX = 1000;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two alternatives to do this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#define MAX 1000  // C preprocessor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int MAX = 1000;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7" name="Google Shape;1137;p5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Data types: C Versus Java</a:t>
            </a:r>
            <a:endParaRPr/>
          </a:p>
        </p:txBody>
      </p:sp>
      <p:sp>
        <p:nvSpPr>
          <p:cNvPr id="1138" name="Google Shape;1138;p5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1"/>
          <p:cNvSpPr txBox="1"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Caution: Char type can be either signed or unsigned</a:t>
            </a:r>
            <a:endParaRPr/>
          </a:p>
        </p:txBody>
      </p:sp>
      <p:sp>
        <p:nvSpPr>
          <p:cNvPr id="1144" name="Google Shape;1144;p51"/>
          <p:cNvSpPr txBox="1">
            <a:spLocks noGrp="1"/>
          </p:cNvSpPr>
          <p:nvPr>
            <p:ph type="body" idx="1"/>
          </p:nvPr>
        </p:nvSpPr>
        <p:spPr>
          <a:xfrm>
            <a:off x="6096000" y="2611860"/>
            <a:ext cx="5397062" cy="4041701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variable c is being cast promoted to an 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So, what is printed?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Depends on the hardware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arm (pi-cluster)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unsigned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255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Intel 64-bit (ieng6)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-1</a:t>
            </a:r>
            <a:endParaRPr/>
          </a:p>
        </p:txBody>
      </p:sp>
      <p:sp>
        <p:nvSpPr>
          <p:cNvPr id="1145" name="Google Shape;1145;p51"/>
          <p:cNvSpPr txBox="1">
            <a:spLocks noGrp="1"/>
          </p:cNvSpPr>
          <p:nvPr>
            <p:ph type="body" idx="2"/>
          </p:nvPr>
        </p:nvSpPr>
        <p:spPr>
          <a:xfrm>
            <a:off x="894847" y="950988"/>
            <a:ext cx="10190480" cy="12751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unsigned</a:t>
            </a:r>
            <a:r>
              <a:rPr lang="en-US">
                <a:solidFill>
                  <a:srgbClr val="0070C0"/>
                </a:solidFill>
              </a:rPr>
              <a:t> char: </a:t>
            </a:r>
            <a:r>
              <a:rPr lang="en-US"/>
              <a:t>8 bits positive values only 0 to 255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7440"/>
              </a:buClr>
              <a:buSzPts val="2100"/>
              <a:buChar char="•"/>
            </a:pPr>
            <a:r>
              <a:rPr lang="en-US" b="1">
                <a:solidFill>
                  <a:srgbClr val="F37440"/>
                </a:solidFill>
              </a:rPr>
              <a:t>signed</a:t>
            </a:r>
            <a:r>
              <a:rPr lang="en-US">
                <a:solidFill>
                  <a:srgbClr val="F37440"/>
                </a:solidFill>
              </a:rPr>
              <a:t> char: </a:t>
            </a:r>
            <a:r>
              <a:rPr lang="en-US"/>
              <a:t>8 bits negative &amp; positive values (-128 to +127)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100"/>
              <a:buChar char="•"/>
            </a:pPr>
            <a:r>
              <a:rPr lang="en-US">
                <a:solidFill>
                  <a:srgbClr val="00B050"/>
                </a:solidFill>
              </a:rPr>
              <a:t>char</a:t>
            </a:r>
            <a:r>
              <a:rPr lang="en-US"/>
              <a:t> (with no modifier): 8-bit (</a:t>
            </a:r>
            <a:r>
              <a:rPr lang="en-US">
                <a:solidFill>
                  <a:srgbClr val="FF0000"/>
                </a:solidFill>
              </a:rPr>
              <a:t>signed or unsigned: implementation dependent</a:t>
            </a:r>
            <a:r>
              <a:rPr lang="en-US"/>
              <a:t>)</a:t>
            </a:r>
            <a:endParaRPr/>
          </a:p>
        </p:txBody>
      </p:sp>
      <p:sp>
        <p:nvSpPr>
          <p:cNvPr id="1146" name="Google Shape;1146;p51"/>
          <p:cNvSpPr/>
          <p:nvPr/>
        </p:nvSpPr>
        <p:spPr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char c = 255;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printf("%d\n",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(int)c</a:t>
            </a: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Fixed size types in C (later addition to C)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body" idx="1"/>
          </p:nvPr>
        </p:nvSpPr>
        <p:spPr>
          <a:xfrm>
            <a:off x="492406" y="770524"/>
            <a:ext cx="11435372" cy="549711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Sometimes programs need to be </a:t>
            </a:r>
            <a:r>
              <a:rPr lang="en-US" sz="240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>
                <a:solidFill>
                  <a:srgbClr val="353B3E"/>
                </a:solidFill>
              </a:rPr>
              <a:t>or for </a:t>
            </a:r>
            <a:r>
              <a:rPr lang="en-US" sz="2400">
                <a:solidFill>
                  <a:srgbClr val="0070C0"/>
                </a:solidFill>
              </a:rPr>
              <a:t>a particular size of storage</a:t>
            </a:r>
            <a:r>
              <a:rPr lang="en-US" sz="2400"/>
              <a:t>, </a:t>
            </a:r>
            <a:r>
              <a:rPr lang="en-US" sz="2400">
                <a:solidFill>
                  <a:srgbClr val="0070C0"/>
                </a:solidFill>
              </a:rPr>
              <a:t>regardless of what machine the program runs 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In the file </a:t>
            </a:r>
            <a:r>
              <a:rPr lang="en-US" sz="24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&lt;stdint.h&gt; </a:t>
            </a:r>
            <a:r>
              <a:rPr lang="en-US" sz="2400">
                <a:solidFill>
                  <a:srgbClr val="353B3E"/>
                </a:solidFill>
              </a:rPr>
              <a:t>the following </a:t>
            </a:r>
            <a:r>
              <a:rPr lang="en-US" sz="2400">
                <a:solidFill>
                  <a:srgbClr val="0070C0"/>
                </a:solidFill>
              </a:rPr>
              <a:t>fixed size types </a:t>
            </a:r>
            <a:r>
              <a:rPr lang="en-US" sz="2400">
                <a:solidFill>
                  <a:srgbClr val="353B3E"/>
                </a:solidFill>
              </a:rPr>
              <a:t>are defined for use in these situations:</a:t>
            </a:r>
            <a:endParaRPr/>
          </a:p>
        </p:txBody>
      </p:sp>
      <p:sp>
        <p:nvSpPr>
          <p:cNvPr id="1154" name="Google Shape;1154;p5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1155" name="Google Shape;1155;p52"/>
          <p:cNvGraphicFramePr/>
          <p:nvPr/>
        </p:nvGraphicFramePr>
        <p:xfrm>
          <a:off x="2699725" y="26037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19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Exact Size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bits (1 byte)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bits (2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bits (4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bits (8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vs Java: Expression Type Promotions, Demotions, Casts</a:t>
            </a: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body" idx="1"/>
          </p:nvPr>
        </p:nvSpPr>
        <p:spPr>
          <a:xfrm>
            <a:off x="264960" y="629360"/>
            <a:ext cx="11812859" cy="271432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Java: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</a:t>
            </a:r>
            <a:r>
              <a:rPr lang="en-US" sz="2400">
                <a:solidFill>
                  <a:srgbClr val="353B3E"/>
                </a:solidFill>
              </a:rPr>
              <a:t>are</a:t>
            </a:r>
            <a:r>
              <a:rPr lang="en-US" sz="2400"/>
              <a:t> </a:t>
            </a:r>
            <a:r>
              <a:rPr lang="en-US" sz="2400" u="sng">
                <a:solidFill>
                  <a:schemeClr val="accent1"/>
                </a:solidFill>
              </a:rPr>
              <a:t>not</a:t>
            </a:r>
            <a:r>
              <a:rPr lang="en-US" sz="2400">
                <a:solidFill>
                  <a:schemeClr val="accent1"/>
                </a:solidFill>
              </a:rPr>
              <a:t> automatic</a:t>
            </a:r>
            <a:br>
              <a:rPr lang="en-US" sz="2400"/>
            </a:br>
            <a:r>
              <a:rPr lang="en-US" sz="2400"/>
              <a:t>C: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are </a:t>
            </a:r>
            <a:r>
              <a:rPr lang="en-US" sz="2400">
                <a:solidFill>
                  <a:schemeClr val="accent1"/>
                </a:solidFill>
              </a:rPr>
              <a:t>automatic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Cast</a:t>
            </a:r>
            <a:r>
              <a:rPr lang="en-US"/>
              <a:t>: </a:t>
            </a:r>
            <a:r>
              <a:rPr lang="en-US">
                <a:solidFill>
                  <a:srgbClr val="353B3E"/>
                </a:solidFill>
              </a:rPr>
              <a:t>a unary operator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variable_type) </a:t>
            </a:r>
            <a:r>
              <a:rPr lang="en-US" b="1">
                <a:solidFill>
                  <a:srgbClr val="0070C0"/>
                </a:solidFill>
              </a:rPr>
              <a:t>explicitly converts the type </a:t>
            </a:r>
            <a:r>
              <a:rPr lang="en-US">
                <a:solidFill>
                  <a:srgbClr val="353B3E"/>
                </a:solidFill>
              </a:rPr>
              <a:t>the value of an expression to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>
                <a:solidFill>
                  <a:srgbClr val="353B3E"/>
                </a:solidFill>
              </a:rPr>
              <a:t>To explicitly get the floating-point equivalent of the </a:t>
            </a:r>
            <a:r>
              <a:rPr lang="en-US" b="1" i="1">
                <a:solidFill>
                  <a:srgbClr val="F37440"/>
                </a:solidFill>
              </a:rPr>
              <a:t>integer variable </a:t>
            </a:r>
            <a:r>
              <a:rPr lang="en-US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353B3E"/>
                </a:solidFill>
              </a:rPr>
              <a:t>you would use a cast and write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(float)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2450388" y="3514319"/>
            <a:ext cx="8186854" cy="3170099"/>
          </a:xfrm>
          <a:prstGeom prst="rect">
            <a:avLst/>
          </a:prstGeom>
          <a:solidFill>
            <a:srgbClr val="FFF3DA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char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c;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promotion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OK in Java and C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i;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demotion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Java: Compile time error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C: OK; truncation */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(char)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i;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Explicit demotion using a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/* Java: OK; truncation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C: OK; truncation */</a:t>
            </a:r>
            <a:endParaRPr/>
          </a:p>
        </p:txBody>
      </p:sp>
      <p:sp>
        <p:nvSpPr>
          <p:cNvPr id="1163" name="Google Shape;1163;p5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4"/>
          <p:cNvSpPr txBox="1"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Java versus C: Mostly Similar Syntax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x = 42 + (7 * -5);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double pi = 3.14159;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char c = 'Q';</a:t>
            </a:r>
            <a:endParaRPr sz="2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 i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= 0; i &lt; end; i++) { </a:t>
            </a:r>
            <a:r>
              <a:rPr lang="en-US" sz="22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variable i is a loop guard</a:t>
            </a:r>
            <a:endParaRPr sz="22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(i % 2 == 0) {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x += i;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i;  </a:t>
            </a:r>
            <a:r>
              <a:rPr lang="en-US" sz="24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initial value is undefined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(i)    </a:t>
            </a:r>
            <a:r>
              <a:rPr lang="en-US" sz="24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is the same as (i != 0) */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statement2;</a:t>
            </a:r>
            <a:endParaRPr/>
          </a:p>
        </p:txBody>
      </p:sp>
      <p:sp>
        <p:nvSpPr>
          <p:cNvPr id="1172" name="Google Shape;1172;p54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1174" name="Google Shape;1174;p54"/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Depends on what value of i,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is i zero or non-zero </a:t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5"/>
          <p:cNvSpPr txBox="1"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Conditional Statements </a:t>
            </a:r>
            <a:r>
              <a:rPr lang="en-US" sz="2400"/>
              <a:t>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if, while, do...while, for</a:t>
            </a:r>
            <a:r>
              <a:rPr lang="en-US" sz="2400"/>
              <a:t>)</a:t>
            </a:r>
            <a:endParaRPr/>
          </a:p>
        </p:txBody>
      </p:sp>
      <p:sp>
        <p:nvSpPr>
          <p:cNvPr id="1181" name="Google Shape;1181;p55"/>
          <p:cNvSpPr txBox="1">
            <a:spLocks noGrp="1"/>
          </p:cNvSpPr>
          <p:nvPr>
            <p:ph type="body" idx="1"/>
          </p:nvPr>
        </p:nvSpPr>
        <p:spPr>
          <a:xfrm>
            <a:off x="819184" y="809565"/>
            <a:ext cx="11108594" cy="56618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C conditional test expressions</a:t>
            </a:r>
            <a:r>
              <a:rPr lang="en-US" sz="2200">
                <a:solidFill>
                  <a:srgbClr val="353B3E"/>
                </a:solidFill>
              </a:rPr>
              <a:t>: </a:t>
            </a:r>
            <a:r>
              <a:rPr lang="en-US" sz="2200" b="1">
                <a:solidFill>
                  <a:srgbClr val="FF0000"/>
                </a:solidFill>
              </a:rPr>
              <a:t>0 (NULL) is FALSE</a:t>
            </a:r>
            <a:r>
              <a:rPr lang="en-US" sz="2200" b="1"/>
              <a:t>,  </a:t>
            </a:r>
            <a:r>
              <a:rPr lang="en-US" sz="2200" b="1" u="sng">
                <a:solidFill>
                  <a:srgbClr val="00B050"/>
                </a:solidFill>
              </a:rPr>
              <a:t>any</a:t>
            </a:r>
            <a:r>
              <a:rPr lang="en-US" sz="2200" b="1">
                <a:solidFill>
                  <a:srgbClr val="00B050"/>
                </a:solidFill>
              </a:rPr>
              <a:t> non-0 value is TRUE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C comparison operators ( ==, !=, &gt;, etc.) </a:t>
            </a:r>
            <a:r>
              <a:rPr lang="en-US" sz="2200" b="1">
                <a:solidFill>
                  <a:srgbClr val="0070C0"/>
                </a:solidFill>
              </a:rPr>
              <a:t>evaluate to either 0 (false) or 1 (true)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Legal in Java and in C:</a:t>
            </a:r>
            <a:endParaRPr/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577850" lvl="1" indent="-460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800"/>
              <a:buNone/>
            </a:pPr>
            <a:endParaRPr sz="2800"/>
          </a:p>
          <a:p>
            <a:pPr marL="914400" lvl="2" indent="-428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3000"/>
              <a:buNone/>
            </a:pPr>
            <a:endParaRPr sz="3000"/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Illegal in Java</a:t>
            </a:r>
            <a:r>
              <a:rPr lang="en-US" sz="2400"/>
              <a:t>, </a:t>
            </a:r>
            <a:r>
              <a:rPr lang="en-US" sz="2400">
                <a:solidFill>
                  <a:srgbClr val="00B050"/>
                </a:solidFill>
              </a:rPr>
              <a:t>but </a:t>
            </a:r>
            <a:r>
              <a:rPr lang="en-US" sz="2400" b="1">
                <a:solidFill>
                  <a:srgbClr val="00B050"/>
                </a:solidFill>
              </a:rPr>
              <a:t>legal</a:t>
            </a:r>
            <a:r>
              <a:rPr lang="en-US" sz="2400">
                <a:solidFill>
                  <a:srgbClr val="00B050"/>
                </a:solidFill>
              </a:rPr>
              <a:t> in C (often a typo!):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200"/>
              <a:buNone/>
            </a:pPr>
            <a:endParaRPr sz="3200"/>
          </a:p>
        </p:txBody>
      </p:sp>
      <p:sp>
        <p:nvSpPr>
          <p:cNvPr id="1182" name="Google Shape;1182;p55"/>
          <p:cNvSpPr txBox="1"/>
          <p:nvPr/>
        </p:nvSpPr>
        <p:spPr>
          <a:xfrm>
            <a:off x="2534852" y="2494875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83" name="Google Shape;1183;p55"/>
          <p:cNvSpPr txBox="1"/>
          <p:nvPr/>
        </p:nvSpPr>
        <p:spPr>
          <a:xfrm>
            <a:off x="2621756" y="4681928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184" name="Google Shape;1184;p55"/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1185" name="Google Shape;1185;p55"/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operators evaluate to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 value that is assigned, so….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188" name="Google Shape;1188;p55"/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55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>
            <a:spLocks noGrp="1"/>
          </p:cNvSpPr>
          <p:nvPr>
            <p:ph type="body" idx="1"/>
          </p:nvPr>
        </p:nvSpPr>
        <p:spPr>
          <a:xfrm>
            <a:off x="306636" y="1360258"/>
            <a:ext cx="11578728" cy="44545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In evaluation of </a:t>
            </a:r>
            <a:r>
              <a:rPr lang="en-US" sz="2400">
                <a:solidFill>
                  <a:srgbClr val="2C895B"/>
                </a:solidFill>
              </a:rPr>
              <a:t>conditional guard expressions, </a:t>
            </a:r>
            <a:r>
              <a:rPr lang="en-US" sz="2400">
                <a:solidFill>
                  <a:schemeClr val="dk2"/>
                </a:solidFill>
              </a:rPr>
              <a:t>C uses what is called </a:t>
            </a:r>
            <a:r>
              <a:rPr lang="en-US" sz="2400" b="1">
                <a:solidFill>
                  <a:srgbClr val="C00000"/>
                </a:solidFill>
              </a:rPr>
              <a:t>short circu</a:t>
            </a:r>
            <a:r>
              <a:rPr lang="en-US" sz="2400">
                <a:solidFill>
                  <a:srgbClr val="C00000"/>
                </a:solidFill>
              </a:rPr>
              <a:t>it </a:t>
            </a:r>
            <a:r>
              <a:rPr lang="en-US" sz="2400">
                <a:solidFill>
                  <a:schemeClr val="dk2"/>
                </a:solidFill>
              </a:rPr>
              <a:t>or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minimal</a:t>
            </a:r>
            <a:r>
              <a:rPr lang="en-US" sz="2400">
                <a:solidFill>
                  <a:srgbClr val="C00000"/>
                </a:solidFill>
              </a:rPr>
              <a:t> evaluation</a:t>
            </a:r>
            <a:endParaRPr/>
          </a:p>
          <a:p>
            <a:pPr marL="23495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600"/>
              <a:buNone/>
            </a:pPr>
            <a:endParaRPr sz="36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 b="1">
                <a:solidFill>
                  <a:schemeClr val="dk2"/>
                </a:solidFill>
              </a:rPr>
              <a:t>Each</a:t>
            </a:r>
            <a:r>
              <a:rPr lang="en-US" sz="2400">
                <a:solidFill>
                  <a:srgbClr val="F37440"/>
                </a:solidFill>
              </a:rPr>
              <a:t> expression argument </a:t>
            </a:r>
            <a:r>
              <a:rPr lang="en-US" sz="2400">
                <a:solidFill>
                  <a:schemeClr val="dk2"/>
                </a:solidFill>
              </a:rPr>
              <a:t>is </a:t>
            </a:r>
            <a:r>
              <a:rPr lang="en-US" sz="2400">
                <a:solidFill>
                  <a:srgbClr val="2C895B"/>
                </a:solidFill>
              </a:rPr>
              <a:t>evaluated </a:t>
            </a:r>
            <a:r>
              <a:rPr lang="en-US" sz="2400" b="1">
                <a:solidFill>
                  <a:srgbClr val="2C895B"/>
                </a:solidFill>
              </a:rPr>
              <a:t>in sequence </a:t>
            </a:r>
            <a:r>
              <a:rPr lang="en-US" sz="2400">
                <a:solidFill>
                  <a:srgbClr val="2C895B"/>
                </a:solidFill>
              </a:rPr>
              <a:t>from </a:t>
            </a:r>
            <a:r>
              <a:rPr lang="en-US" sz="2400">
                <a:solidFill>
                  <a:schemeClr val="accent1"/>
                </a:solidFill>
              </a:rPr>
              <a:t>left to right </a:t>
            </a:r>
            <a:r>
              <a:rPr lang="en-US" sz="2400">
                <a:solidFill>
                  <a:schemeClr val="dk2"/>
                </a:solidFill>
              </a:rPr>
              <a:t>including any </a:t>
            </a:r>
            <a:r>
              <a:rPr lang="en-US" sz="2400">
                <a:solidFill>
                  <a:srgbClr val="FF0000"/>
                </a:solidFill>
              </a:rPr>
              <a:t>side effects  </a:t>
            </a:r>
            <a:r>
              <a:rPr lang="en-US" sz="2400">
                <a:solidFill>
                  <a:schemeClr val="dk2"/>
                </a:solidFill>
              </a:rPr>
              <a:t>(modified using parenthesis), </a:t>
            </a:r>
            <a:r>
              <a:rPr lang="en-US" sz="2400" b="1">
                <a:solidFill>
                  <a:srgbClr val="0070C0"/>
                </a:solidFill>
              </a:rPr>
              <a:t>before</a:t>
            </a:r>
            <a:r>
              <a:rPr lang="en-US" sz="2400">
                <a:solidFill>
                  <a:schemeClr val="dk2"/>
                </a:solidFill>
              </a:rPr>
              <a:t> (optionally) </a:t>
            </a:r>
            <a:r>
              <a:rPr lang="en-US" sz="2400">
                <a:solidFill>
                  <a:srgbClr val="2C895B"/>
                </a:solidFill>
              </a:rPr>
              <a:t>evaluating the next expression argument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after </a:t>
            </a:r>
            <a:r>
              <a:rPr lang="en-US" sz="2400">
                <a:solidFill>
                  <a:srgbClr val="2C895B"/>
                </a:solidFill>
              </a:rPr>
              <a:t>evaluating an argument</a:t>
            </a:r>
            <a:r>
              <a:rPr lang="en-US" sz="2400">
                <a:solidFill>
                  <a:schemeClr val="dk2"/>
                </a:solidFill>
              </a:rPr>
              <a:t>, the </a:t>
            </a:r>
            <a:r>
              <a:rPr lang="en-US" sz="240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>
                <a:solidFill>
                  <a:schemeClr val="dk2"/>
                </a:solidFill>
              </a:rPr>
              <a:t>, then the </a:t>
            </a:r>
            <a:r>
              <a:rPr lang="en-US" sz="240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>
                <a:solidFill>
                  <a:srgbClr val="7030A0"/>
                </a:solidFill>
              </a:rPr>
              <a:t>(for performance)  </a:t>
            </a:r>
            <a:endParaRPr/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1196" name="Google Shape;1196;p5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98" name="Google Shape;1198;p56"/>
          <p:cNvSpPr/>
          <p:nvPr/>
        </p:nvSpPr>
        <p:spPr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5) </a:t>
            </a:r>
            <a:r>
              <a:rPr lang="en-US" sz="22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3))  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200" b="1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if x == 5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r>
              <a:rPr lang="en-US" sz="22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y &gt; 3 is not evaluated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874521" y="2862723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6"/>
          <p:cNvSpPr/>
          <p:nvPr/>
        </p:nvSpPr>
        <p:spPr>
          <a:xfrm>
            <a:off x="3603671" y="2831848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206" name="Google Shape;1206;p5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07" name="Google Shape;1207;p57"/>
          <p:cNvSpPr/>
          <p:nvPr/>
        </p:nvSpPr>
        <p:spPr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(a != 0)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a is 0, </a:t>
            </a:r>
            <a:r>
              <a:rPr lang="en-US" sz="2200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is not called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do_something();</a:t>
            </a:r>
            <a:endParaRPr/>
          </a:p>
        </p:txBody>
      </p:sp>
      <p:sp>
        <p:nvSpPr>
          <p:cNvPr id="1208" name="Google Shape;1208;p57"/>
          <p:cNvSpPr/>
          <p:nvPr/>
        </p:nvSpPr>
        <p:spPr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evaluates to non zero (true)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then (b == 3) is not tested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|| (b == 3)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{  // c short circuit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x = x / 2;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if (x == 0)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	 return 0;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8"/>
          <p:cNvSpPr txBox="1"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Be Careful with the comma 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/>
              <a:t> sequence operator</a:t>
            </a:r>
            <a:endParaRPr/>
          </a:p>
        </p:txBody>
      </p:sp>
      <p:sp>
        <p:nvSpPr>
          <p:cNvPr id="1215" name="Google Shape;1215;p58"/>
          <p:cNvSpPr txBox="1">
            <a:spLocks noGrp="1"/>
          </p:cNvSpPr>
          <p:nvPr>
            <p:ph type="body" idx="1"/>
          </p:nvPr>
        </p:nvSpPr>
        <p:spPr>
          <a:xfrm>
            <a:off x="1346560" y="1624298"/>
            <a:ext cx="9498879" cy="39487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Sequence Operator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expr1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expr2</a:t>
            </a:r>
            <a:endParaRPr/>
          </a:p>
          <a:p>
            <a:pPr marL="225425" lvl="0" indent="-2254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Evaluates </a:t>
            </a:r>
            <a:r>
              <a:rPr lang="en-US" sz="2400" i="1">
                <a:solidFill>
                  <a:srgbClr val="0070C0"/>
                </a:solidFill>
              </a:rPr>
              <a:t>expr1</a:t>
            </a:r>
            <a:r>
              <a:rPr lang="en-US" sz="2400">
                <a:solidFill>
                  <a:srgbClr val="353B3E"/>
                </a:solidFill>
              </a:rPr>
              <a:t> first and then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r>
              <a:rPr lang="en-US" sz="2400" i="1">
                <a:solidFill>
                  <a:srgbClr val="353B3E"/>
                </a:solidFill>
              </a:rPr>
              <a:t> </a:t>
            </a:r>
            <a:r>
              <a:rPr lang="en-US" sz="2400">
                <a:solidFill>
                  <a:srgbClr val="353B3E"/>
                </a:solidFill>
              </a:rPr>
              <a:t>evaluates to or returns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endParaRPr/>
          </a:p>
          <a:p>
            <a:pPr marL="914400" lvl="2" indent="-809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Unexpected results with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r>
              <a:rPr lang="en-US" sz="2400">
                <a:solidFill>
                  <a:srgbClr val="353B3E"/>
                </a:solidFill>
              </a:rPr>
              <a:t> operator (some compilers will warn)</a:t>
            </a:r>
            <a:endParaRPr/>
          </a:p>
        </p:txBody>
      </p:sp>
      <p:sp>
        <p:nvSpPr>
          <p:cNvPr id="1216" name="Google Shape;1216;p58"/>
          <p:cNvSpPr txBox="1"/>
          <p:nvPr/>
        </p:nvSpPr>
        <p:spPr>
          <a:xfrm>
            <a:off x="2220665" y="3183387"/>
            <a:ext cx="5713719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 (i = 0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 = 0; i &lt; 10; i++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  <p:sp>
        <p:nvSpPr>
          <p:cNvPr id="1217" name="Google Shape;1217;p5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18" name="Google Shape;1218;p58"/>
          <p:cNvSpPr txBox="1"/>
          <p:nvPr/>
        </p:nvSpPr>
        <p:spPr>
          <a:xfrm>
            <a:off x="2220665" y="4573696"/>
            <a:ext cx="7983208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323;   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64 (assigns first)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(64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323);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323 (value of expression)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- 1</a:t>
            </a:r>
            <a:endParaRPr/>
          </a:p>
        </p:txBody>
      </p:sp>
      <p:sp>
        <p:nvSpPr>
          <p:cNvPr id="1224" name="Google Shape;1224;p59"/>
          <p:cNvSpPr txBox="1">
            <a:spLocks noGrp="1"/>
          </p:cNvSpPr>
          <p:nvPr>
            <p:ph type="body" idx="1"/>
          </p:nvPr>
        </p:nvSpPr>
        <p:spPr>
          <a:xfrm>
            <a:off x="321082" y="584298"/>
            <a:ext cx="4898834" cy="545074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Functions </a:t>
            </a:r>
            <a:r>
              <a:rPr lang="en-US" sz="1800" b="1">
                <a:solidFill>
                  <a:srgbClr val="FF0000"/>
                </a:solidFill>
              </a:rPr>
              <a:t>are not </a:t>
            </a:r>
            <a:r>
              <a:rPr lang="en-US" sz="1800" b="1">
                <a:solidFill>
                  <a:schemeClr val="accent5"/>
                </a:solidFill>
              </a:rPr>
              <a:t>methods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no classes, no objects</a:t>
            </a:r>
            <a:endParaRPr sz="18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 definition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returns a value </a:t>
            </a:r>
            <a:r>
              <a:rPr lang="en-US" sz="1800"/>
              <a:t>of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zero</a:t>
            </a:r>
            <a:r>
              <a:rPr lang="en-US" sz="1800">
                <a:solidFill>
                  <a:srgbClr val="0070C0"/>
                </a:solidFill>
              </a:rPr>
              <a:t> or more </a:t>
            </a:r>
            <a:r>
              <a:rPr lang="en-US" sz="1800" b="1" i="1">
                <a:solidFill>
                  <a:srgbClr val="2C895B"/>
                </a:solidFill>
              </a:rPr>
              <a:t>typed</a:t>
            </a:r>
            <a:r>
              <a:rPr lang="en-US" sz="1800"/>
              <a:t> </a:t>
            </a:r>
            <a:r>
              <a:rPr lang="en-US" sz="1800">
                <a:solidFill>
                  <a:schemeClr val="accent5"/>
                </a:solidFill>
              </a:rPr>
              <a:t>parameters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Every program must have initial (start) function: int </a:t>
            </a:r>
            <a:r>
              <a:rPr lang="en-US" sz="1800">
                <a:solidFill>
                  <a:schemeClr val="accent5"/>
                </a:solidFill>
              </a:rPr>
              <a:t>main() </a:t>
            </a:r>
            <a:endParaRPr sz="18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>
                <a:solidFill>
                  <a:srgbClr val="F3753F"/>
                </a:solidFill>
              </a:rPr>
              <a:t>first function in your code </a:t>
            </a:r>
            <a:r>
              <a:rPr lang="en-US" sz="1800">
                <a:solidFill>
                  <a:schemeClr val="accent6"/>
                </a:solidFill>
              </a:rPr>
              <a:t>to run/execute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rgbClr val="2C895B"/>
                </a:solidFill>
              </a:rPr>
              <a:t>is </a:t>
            </a:r>
            <a:r>
              <a:rPr lang="en-US" sz="1800" b="1">
                <a:solidFill>
                  <a:srgbClr val="2C895B"/>
                </a:solidFill>
              </a:rPr>
              <a:t>not the first function </a:t>
            </a:r>
            <a:r>
              <a:rPr lang="en-US" sz="1800">
                <a:solidFill>
                  <a:srgbClr val="2C895B"/>
                </a:solidFill>
              </a:rPr>
              <a:t>to run in a Linux process, </a:t>
            </a:r>
            <a:r>
              <a:rPr lang="en-US" sz="1800">
                <a:solidFill>
                  <a:schemeClr val="accent6"/>
                </a:solidFill>
              </a:rPr>
              <a:t>it is </a:t>
            </a: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 i="1">
                <a:solidFill>
                  <a:srgbClr val="C00000"/>
                </a:solidFill>
              </a:rPr>
              <a:t>C runtime startup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You should never make a call to main() from your code</a:t>
            </a:r>
            <a:endParaRPr/>
          </a:p>
        </p:txBody>
      </p:sp>
      <p:sp>
        <p:nvSpPr>
          <p:cNvPr id="1225" name="Google Shape;1225;p59"/>
          <p:cNvSpPr/>
          <p:nvPr/>
        </p:nvSpPr>
        <p:spPr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returns: sum of integers from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6" name="Google Shape;1226;p59"/>
          <p:cNvSpPr/>
          <p:nvPr/>
        </p:nvSpPr>
        <p:spPr>
          <a:xfrm>
            <a:off x="5354110" y="257447"/>
            <a:ext cx="6720290" cy="2041708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param1,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paramN)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20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7" name="Google Shape;1227;p59"/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/>
          </a:p>
        </p:txBody>
      </p:sp>
      <p:sp>
        <p:nvSpPr>
          <p:cNvPr id="1228" name="Google Shape;1228;p59"/>
          <p:cNvSpPr/>
          <p:nvPr/>
        </p:nvSpPr>
        <p:spPr>
          <a:xfrm rot="-2700565">
            <a:off x="6256637" y="713050"/>
            <a:ext cx="286603" cy="3275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CSE30 </a:t>
            </a:r>
            <a:r>
              <a:rPr lang="en-US"/>
              <a:t>Class Resources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1074170" y="582729"/>
            <a:ext cx="8938510" cy="61605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Section A Lecture Slides: </a:t>
            </a:r>
            <a:r>
              <a:rPr lang="en-US" sz="1800">
                <a:solidFill>
                  <a:srgbClr val="7030A0"/>
                </a:solidFill>
              </a:rPr>
              <a:t>https://github.com/cse30-sp24/cao-Slides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Located on class github in both </a:t>
            </a:r>
            <a:r>
              <a:rPr lang="en-US" sz="1800">
                <a:solidFill>
                  <a:srgbClr val="2C895B"/>
                </a:solidFill>
              </a:rPr>
              <a:t>pptx</a:t>
            </a:r>
            <a:r>
              <a:rPr lang="en-US" sz="1800"/>
              <a:t> and </a:t>
            </a:r>
            <a:r>
              <a:rPr lang="en-US" sz="1800">
                <a:solidFill>
                  <a:srgbClr val="0070C0"/>
                </a:solidFill>
              </a:rPr>
              <a:t>pdf</a:t>
            </a:r>
            <a:r>
              <a:rPr lang="en-US" sz="1800"/>
              <a:t> format</a:t>
            </a:r>
            <a:endParaRPr sz="1800" b="1">
              <a:solidFill>
                <a:srgbClr val="F3753F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Slides </a:t>
            </a:r>
            <a:r>
              <a:rPr lang="en-US" sz="1800" b="1">
                <a:solidFill>
                  <a:srgbClr val="0070C0"/>
                </a:solidFill>
              </a:rPr>
              <a:t>are updated constantly </a:t>
            </a:r>
            <a:r>
              <a:rPr lang="en-US" sz="1800"/>
              <a:t>to correct errors and to improve content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Version is at the upper left on the title slide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Always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check</a:t>
            </a:r>
            <a:r>
              <a:rPr lang="en-US" sz="1800">
                <a:solidFill>
                  <a:srgbClr val="2C895B"/>
                </a:solidFill>
              </a:rPr>
              <a:t> you have the current version the morning before lecture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Class github: </a:t>
            </a:r>
            <a:r>
              <a:rPr lang="en-US" sz="1800">
                <a:solidFill>
                  <a:srgbClr val="7030A0"/>
                </a:solidFill>
              </a:rPr>
              <a:t>https://github.com/cse30-sp24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Piazza</a:t>
            </a:r>
            <a:r>
              <a:rPr lang="en-US" sz="1800" b="1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https://piazza.com/ucsd/spring2024/cse30_sp24_a0/home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First Place to go to </a:t>
            </a:r>
            <a:r>
              <a:rPr lang="en-US" sz="1800">
                <a:solidFill>
                  <a:schemeClr val="accent6"/>
                </a:solidFill>
              </a:rPr>
              <a:t>for</a:t>
            </a:r>
            <a:r>
              <a:rPr lang="en-US" sz="1800" b="1">
                <a:solidFill>
                  <a:srgbClr val="2C895B"/>
                </a:solidFill>
              </a:rPr>
              <a:t> Q/A </a:t>
            </a:r>
            <a:r>
              <a:rPr lang="en-US" sz="1800">
                <a:solidFill>
                  <a:schemeClr val="accent6"/>
                </a:solidFill>
              </a:rPr>
              <a:t>and</a:t>
            </a:r>
            <a:r>
              <a:rPr lang="en-US" sz="1800" b="1">
                <a:solidFill>
                  <a:srgbClr val="2C895B"/>
                </a:solidFill>
              </a:rPr>
              <a:t> important announcements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Public piazza posts are for: </a:t>
            </a:r>
            <a:r>
              <a:rPr lang="en-US" sz="1800">
                <a:solidFill>
                  <a:schemeClr val="dk2"/>
                </a:solidFill>
              </a:rPr>
              <a:t>general questions on PA's and lectures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 not post publicly </a:t>
            </a:r>
            <a:r>
              <a:rPr lang="en-US" sz="1800">
                <a:solidFill>
                  <a:schemeClr val="accent6"/>
                </a:solidFill>
              </a:rPr>
              <a:t>any parts of an assignment, quiz or exam solution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 b="1">
                <a:solidFill>
                  <a:srgbClr val="00B050"/>
                </a:solidFill>
              </a:rPr>
              <a:t>Private posts are for: </a:t>
            </a:r>
            <a:r>
              <a:rPr lang="en-US" sz="1800">
                <a:solidFill>
                  <a:schemeClr val="accent6"/>
                </a:solidFill>
              </a:rPr>
              <a:t>specific situation relating to just you or you are not sure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Tutor Lab hour schedule: </a:t>
            </a:r>
            <a:r>
              <a:rPr lang="en-US" sz="1800">
                <a:solidFill>
                  <a:srgbClr val="7030A0"/>
                </a:solidFill>
              </a:rPr>
              <a:t>https://autograder.ucsd.edu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For getting help from the tutors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Canvas</a:t>
            </a:r>
            <a:r>
              <a:rPr lang="en-US" sz="1800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https://canvas.ucsd.edu/courses/54650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quizzes, textbooks, programming assignments, exams</a:t>
            </a:r>
            <a:endParaRPr sz="1800" b="1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Gradescope: </a:t>
            </a:r>
            <a:r>
              <a:rPr lang="en-US" sz="1800">
                <a:solidFill>
                  <a:srgbClr val="7030A0"/>
                </a:solidFill>
              </a:rPr>
              <a:t>https://www.gradescope.com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Submitting programming assignments 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- 2</a:t>
            </a:r>
            <a:endParaRPr/>
          </a:p>
        </p:txBody>
      </p:sp>
      <p:sp>
        <p:nvSpPr>
          <p:cNvPr id="1235" name="Google Shape;1235;p60"/>
          <p:cNvSpPr txBox="1">
            <a:spLocks noGrp="1"/>
          </p:cNvSpPr>
          <p:nvPr>
            <p:ph type="body" idx="1"/>
          </p:nvPr>
        </p:nvSpPr>
        <p:spPr>
          <a:xfrm>
            <a:off x="186489" y="1606197"/>
            <a:ext cx="6768493" cy="495596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 function of type </a:t>
            </a: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</a:t>
            </a:r>
            <a:r>
              <a:rPr lang="en-US" sz="2200"/>
              <a:t>does not return a value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parameter or an </a:t>
            </a:r>
            <a:r>
              <a:rPr lang="en-US" sz="2200" b="1">
                <a:solidFill>
                  <a:schemeClr val="accent1"/>
                </a:solidFill>
              </a:rPr>
              <a:t>empty parameter list </a:t>
            </a:r>
            <a:r>
              <a:rPr lang="en-US" sz="2200"/>
              <a:t>specifies this is </a:t>
            </a:r>
            <a:r>
              <a:rPr lang="en-US" sz="2200">
                <a:solidFill>
                  <a:schemeClr val="accent6"/>
                </a:solidFill>
              </a:rPr>
              <a:t>a</a:t>
            </a:r>
            <a:r>
              <a:rPr lang="en-US" sz="2200">
                <a:solidFill>
                  <a:srgbClr val="2C895B"/>
                </a:solidFill>
              </a:rPr>
              <a:t> function </a:t>
            </a:r>
            <a:r>
              <a:rPr lang="en-US" sz="2200">
                <a:solidFill>
                  <a:schemeClr val="accent6"/>
                </a:solidFill>
              </a:rPr>
              <a:t>with</a:t>
            </a:r>
            <a:r>
              <a:rPr lang="en-US" sz="2200">
                <a:solidFill>
                  <a:srgbClr val="2C895B"/>
                </a:solidFill>
              </a:rPr>
              <a:t> </a:t>
            </a:r>
            <a:r>
              <a:rPr lang="en-US" sz="2200" b="1">
                <a:solidFill>
                  <a:srgbClr val="2C895B"/>
                </a:solidFill>
              </a:rPr>
              <a:t>no parameters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 </a:t>
            </a:r>
            <a:r>
              <a:rPr lang="en-US" sz="2200">
                <a:solidFill>
                  <a:schemeClr val="accent5"/>
                </a:solidFill>
              </a:rPr>
              <a:t>common practice </a:t>
            </a:r>
            <a:r>
              <a:rPr lang="en-US" sz="2200"/>
              <a:t>is to use the keyword </a:t>
            </a:r>
            <a:r>
              <a:rPr lang="en-US" sz="22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/>
              <a:t> to specify </a:t>
            </a:r>
            <a:r>
              <a:rPr lang="en-US" sz="2200">
                <a:solidFill>
                  <a:srgbClr val="0070C0"/>
                </a:solidFill>
              </a:rPr>
              <a:t>an empty or an </a:t>
            </a:r>
            <a:r>
              <a:rPr lang="en-US" sz="2200">
                <a:solidFill>
                  <a:srgbClr val="FF0000"/>
                </a:solidFill>
              </a:rPr>
              <a:t>ignored</a:t>
            </a:r>
            <a:r>
              <a:rPr lang="en-US" sz="2200">
                <a:solidFill>
                  <a:srgbClr val="0070C0"/>
                </a:solidFill>
              </a:rPr>
              <a:t> </a:t>
            </a:r>
            <a:r>
              <a:rPr lang="en-US" sz="2200"/>
              <a:t>parameter list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At runtime, </a:t>
            </a:r>
            <a:r>
              <a:rPr lang="en-US" sz="2200">
                <a:solidFill>
                  <a:schemeClr val="accent1"/>
                </a:solidFill>
              </a:rPr>
              <a:t>function arguments </a:t>
            </a:r>
            <a:r>
              <a:rPr lang="en-US" sz="2200"/>
              <a:t>are </a:t>
            </a:r>
            <a:r>
              <a:rPr lang="en-US" sz="2200">
                <a:solidFill>
                  <a:srgbClr val="00B050"/>
                </a:solidFill>
              </a:rPr>
              <a:t>evaluated</a:t>
            </a:r>
            <a:r>
              <a:rPr lang="en-US" sz="2200"/>
              <a:t>, then the resulting </a:t>
            </a:r>
            <a:r>
              <a:rPr lang="en-US" sz="2200">
                <a:solidFill>
                  <a:srgbClr val="2C895B"/>
                </a:solidFill>
              </a:rPr>
              <a:t>value </a:t>
            </a:r>
            <a:r>
              <a:rPr lang="en-US" sz="2200">
                <a:solidFill>
                  <a:srgbClr val="FF0000"/>
                </a:solidFill>
              </a:rPr>
              <a:t>is COPIED </a:t>
            </a:r>
            <a:r>
              <a:rPr lang="en-US" sz="220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>
                <a:solidFill>
                  <a:srgbClr val="7030A0"/>
                </a:solidFill>
              </a:rPr>
              <a:t>like a local variable</a:t>
            </a:r>
            <a:r>
              <a:rPr lang="en-US" sz="2200">
                <a:solidFill>
                  <a:srgbClr val="2C895B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So, functions are </a:t>
            </a:r>
            <a:r>
              <a:rPr lang="en-US" sz="2000" b="1">
                <a:solidFill>
                  <a:schemeClr val="accent1"/>
                </a:solidFill>
              </a:rPr>
              <a:t>free to change </a:t>
            </a:r>
            <a:r>
              <a:rPr lang="en-US" sz="2000">
                <a:solidFill>
                  <a:schemeClr val="accent1"/>
                </a:solidFill>
              </a:rPr>
              <a:t>parameter values in their body without side effect  to the calling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 Parameter passing is called: </a:t>
            </a:r>
            <a:r>
              <a:rPr lang="en-US" sz="2000">
                <a:solidFill>
                  <a:schemeClr val="accent1"/>
                </a:solidFill>
              </a:rPr>
              <a:t>call by value</a:t>
            </a:r>
            <a:endParaRPr sz="2000">
              <a:solidFill>
                <a:srgbClr val="2C895B"/>
              </a:solidFill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prints sum of integers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</a:t>
            </a:r>
            <a:r>
              <a:rPr lang="en-US" sz="2000" i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total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&lt;=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total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 total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37" name="Google Shape;1237;p60"/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lt1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remember this is a pre-processor (cpp) macro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is not a variable, it is a "substitution"</a:t>
            </a:r>
            <a:endParaRPr/>
          </a:p>
        </p:txBody>
      </p:sp>
      <p:cxnSp>
        <p:nvCxnSpPr>
          <p:cNvPr id="1238" name="Google Shape;1238;p60"/>
          <p:cNvCxnSpPr>
            <a:stCxn id="1237" idx="3"/>
          </p:cNvCxnSpPr>
          <p:nvPr/>
        </p:nvCxnSpPr>
        <p:spPr>
          <a:xfrm>
            <a:off x="6405998" y="1070819"/>
            <a:ext cx="617700" cy="150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39" name="Google Shape;1239;p6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1"/>
          <p:cNvSpPr txBox="1"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- 3</a:t>
            </a:r>
            <a:endParaRPr/>
          </a:p>
        </p:txBody>
      </p:sp>
      <p:sp>
        <p:nvSpPr>
          <p:cNvPr id="1245" name="Google Shape;1245;p61"/>
          <p:cNvSpPr txBox="1">
            <a:spLocks noGrp="1"/>
          </p:cNvSpPr>
          <p:nvPr>
            <p:ph type="body" idx="2"/>
          </p:nvPr>
        </p:nvSpPr>
        <p:spPr>
          <a:xfrm>
            <a:off x="1471468" y="892979"/>
            <a:ext cx="8811185" cy="10466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In standard C, </a:t>
            </a:r>
            <a:r>
              <a:rPr lang="en-US" sz="2400">
                <a:solidFill>
                  <a:schemeClr val="accent5"/>
                </a:solidFill>
              </a:rPr>
              <a:t>functions </a:t>
            </a:r>
            <a:r>
              <a:rPr lang="en-US" sz="2400" b="1">
                <a:solidFill>
                  <a:srgbClr val="FF0000"/>
                </a:solidFill>
              </a:rPr>
              <a:t>cannot be nested </a:t>
            </a:r>
            <a:r>
              <a:rPr lang="en-US" sz="2400" b="1">
                <a:solidFill>
                  <a:schemeClr val="accent5"/>
                </a:solidFill>
              </a:rPr>
              <a:t>(defined)</a:t>
            </a:r>
            <a:r>
              <a:rPr lang="en-US" sz="2400">
                <a:solidFill>
                  <a:schemeClr val="accent5"/>
                </a:solidFill>
              </a:rPr>
              <a:t> inside of another function </a:t>
            </a:r>
            <a:r>
              <a:rPr lang="en-US" sz="2400"/>
              <a:t>(called </a:t>
            </a:r>
            <a:r>
              <a:rPr lang="en-US" sz="2400" i="1"/>
              <a:t>l</a:t>
            </a:r>
            <a:r>
              <a:rPr lang="en-US" sz="2400" i="1">
                <a:solidFill>
                  <a:srgbClr val="0070C0"/>
                </a:solidFill>
              </a:rPr>
              <a:t>ocal functions in other languages)</a:t>
            </a:r>
            <a:endParaRPr sz="2400"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1246" name="Google Shape;1246;p61"/>
          <p:cNvSpPr/>
          <p:nvPr/>
        </p:nvSpPr>
        <p:spPr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outer(int i)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inner(int j)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do not do this, not in standard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48" name="Google Shape;1248;p61"/>
          <p:cNvSpPr txBox="1"/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Assignment inside conditional test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function call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 is very common!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1"/>
          <p:cNvSpPr txBox="1"/>
          <p:nvPr/>
        </p:nvSpPr>
        <p:spPr>
          <a:xfrm>
            <a:off x="1149521" y="4982861"/>
            <a:ext cx="4435450" cy="1323439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(i = SomeFunction())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!= 0)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250" name="Google Shape;1250;p61"/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1251" name="Google Shape;1251;p61"/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rgbClr val="F2F2F2"/>
            </a:solidFill>
            <a:ln w="317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</a:t>
              </a:r>
              <a:r>
                <a:rPr lang="en-US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returns the value that is placed into the variable to the </a:t>
              </a:r>
              <a:r>
                <a:rPr lang="en-US" sz="24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left of the = sign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the test is made</a:t>
              </a:r>
              <a:endParaRPr/>
            </a:p>
          </p:txBody>
        </p:sp>
        <p:cxnSp>
          <p:nvCxnSpPr>
            <p:cNvPr id="1252" name="Google Shape;1252;p61"/>
            <p:cNvCxnSpPr/>
            <p:nvPr/>
          </p:nvCxnSpPr>
          <p:spPr>
            <a:xfrm rot="10800000">
              <a:off x="1459308" y="2049536"/>
              <a:ext cx="956277" cy="1"/>
            </a:xfrm>
            <a:prstGeom prst="straightConnector1">
              <a:avLst/>
            </a:prstGeom>
            <a:noFill/>
            <a:ln w="349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2"/>
          <p:cNvSpPr txBox="1"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Textbook Over-ride: Linux Return Value Convention</a:t>
            </a:r>
            <a:endParaRPr/>
          </a:p>
        </p:txBody>
      </p:sp>
      <p:sp>
        <p:nvSpPr>
          <p:cNvPr id="1258" name="Google Shape;1258;p62"/>
          <p:cNvSpPr txBox="1">
            <a:spLocks noGrp="1"/>
          </p:cNvSpPr>
          <p:nvPr>
            <p:ph type="body" idx="1"/>
          </p:nvPr>
        </p:nvSpPr>
        <p:spPr>
          <a:xfrm>
            <a:off x="636787" y="1454070"/>
            <a:ext cx="10918426" cy="40907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 your code, </a:t>
            </a:r>
            <a:r>
              <a:rPr lang="en-US" sz="2000" b="1">
                <a:solidFill>
                  <a:schemeClr val="accent1"/>
                </a:solidFill>
              </a:rPr>
              <a:t>main() </a:t>
            </a:r>
            <a:r>
              <a:rPr lang="en-US" sz="2000" b="1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>
                <a:solidFill>
                  <a:srgbClr val="FF0000"/>
                </a:solidFill>
              </a:rPr>
              <a:t>usually</a:t>
            </a:r>
            <a:r>
              <a:rPr lang="en-US" sz="2000" b="1">
                <a:solidFill>
                  <a:srgbClr val="2C895B"/>
                </a:solidFill>
              </a:rPr>
              <a:t> the last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Linux</a:t>
            </a:r>
            <a:r>
              <a:rPr lang="en-US" sz="2000">
                <a:solidFill>
                  <a:srgbClr val="353B3E"/>
                </a:solidFill>
              </a:rPr>
              <a:t> uses a </a:t>
            </a:r>
            <a:r>
              <a:rPr lang="en-US" sz="2000" b="1">
                <a:solidFill>
                  <a:schemeClr val="accent5"/>
                </a:solidFill>
              </a:rPr>
              <a:t>convention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on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signaling errors </a:t>
            </a:r>
            <a:r>
              <a:rPr lang="en-US" sz="2000">
                <a:solidFill>
                  <a:srgbClr val="353B3E"/>
                </a:solidFill>
              </a:rPr>
              <a:t>at process termination to the "shell"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Remember checking return values in CSE15L scripts?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It is the value often associated with the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53B3E"/>
                </a:solidFill>
              </a:rPr>
              <a:t> statement from</a:t>
            </a:r>
            <a:r>
              <a:rPr lang="en-US" sz="2000"/>
              <a:t> 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 b="1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 this class</a:t>
            </a:r>
            <a:r>
              <a:rPr lang="en-US" sz="2000" b="1">
                <a:solidFill>
                  <a:schemeClr val="dk2"/>
                </a:solidFill>
              </a:rPr>
              <a:t>, </a:t>
            </a:r>
            <a:r>
              <a:rPr lang="en-US" sz="2000" b="1" u="sng">
                <a:solidFill>
                  <a:schemeClr val="accent1"/>
                </a:solidFill>
              </a:rPr>
              <a:t>always</a:t>
            </a:r>
            <a:r>
              <a:rPr lang="en-US" sz="2000" b="1">
                <a:solidFill>
                  <a:schemeClr val="accent1"/>
                </a:solidFill>
              </a:rPr>
              <a:t> use the Linux standard return codes </a:t>
            </a:r>
            <a:r>
              <a:rPr lang="en-US" sz="2000">
                <a:solidFill>
                  <a:schemeClr val="dk2"/>
                </a:solidFill>
              </a:rPr>
              <a:t>as defined </a:t>
            </a:r>
            <a:r>
              <a:rPr lang="en-US" sz="2000">
                <a:solidFill>
                  <a:srgbClr val="353B3E"/>
                </a:solidFill>
              </a:rPr>
              <a:t>in </a:t>
            </a:r>
            <a:r>
              <a:rPr lang="en-US" sz="2000" b="1">
                <a:solidFill>
                  <a:schemeClr val="accent1"/>
                </a:solidFill>
              </a:rPr>
              <a:t>&lt;stdlib.h&gt; when returning from main() or exiting your program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b="1">
                <a:solidFill>
                  <a:schemeClr val="accent1"/>
                </a:solidFill>
              </a:rPr>
              <a:t>    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EXIT_SUCCESS 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ok; usually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with error; non-zero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EXIT_SUCCESS;</a:t>
            </a:r>
            <a:endParaRPr/>
          </a:p>
        </p:txBody>
      </p:sp>
      <p:sp>
        <p:nvSpPr>
          <p:cNvPr id="1259" name="Google Shape;1259;p6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Setting program termination return (status) values</a:t>
            </a:r>
            <a:endParaRPr/>
          </a:p>
        </p:txBody>
      </p:sp>
      <p:sp>
        <p:nvSpPr>
          <p:cNvPr id="1265" name="Google Shape;1265;p63"/>
          <p:cNvSpPr/>
          <p:nvPr/>
        </p:nvSpPr>
        <p:spPr>
          <a:xfrm>
            <a:off x="10232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code was successful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6" name="Google Shape;1266;p63"/>
          <p:cNvSpPr/>
          <p:nvPr/>
        </p:nvSpPr>
        <p:spPr>
          <a:xfrm>
            <a:off x="69668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a failure occurred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7" name="Google Shape;1267;p63"/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incorrectly/errors                                      </a:t>
            </a:r>
            <a:endParaRPr/>
          </a:p>
        </p:txBody>
      </p:sp>
      <p:sp>
        <p:nvSpPr>
          <p:cNvPr id="1268" name="Google Shape;1268;p63"/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Linux/Unix Process and Standard I/O (CSE 15L) - </a:t>
            </a:r>
            <a:r>
              <a:rPr lang="en-US">
                <a:solidFill>
                  <a:srgbClr val="2C895B"/>
                </a:solidFill>
              </a:rPr>
              <a:t>Defaults</a:t>
            </a:r>
            <a:endParaRPr/>
          </a:p>
        </p:txBody>
      </p:sp>
      <p:pic>
        <p:nvPicPr>
          <p:cNvPr id="1274" name="Google Shape;1274;p64"/>
          <p:cNvPicPr preferRelativeResize="0"/>
          <p:nvPr/>
        </p:nvPicPr>
        <p:blipFill rotWithShape="1">
          <a:blip r:embed="rId3">
            <a:alphaModFix/>
          </a:blip>
          <a:srcRect l="2662" t="3814" r="2605" b="4713"/>
          <a:stretch/>
        </p:blipFill>
        <p:spPr>
          <a:xfrm>
            <a:off x="1049811" y="922343"/>
            <a:ext cx="10092377" cy="594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64"/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1276" name="Google Shape;1276;p64"/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Linux OS "file descriptor number"</a:t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C895B"/>
            </a:solidFill>
            <a:ln w="12700" cap="flat" cmpd="sng">
              <a:solidFill>
                <a:srgbClr val="2C89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64"/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1279" name="Google Shape;1279;p64"/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 stdio file handle/pointer (file *)</a:t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64"/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2" name="Google Shape;1282;p64"/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3" name="Google Shape;1283;p64"/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input to output</a:t>
            </a:r>
            <a:endParaRPr/>
          </a:p>
        </p:txBody>
      </p:sp>
      <p:sp>
        <p:nvSpPr>
          <p:cNvPr id="1284" name="Google Shape;1284;p64"/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4"/>
          <p:cNvSpPr txBox="1"/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I/O Is not part of C it is supplied in the runtime environment: standard C library</a:t>
            </a:r>
            <a:endParaRPr/>
          </a:p>
        </p:txBody>
      </p:sp>
      <p:sp>
        <p:nvSpPr>
          <p:cNvPr id="1286" name="Google Shape;1286;p64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5"/>
          <p:cNvSpPr txBox="1">
            <a:spLocks noGrp="1"/>
          </p:cNvSpPr>
          <p:nvPr>
            <p:ph type="body" idx="1"/>
          </p:nvPr>
        </p:nvSpPr>
        <p:spPr>
          <a:xfrm>
            <a:off x="201866" y="1609722"/>
            <a:ext cx="8581851" cy="38141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Read/write </a:t>
            </a:r>
            <a:r>
              <a:rPr lang="en-US" sz="2000">
                <a:solidFill>
                  <a:schemeClr val="dk2"/>
                </a:solidFill>
              </a:rPr>
              <a:t>functions </a:t>
            </a:r>
            <a:r>
              <a:rPr lang="en-US" sz="2000" i="1">
                <a:solidFill>
                  <a:srgbClr val="0070C0"/>
                </a:solidFill>
              </a:rPr>
              <a:t>advance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the</a:t>
            </a:r>
            <a:r>
              <a:rPr lang="en-US" sz="2000"/>
              <a:t> </a:t>
            </a:r>
            <a:r>
              <a:rPr lang="en-US" sz="2000" b="1" i="1">
                <a:solidFill>
                  <a:schemeClr val="accent5"/>
                </a:solidFill>
              </a:rPr>
              <a:t>file position pointer </a:t>
            </a:r>
            <a:r>
              <a:rPr lang="en-US" sz="2000">
                <a:solidFill>
                  <a:srgbClr val="2C895B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 TOF </a:t>
            </a:r>
            <a:r>
              <a:rPr lang="en-US" sz="2000">
                <a:solidFill>
                  <a:srgbClr val="2C895B"/>
                </a:solidFill>
              </a:rPr>
              <a:t>towards</a:t>
            </a:r>
            <a:r>
              <a:rPr lang="en-US" sz="2000">
                <a:solidFill>
                  <a:srgbClr val="353B3E"/>
                </a:solidFill>
              </a:rPr>
              <a:t> EOF </a:t>
            </a:r>
            <a:r>
              <a:rPr lang="en-US" sz="2000" b="1">
                <a:solidFill>
                  <a:schemeClr val="accent6"/>
                </a:solidFill>
              </a:rPr>
              <a:t>after each call </a:t>
            </a:r>
            <a:r>
              <a:rPr lang="en-US" sz="2000">
                <a:solidFill>
                  <a:schemeClr val="accent6"/>
                </a:solidFill>
              </a:rPr>
              <a:t>to a read/write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position pointer moves towards EOF by number of bytes read/written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This is called </a:t>
            </a:r>
            <a:r>
              <a:rPr lang="en-US" sz="2000" b="1">
                <a:solidFill>
                  <a:schemeClr val="accent1"/>
                </a:solidFill>
              </a:rPr>
              <a:t>S</a:t>
            </a:r>
            <a:r>
              <a:rPr lang="en-US" sz="2000" b="1">
                <a:solidFill>
                  <a:srgbClr val="0070C0"/>
                </a:solidFill>
              </a:rPr>
              <a:t>equential I/O </a:t>
            </a:r>
            <a:r>
              <a:rPr lang="en-US" sz="2000">
                <a:solidFill>
                  <a:schemeClr val="dk2"/>
                </a:solidFill>
              </a:rPr>
              <a:t>(sequential read &amp; sequential write)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EOF condition during a read operation</a:t>
            </a: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After the last byte is read </a:t>
            </a:r>
            <a:r>
              <a:rPr lang="en-US" sz="2000">
                <a:solidFill>
                  <a:srgbClr val="353B3E"/>
                </a:solidFill>
              </a:rPr>
              <a:t>in a file, additional reads results in a </a:t>
            </a:r>
            <a:r>
              <a:rPr lang="en-US" sz="2000" b="1">
                <a:solidFill>
                  <a:srgbClr val="0070C0"/>
                </a:solidFill>
              </a:rPr>
              <a:t>function return value </a:t>
            </a:r>
            <a:r>
              <a:rPr lang="en-US" sz="2000">
                <a:solidFill>
                  <a:srgbClr val="0070C0"/>
                </a:solidFill>
              </a:rPr>
              <a:t>of EOF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EOF is </a:t>
            </a:r>
            <a:r>
              <a:rPr lang="en-US" sz="2000" b="1">
                <a:solidFill>
                  <a:srgbClr val="FF0000"/>
                </a:solidFill>
              </a:rPr>
              <a:t>NOT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a character in the file</a:t>
            </a:r>
            <a:r>
              <a:rPr lang="en-US" sz="2000">
                <a:solidFill>
                  <a:srgbClr val="0070C0"/>
                </a:solidFill>
              </a:rPr>
              <a:t>, but a condition on the stream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EOF signals </a:t>
            </a:r>
            <a:r>
              <a:rPr lang="en-US" sz="2000"/>
              <a:t>no more data is available to be read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EOF is usually a #define EOF -1 macro located in the file stdio.h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1293" name="Google Shape;1293;p65"/>
          <p:cNvSpPr txBox="1"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stdio File I/O – File Position Pointer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294" name="Google Shape;1294;p65"/>
          <p:cNvSpPr/>
          <p:nvPr/>
        </p:nvSpPr>
        <p:spPr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1295" name="Google Shape;1295;p65"/>
          <p:cNvCxnSpPr/>
          <p:nvPr/>
        </p:nvCxnSpPr>
        <p:spPr>
          <a:xfrm>
            <a:off x="10416560" y="2817674"/>
            <a:ext cx="6858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6" name="Google Shape;1296;p65"/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 file position pointer</a:t>
            </a:r>
            <a:endParaRPr/>
          </a:p>
        </p:txBody>
      </p:sp>
      <p:sp>
        <p:nvSpPr>
          <p:cNvPr id="1297" name="Google Shape;1297;p6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298" name="Google Shape;1298;p65"/>
          <p:cNvCxnSpPr/>
          <p:nvPr/>
        </p:nvCxnSpPr>
        <p:spPr>
          <a:xfrm>
            <a:off x="10480535" y="4465379"/>
            <a:ext cx="685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9" name="Google Shape;1299;p65"/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 position pointer</a:t>
            </a:r>
            <a:endParaRPr/>
          </a:p>
        </p:txBody>
      </p:sp>
      <p:cxnSp>
        <p:nvCxnSpPr>
          <p:cNvPr id="1300" name="Google Shape;1300;p65"/>
          <p:cNvCxnSpPr/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1" name="Google Shape;1301;p65"/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 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bytes/chars</a:t>
            </a:r>
            <a:endParaRPr/>
          </a:p>
        </p:txBody>
      </p:sp>
      <p:sp>
        <p:nvSpPr>
          <p:cNvPr id="1302" name="Google Shape;1302;p65"/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65"/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body" idx="1"/>
          </p:nvPr>
        </p:nvSpPr>
        <p:spPr>
          <a:xfrm>
            <a:off x="500592" y="2686675"/>
            <a:ext cx="11551321" cy="398329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How can you have an </a:t>
            </a:r>
            <a:r>
              <a:rPr lang="en-US" sz="2000">
                <a:solidFill>
                  <a:srgbClr val="FF0000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353B3E"/>
                </a:solidFill>
              </a:rPr>
              <a:t>when reading from a keyboard</a:t>
            </a:r>
            <a:r>
              <a:rPr lang="en-US" sz="2000">
                <a:solidFill>
                  <a:srgbClr val="353B3E"/>
                </a:solidFill>
              </a:rPr>
              <a:t>?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stdio</a:t>
            </a:r>
            <a:r>
              <a:rPr lang="en-US" sz="2000"/>
              <a:t> I/O </a:t>
            </a:r>
            <a:r>
              <a:rPr lang="en-US" sz="2000">
                <a:solidFill>
                  <a:srgbClr val="353B3E"/>
                </a:solidFill>
              </a:rPr>
              <a:t>library functions</a:t>
            </a:r>
            <a:r>
              <a:rPr lang="en-US" sz="2000"/>
              <a:t> </a:t>
            </a:r>
            <a:r>
              <a:rPr lang="en-US" sz="2000" b="1">
                <a:solidFill>
                  <a:srgbClr val="0070C0"/>
                </a:solidFill>
              </a:rPr>
              <a:t>designed</a:t>
            </a:r>
            <a:r>
              <a:rPr lang="en-US" sz="2000">
                <a:solidFill>
                  <a:srgbClr val="0070C0"/>
                </a:solidFill>
              </a:rPr>
              <a:t> to work primarily on </a:t>
            </a:r>
            <a:r>
              <a:rPr lang="en-US" sz="2000" b="1">
                <a:solidFill>
                  <a:srgbClr val="0070C0"/>
                </a:solidFill>
              </a:rPr>
              <a:t>files</a:t>
            </a:r>
            <a:endParaRPr sz="2000" b="1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With </a:t>
            </a:r>
            <a:r>
              <a:rPr lang="en-US" sz="2000">
                <a:solidFill>
                  <a:srgbClr val="0070C0"/>
                </a:solidFill>
              </a:rPr>
              <a:t>keyboard devices </a:t>
            </a: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>
                <a:solidFill>
                  <a:srgbClr val="0070C0"/>
                </a:solidFill>
              </a:rPr>
              <a:t>semantics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of</a:t>
            </a:r>
            <a:r>
              <a:rPr lang="en-US" sz="2000"/>
              <a:t> </a:t>
            </a:r>
            <a:r>
              <a:rPr lang="en-US" sz="2000" i="1">
                <a:solidFill>
                  <a:srgbClr val="0070C0"/>
                </a:solidFill>
              </a:rPr>
              <a:t>file operations </a:t>
            </a:r>
            <a:r>
              <a:rPr lang="en-US" sz="2000">
                <a:solidFill>
                  <a:srgbClr val="353B3E"/>
                </a:solidFill>
              </a:rPr>
              <a:t>needs to be </a:t>
            </a:r>
            <a:r>
              <a:rPr lang="en-US" sz="2000" i="1">
                <a:solidFill>
                  <a:srgbClr val="0070C0"/>
                </a:solidFill>
              </a:rPr>
              <a:t>"simulated"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Example: </a:t>
            </a:r>
            <a:r>
              <a:rPr lang="en-US" sz="2000">
                <a:solidFill>
                  <a:srgbClr val="353B3E"/>
                </a:solidFill>
              </a:rPr>
              <a:t>when a program (or a shell) is </a:t>
            </a:r>
            <a:r>
              <a:rPr lang="en-US" sz="2000">
                <a:solidFill>
                  <a:srgbClr val="0070C0"/>
                </a:solidFill>
              </a:rPr>
              <a:t>reading the keyboard </a:t>
            </a:r>
            <a:r>
              <a:rPr lang="en-US" sz="2000">
                <a:solidFill>
                  <a:srgbClr val="353B3E"/>
                </a:solidFill>
              </a:rPr>
              <a:t>and is blocked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waiting for input it is waiting for you to type a line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This is NOT an EOF condition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To </a:t>
            </a:r>
            <a:r>
              <a:rPr lang="en-US" sz="2000">
                <a:solidFill>
                  <a:srgbClr val="FF0000"/>
                </a:solidFill>
              </a:rPr>
              <a:t>set</a:t>
            </a:r>
            <a:r>
              <a:rPr lang="en-US" sz="2000">
                <a:solidFill>
                  <a:srgbClr val="353B3E"/>
                </a:solidFill>
              </a:rPr>
              <a:t> an </a:t>
            </a:r>
            <a:r>
              <a:rPr lang="en-US" sz="2000" i="1">
                <a:solidFill>
                  <a:srgbClr val="FF0000"/>
                </a:solidFill>
              </a:rPr>
              <a:t>EOF condition from the keyboard, </a:t>
            </a:r>
            <a:r>
              <a:rPr lang="en-US" sz="2000">
                <a:solidFill>
                  <a:srgbClr val="2C895B"/>
                </a:solidFill>
              </a:rPr>
              <a:t>type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on an input line all by itself: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i="1"/>
              <a:t>        </a:t>
            </a:r>
            <a:r>
              <a:rPr lang="en-US" sz="2000" i="1">
                <a:solidFill>
                  <a:srgbClr val="0070C0"/>
                </a:solidFill>
              </a:rPr>
              <a:t>two key combination (</a:t>
            </a:r>
            <a:r>
              <a:rPr lang="en-US" sz="2000" b="1" i="1">
                <a:solidFill>
                  <a:schemeClr val="accent6"/>
                </a:solidFill>
              </a:rPr>
              <a:t>ctrl key </a:t>
            </a:r>
            <a:r>
              <a:rPr lang="en-US" sz="2000" i="1">
                <a:solidFill>
                  <a:srgbClr val="0070C0"/>
                </a:solidFill>
              </a:rPr>
              <a:t>and the </a:t>
            </a:r>
            <a:r>
              <a:rPr lang="en-US" sz="2000" b="1" i="1">
                <a:solidFill>
                  <a:schemeClr val="accent6"/>
                </a:solidFill>
              </a:rPr>
              <a:t>d key </a:t>
            </a:r>
            <a:r>
              <a:rPr lang="en-US" sz="2000" i="1">
                <a:solidFill>
                  <a:srgbClr val="0070C0"/>
                </a:solidFill>
              </a:rPr>
              <a:t>at same time), </a:t>
            </a:r>
            <a:r>
              <a:rPr lang="en-US" sz="2000" b="1">
                <a:solidFill>
                  <a:srgbClr val="0070C0"/>
                </a:solidFill>
              </a:rPr>
              <a:t>followed by a return/enter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ctrl-d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often shown in slides etc. as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stdio File I/O – Working with a Keyboard</a:t>
            </a:r>
            <a:endParaRPr/>
          </a:p>
        </p:txBody>
      </p:sp>
      <p:sp>
        <p:nvSpPr>
          <p:cNvPr id="1310" name="Google Shape;1310;p6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1311" name="Google Shape;131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19" y="732048"/>
            <a:ext cx="9316278" cy="189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66"/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EOF?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7"/>
          <p:cNvSpPr txBox="1"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Function: Simple Formatted Printing</a:t>
            </a:r>
            <a:endParaRPr/>
          </a:p>
        </p:txBody>
      </p:sp>
      <p:sp>
        <p:nvSpPr>
          <p:cNvPr id="1319" name="Google Shape;1319;p67"/>
          <p:cNvSpPr txBox="1">
            <a:spLocks noGrp="1"/>
          </p:cNvSpPr>
          <p:nvPr>
            <p:ph type="body" idx="1"/>
          </p:nvPr>
        </p:nvSpPr>
        <p:spPr>
          <a:xfrm>
            <a:off x="1342445" y="2226717"/>
            <a:ext cx="9347521" cy="45431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(FILE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*file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const char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 chars to the file identified by </a:t>
            </a:r>
            <a:r>
              <a:rPr lang="en-US" sz="2000" b="1">
                <a:solidFill>
                  <a:srgbClr val="353B3E"/>
                </a:solidFill>
              </a:rPr>
              <a:t>file </a:t>
            </a:r>
            <a:r>
              <a:rPr lang="en-US" sz="2000">
                <a:solidFill>
                  <a:srgbClr val="353B3E"/>
                </a:solidFill>
              </a:rPr>
              <a:t>(</a:t>
            </a:r>
            <a:r>
              <a:rPr lang="en-US" sz="2000">
                <a:solidFill>
                  <a:srgbClr val="7030A0"/>
                </a:solidFill>
              </a:rPr>
              <a:t>stdout, stderr </a:t>
            </a:r>
            <a:r>
              <a:rPr lang="en-US" sz="2000">
                <a:solidFill>
                  <a:srgbClr val="353B3E"/>
                </a:solidFill>
              </a:rPr>
              <a:t>are already open)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Convert values to chars, as directed by </a:t>
            </a: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Return count of chars successfully 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is the </a:t>
            </a:r>
            <a:r>
              <a:rPr lang="en-US" sz="2000">
                <a:solidFill>
                  <a:srgbClr val="0070C0"/>
                </a:solidFill>
              </a:rPr>
              <a:t>output specifications </a:t>
            </a:r>
            <a:r>
              <a:rPr lang="en-US" sz="2000">
                <a:solidFill>
                  <a:srgbClr val="353B3E"/>
                </a:solidFill>
              </a:rPr>
              <a:t>enclosed in a </a:t>
            </a:r>
            <a:r>
              <a:rPr lang="en-US" sz="2000">
                <a:solidFill>
                  <a:schemeClr val="accent5"/>
                </a:solidFill>
              </a:rPr>
              <a:t>"string"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</a:t>
            </a:r>
            <a:r>
              <a:rPr lang="en-US" sz="2000">
                <a:solidFill>
                  <a:srgbClr val="353B3E"/>
                </a:solidFill>
              </a:rPr>
              <a:t>eturns a negative value if an error occurs</a:t>
            </a:r>
            <a:endParaRPr/>
          </a:p>
          <a:p>
            <a:pPr marL="914400" lvl="2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 b="1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(const char 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*</a:t>
            </a:r>
            <a:r>
              <a:rPr lang="en-US" sz="20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- 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Equivalent to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, format, ...);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Type</a:t>
            </a:r>
            <a:r>
              <a:rPr lang="en-US" sz="2400" b="1">
                <a:solidFill>
                  <a:srgbClr val="353B3E"/>
                </a:solidFill>
              </a:rPr>
              <a:t> % </a:t>
            </a: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man 3 printf </a:t>
            </a:r>
            <a:r>
              <a:rPr lang="en-US" sz="2400">
                <a:solidFill>
                  <a:srgbClr val="353B3E"/>
                </a:solidFill>
              </a:rPr>
              <a:t>for more information on </a:t>
            </a:r>
            <a:r>
              <a:rPr lang="en-US" sz="2400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/>
          </a:p>
        </p:txBody>
      </p:sp>
      <p:graphicFrame>
        <p:nvGraphicFramePr>
          <p:cNvPr id="1320" name="Google Shape;1320;p67"/>
          <p:cNvGraphicFramePr/>
          <p:nvPr/>
        </p:nvGraphicFramePr>
        <p:xfrm>
          <a:off x="474177" y="682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Example Function Calls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formatted data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</a:t>
                      </a:r>
                      <a:b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stderr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"%d\n", i);</a:t>
                      </a:r>
                      <a:b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("%d\n", i);      </a:t>
                      </a:r>
                      <a:r>
                        <a:rPr lang="en-US" sz="20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1" name="Google Shape;1321;p6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Some Formatted Output Conversion Examples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699205" y="888856"/>
            <a:ext cx="10793590" cy="50289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Conversion specifications example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%d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conversion specifier for </a:t>
            </a:r>
            <a:r>
              <a:rPr lang="en-US" sz="2000" b="1">
                <a:solidFill>
                  <a:srgbClr val="353B3E"/>
                </a:solidFill>
              </a:rPr>
              <a:t>int </a:t>
            </a:r>
            <a:r>
              <a:rPr lang="en-US" sz="2000">
                <a:solidFill>
                  <a:srgbClr val="353B3E"/>
                </a:solidFill>
              </a:rPr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%c </a:t>
            </a:r>
            <a:r>
              <a:rPr lang="en-US" sz="2000"/>
              <a:t>conversion specifier for </a:t>
            </a:r>
            <a:r>
              <a:rPr lang="en-US" sz="2000" b="1"/>
              <a:t>char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many more conversion specifiers (online manual: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 man printf </a:t>
            </a:r>
            <a:r>
              <a:rPr lang="en-US" sz="2000"/>
              <a:t>and the textbooks)</a:t>
            </a:r>
            <a:endParaRPr sz="20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Output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499692" y="2644618"/>
            <a:ext cx="8528863" cy="1755856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10;</a:t>
            </a:r>
            <a:b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 z = 'i';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char a[] = " Hello\n";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%c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%s", 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write to stdout</a:t>
            </a:r>
            <a:endParaRPr sz="18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error message to stderr\n"); </a:t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2117293" y="4904154"/>
            <a:ext cx="5109130" cy="781870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 = 10, 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This is an error message to stderr</a:t>
            </a:r>
            <a:endParaRPr/>
          </a:p>
        </p:txBody>
      </p:sp>
      <p:sp>
        <p:nvSpPr>
          <p:cNvPr id="1330" name="Google Shape;1330;p6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1966527" y="2404449"/>
            <a:ext cx="10085967" cy="42599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putchar(int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writes c (demoted to a char) </a:t>
            </a:r>
            <a:r>
              <a:rPr lang="en-US" sz="2000" b="1">
                <a:solidFill>
                  <a:srgbClr val="353B3E"/>
                </a:solidFill>
              </a:rPr>
              <a:t>to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sz="20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either: </a:t>
            </a:r>
            <a:r>
              <a:rPr lang="en-US" sz="2000">
                <a:solidFill>
                  <a:srgbClr val="2C895B"/>
                </a:solidFill>
              </a:rPr>
              <a:t>c</a:t>
            </a:r>
            <a:r>
              <a:rPr lang="en-US" sz="2000">
                <a:solidFill>
                  <a:srgbClr val="353B3E"/>
                </a:solidFill>
              </a:rPr>
              <a:t> on success </a:t>
            </a:r>
            <a:r>
              <a:rPr lang="en-US" sz="2000" i="1">
                <a:solidFill>
                  <a:srgbClr val="FF0000"/>
                </a:solidFill>
              </a:rPr>
              <a:t>OR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(a macro often defined as -1) on failure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putchar</a:t>
            </a:r>
            <a:endParaRPr sz="2000">
              <a:solidFill>
                <a:srgbClr val="353B3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getchar(void);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the next input character (if present) </a:t>
            </a:r>
            <a:r>
              <a:rPr lang="en-US" sz="2000" b="1">
                <a:solidFill>
                  <a:srgbClr val="0070C0"/>
                </a:solidFill>
              </a:rPr>
              <a:t>promoted to an int </a:t>
            </a:r>
            <a:r>
              <a:rPr lang="en-US" sz="2000">
                <a:solidFill>
                  <a:srgbClr val="353B3E"/>
                </a:solidFill>
              </a:rPr>
              <a:t>read </a:t>
            </a:r>
            <a:r>
              <a:rPr lang="en-US" sz="2000" b="1">
                <a:solidFill>
                  <a:srgbClr val="353B3E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 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getchar</a:t>
            </a:r>
            <a:endParaRPr sz="2000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 use 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variables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functions return an int </a:t>
            </a:r>
            <a:r>
              <a:rPr lang="en-US" sz="2000">
                <a:solidFill>
                  <a:srgbClr val="353B3E"/>
                </a:solidFill>
              </a:rPr>
              <a:t>because they must be able </a:t>
            </a:r>
            <a:r>
              <a:rPr lang="en-US" sz="2000">
                <a:solidFill>
                  <a:srgbClr val="2C895B"/>
                </a:solidFill>
              </a:rPr>
              <a:t>to return both valid chars </a:t>
            </a:r>
            <a:r>
              <a:rPr lang="en-US" sz="2000" b="1">
                <a:solidFill>
                  <a:srgbClr val="353B3E"/>
                </a:solidFill>
              </a:rPr>
              <a:t>and</a:t>
            </a:r>
            <a:r>
              <a:rPr lang="en-US" sz="2000">
                <a:solidFill>
                  <a:srgbClr val="353B3E"/>
                </a:solidFill>
              </a:rPr>
              <a:t> indicate the  </a:t>
            </a:r>
            <a:r>
              <a:rPr lang="en-US" sz="2000" b="1">
                <a:solidFill>
                  <a:srgbClr val="353B3E"/>
                </a:solidFill>
              </a:rPr>
              <a:t>EOF condition </a:t>
            </a:r>
            <a:r>
              <a:rPr lang="en-US" sz="2000" b="1"/>
              <a:t>(</a:t>
            </a:r>
            <a:r>
              <a:rPr lang="en-US" sz="2000">
                <a:solidFill>
                  <a:srgbClr val="353B3E"/>
                </a:solidFill>
              </a:rPr>
              <a:t>-1) which is outside the range of valid characters</a:t>
            </a:r>
            <a:endParaRPr sz="2000"/>
          </a:p>
        </p:txBody>
      </p:sp>
      <p:sp>
        <p:nvSpPr>
          <p:cNvPr id="1337" name="Google Shape;1337;p69"/>
          <p:cNvSpPr txBox="1"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 API : Simple Character I/O – Used in PA3</a:t>
            </a:r>
            <a:endParaRPr>
              <a:solidFill>
                <a:srgbClr val="2C895B"/>
              </a:solidFill>
            </a:endParaRPr>
          </a:p>
        </p:txBody>
      </p:sp>
      <p:graphicFrame>
        <p:nvGraphicFramePr>
          <p:cNvPr id="1338" name="Google Shape;1338;p69"/>
          <p:cNvGraphicFramePr/>
          <p:nvPr/>
        </p:nvGraphicFramePr>
        <p:xfrm>
          <a:off x="1290320" y="5862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1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Usage Examples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(c);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screen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     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Reads from keyboard stdin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9" name="Google Shape;1339;p6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40" name="Google Shape;1340;p69"/>
          <p:cNvGrpSpPr/>
          <p:nvPr/>
        </p:nvGrpSpPr>
        <p:grpSpPr>
          <a:xfrm>
            <a:off x="50999" y="3039787"/>
            <a:ext cx="2016806" cy="3050323"/>
            <a:chOff x="1171105" y="3157062"/>
            <a:chExt cx="2016806" cy="3050323"/>
          </a:xfrm>
        </p:grpSpPr>
        <p:cxnSp>
          <p:nvCxnSpPr>
            <p:cNvPr id="1341" name="Google Shape;1341;p69"/>
            <p:cNvCxnSpPr>
              <a:stCxn id="1342" idx="0"/>
            </p:cNvCxnSpPr>
            <p:nvPr/>
          </p:nvCxnSpPr>
          <p:spPr>
            <a:xfrm rot="10800000" flipH="1">
              <a:off x="2066511" y="3157062"/>
              <a:ext cx="1121400" cy="46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2" name="Google Shape;1342;p69"/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Why is character I/O using an int?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Answer: Needs to indicate an EOF (-1) condition that is not a valid char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528673" y="1281952"/>
            <a:ext cx="11528344" cy="49029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Make sure you bring your copy of lecture slides to class, it helps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How to get my attention in class</a:t>
            </a:r>
            <a:endParaRPr sz="24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 b="1">
                <a:solidFill>
                  <a:schemeClr val="accent6"/>
                </a:solidFill>
              </a:rPr>
              <a:t>I never intentionally ignore questions</a:t>
            </a:r>
            <a:r>
              <a:rPr lang="en-US" sz="2400">
                <a:solidFill>
                  <a:srgbClr val="FF0000"/>
                </a:solidFill>
              </a:rPr>
              <a:t>; I </a:t>
            </a:r>
            <a:r>
              <a:rPr lang="en-US" sz="2400" b="1">
                <a:solidFill>
                  <a:srgbClr val="FF0000"/>
                </a:solidFill>
              </a:rPr>
              <a:t>just may not see you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Raise your hand</a:t>
            </a:r>
            <a:r>
              <a:rPr lang="en-US" sz="2400">
                <a:solidFill>
                  <a:schemeClr val="dk2"/>
                </a:solidFill>
              </a:rPr>
              <a:t>, or just </a:t>
            </a:r>
            <a:r>
              <a:rPr lang="en-US" sz="2400" b="1">
                <a:solidFill>
                  <a:srgbClr val="FF0000"/>
                </a:solidFill>
              </a:rPr>
              <a:t>call out </a:t>
            </a:r>
            <a:r>
              <a:rPr lang="en-US" sz="2400">
                <a:solidFill>
                  <a:schemeClr val="accent6"/>
                </a:solidFill>
              </a:rPr>
              <a:t>if I appear to </a:t>
            </a:r>
            <a:r>
              <a:rPr lang="en-US" sz="2400" b="1">
                <a:solidFill>
                  <a:schemeClr val="accent6"/>
                </a:solidFill>
              </a:rPr>
              <a:t>ignore you by accident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you have questions, or I went too fast, or the material is not clear,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Please ask me to go over it again (do this right away, not 5 slides later)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Just don’t sit there and waste your time</a:t>
            </a:r>
            <a:endParaRPr sz="22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my responsibility: </a:t>
            </a:r>
            <a:r>
              <a:rPr lang="en-US" sz="2400">
                <a:solidFill>
                  <a:schemeClr val="dk2"/>
                </a:solidFill>
              </a:rPr>
              <a:t>help you learn the material</a:t>
            </a:r>
            <a:endParaRPr sz="2400">
              <a:solidFill>
                <a:srgbClr val="FF000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your responsibility</a:t>
            </a:r>
            <a:r>
              <a:rPr lang="en-US" sz="2400">
                <a:solidFill>
                  <a:schemeClr val="accent1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ask questions and learn</a:t>
            </a:r>
            <a:endParaRPr sz="2400">
              <a:solidFill>
                <a:srgbClr val="2C895B"/>
              </a:solidFill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Surviving Section A Lectures (In-person)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0"/>
          <p:cNvSpPr txBox="1"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 I/O (Also the Primary loop in PA3)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9" name="Google Shape;1349;p70"/>
          <p:cNvSpPr/>
          <p:nvPr/>
        </p:nvSpPr>
        <p:spPr>
          <a:xfrm>
            <a:off x="359085" y="812767"/>
            <a:ext cx="6975063" cy="4516887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Courier New"/>
              <a:buNone/>
            </a:pPr>
            <a:r>
              <a:rPr lang="en-US" sz="1800" b="1" i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copy stdin to stdout one char at a time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while ((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getchar()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!= EOF)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(void)putchar(c)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ignore return value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50" name="Google Shape;1350;p70"/>
          <p:cNvSpPr/>
          <p:nvPr/>
        </p:nvSpPr>
        <p:spPr>
          <a:xfrm>
            <a:off x="7382010" y="820100"/>
            <a:ext cx="2373034" cy="2605682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18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%./a.out &lt; a &gt; b</a:t>
            </a:r>
            <a:endParaRPr/>
          </a:p>
        </p:txBody>
      </p:sp>
      <p:grpSp>
        <p:nvGrpSpPr>
          <p:cNvPr id="1351" name="Google Shape;1351;p70"/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1352" name="Google Shape;1352;p70"/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 to handle EOF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EOF is a macro integer in stdio.h</a:t>
              </a: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3" name="Google Shape;1353;p70"/>
            <p:cNvCxnSpPr/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54" name="Google Shape;1354;p70"/>
          <p:cNvGrpSpPr/>
          <p:nvPr/>
        </p:nvGrpSpPr>
        <p:grpSpPr>
          <a:xfrm>
            <a:off x="1910598" y="4103325"/>
            <a:ext cx="8514599" cy="1687864"/>
            <a:chOff x="7680114" y="4371311"/>
            <a:chExt cx="8514599" cy="1687864"/>
          </a:xfrm>
        </p:grpSpPr>
        <p:cxnSp>
          <p:nvCxnSpPr>
            <p:cNvPr id="1355" name="Google Shape;1355;p70"/>
            <p:cNvCxnSpPr>
              <a:stCxn id="1356" idx="1"/>
            </p:cNvCxnSpPr>
            <p:nvPr/>
          </p:nvCxnSpPr>
          <p:spPr>
            <a:xfrm rot="10800000">
              <a:off x="7680114" y="4371311"/>
              <a:ext cx="2332500" cy="94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6" name="Google Shape;1356;p70"/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codes </a:t>
              </a: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unless you do not need it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Sometimes you may see a (void) cast which indicates </a:t>
              </a:r>
              <a:r>
                <a:rPr lang="en-US" sz="1800" b="1" i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ignoring the return value is deliberate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this is often required by many coding standards</a:t>
              </a:r>
              <a:endParaRPr/>
            </a:p>
          </p:txBody>
        </p:sp>
      </p:grpSp>
      <p:sp>
        <p:nvSpPr>
          <p:cNvPr id="1357" name="Google Shape;1357;p7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58" name="Google Shape;1358;p70"/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359" name="Google Shape;1359;p70"/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0" name="Google Shape;1360;p70"/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Printed by program</a:t>
              </a:r>
              <a:endParaRPr/>
            </a:p>
          </p:txBody>
        </p:sp>
        <p:sp>
          <p:nvSpPr>
            <p:cNvPr id="1361" name="Google Shape;1361;p70"/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0"/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70"/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1366" name="Google Shape;1366;p70"/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Copies file a to file b</a:t>
              </a: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70"/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 sure you use int variable with getchar() and putchar()!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1"/>
          <p:cNvSpPr txBox="1"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What is a Definition?</a:t>
            </a:r>
            <a:endParaRPr/>
          </a:p>
        </p:txBody>
      </p:sp>
      <p:sp>
        <p:nvSpPr>
          <p:cNvPr id="1374" name="Google Shape;1374;p71"/>
          <p:cNvSpPr txBox="1">
            <a:spLocks noGrp="1"/>
          </p:cNvSpPr>
          <p:nvPr>
            <p:ph type="body" idx="1"/>
          </p:nvPr>
        </p:nvSpPr>
        <p:spPr>
          <a:xfrm>
            <a:off x="1071314" y="1113054"/>
            <a:ext cx="9703403" cy="494318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Definition</a:t>
            </a:r>
            <a:r>
              <a:rPr lang="en-US" sz="2000">
                <a:solidFill>
                  <a:srgbClr val="0070C0"/>
                </a:solidFill>
              </a:rPr>
              <a:t>: </a:t>
            </a:r>
            <a:r>
              <a:rPr lang="en-US" sz="2000">
                <a:solidFill>
                  <a:schemeClr val="accent3"/>
                </a:solidFill>
              </a:rPr>
              <a:t>creates an </a:t>
            </a:r>
            <a:r>
              <a:rPr lang="en-US" sz="2000" u="sng">
                <a:solidFill>
                  <a:schemeClr val="accent3"/>
                </a:solidFill>
              </a:rPr>
              <a:t>instance</a:t>
            </a:r>
            <a:r>
              <a:rPr lang="en-US" sz="2000">
                <a:solidFill>
                  <a:schemeClr val="accent3"/>
                </a:solidFill>
              </a:rPr>
              <a:t> of a </a:t>
            </a:r>
            <a:r>
              <a:rPr lang="en-US" sz="2000" i="1">
                <a:solidFill>
                  <a:schemeClr val="accent3"/>
                </a:solidFill>
              </a:rPr>
              <a:t>thing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There </a:t>
            </a:r>
            <a:r>
              <a:rPr lang="en-US" sz="2000" b="1"/>
              <a:t>must be exactly </a:t>
            </a:r>
            <a:r>
              <a:rPr lang="en-US" sz="2000" b="1" u="sng"/>
              <a:t>one</a:t>
            </a:r>
            <a:r>
              <a:rPr lang="en-US" sz="2000"/>
              <a:t> definition of each </a:t>
            </a:r>
            <a:r>
              <a:rPr lang="en-US" sz="2000" i="1">
                <a:solidFill>
                  <a:schemeClr val="accent1"/>
                </a:solidFill>
              </a:rPr>
              <a:t>function or </a:t>
            </a:r>
            <a:r>
              <a:rPr lang="en-US" sz="2000" i="1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(no duplicates)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In C you must </a:t>
            </a:r>
            <a:r>
              <a:rPr lang="en-US" sz="2000">
                <a:solidFill>
                  <a:schemeClr val="accent1"/>
                </a:solidFill>
              </a:rPr>
              <a:t>define </a:t>
            </a:r>
            <a:r>
              <a:rPr lang="en-US" sz="2000"/>
              <a:t>a </a:t>
            </a:r>
            <a:r>
              <a:rPr lang="en-US" sz="2000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or a function </a:t>
            </a:r>
            <a:r>
              <a:rPr lang="en-US" sz="2000" b="1">
                <a:solidFill>
                  <a:srgbClr val="F37440"/>
                </a:solidFill>
              </a:rPr>
              <a:t>before first use </a:t>
            </a:r>
            <a:r>
              <a:rPr lang="en-US" sz="2000"/>
              <a:t>in your code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Function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 </a:t>
            </a:r>
            <a:r>
              <a:rPr lang="en-US" sz="2000" b="1">
                <a:solidFill>
                  <a:schemeClr val="accent6"/>
                </a:solidFill>
              </a:rPr>
              <a:t>(compiler actions)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creates code </a:t>
            </a:r>
            <a:r>
              <a:rPr lang="en-US" sz="2000"/>
              <a:t>you wrote in the functions body </a:t>
            </a:r>
            <a:endParaRPr sz="2000" u="sng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</a:t>
            </a:r>
            <a:r>
              <a:rPr lang="en-US" sz="2000"/>
              <a:t> memory to store the code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/>
              <a:t> the function name to the allocated memory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Variable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definitions</a:t>
            </a:r>
            <a:r>
              <a:rPr lang="en-US" sz="2000" b="1"/>
              <a:t> (compiler actions)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>
                <a:solidFill>
                  <a:srgbClr val="F37440"/>
                </a:solidFill>
              </a:rPr>
              <a:t>to allocate space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initialize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/>
              <a:t>to </a:t>
            </a:r>
            <a:r>
              <a:rPr lang="en-US" sz="2000">
                <a:solidFill>
                  <a:srgbClr val="F37440"/>
                </a:solidFill>
              </a:rPr>
              <a:t>initialize the memory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 b="1"/>
              <a:t> </a:t>
            </a:r>
            <a:r>
              <a:rPr lang="en-US" sz="2000" b="1">
                <a:solidFill>
                  <a:srgbClr val="2C895B"/>
                </a:solidFill>
              </a:rPr>
              <a:t>(or associates) </a:t>
            </a:r>
            <a:r>
              <a:rPr lang="en-US" sz="2000"/>
              <a:t>the variable name to the allocated memory </a:t>
            </a:r>
            <a:endParaRPr/>
          </a:p>
        </p:txBody>
      </p:sp>
      <p:sp>
        <p:nvSpPr>
          <p:cNvPr id="1375" name="Google Shape;1375;p7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2"/>
          <p:cNvSpPr txBox="1"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</a:t>
            </a:r>
            <a:r>
              <a:rPr lang="en-US" sz="2800"/>
              <a:t>What is a Declaration?</a:t>
            </a:r>
            <a:endParaRPr/>
          </a:p>
        </p:txBody>
      </p:sp>
      <p:sp>
        <p:nvSpPr>
          <p:cNvPr id="1381" name="Google Shape;1381;p72"/>
          <p:cNvSpPr txBox="1">
            <a:spLocks noGrp="1"/>
          </p:cNvSpPr>
          <p:nvPr>
            <p:ph type="body" idx="2"/>
          </p:nvPr>
        </p:nvSpPr>
        <p:spPr>
          <a:xfrm>
            <a:off x="1390918" y="953007"/>
            <a:ext cx="10652399" cy="56091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>
                <a:solidFill>
                  <a:srgbClr val="0070C0"/>
                </a:solidFill>
              </a:rPr>
              <a:t>: describes a </a:t>
            </a:r>
            <a:r>
              <a:rPr lang="en-US" sz="2000" b="1" i="1">
                <a:solidFill>
                  <a:srgbClr val="0070C0"/>
                </a:solidFill>
              </a:rPr>
              <a:t>thing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– specifies types, </a:t>
            </a:r>
            <a:r>
              <a:rPr lang="en-US" sz="2000" b="1">
                <a:solidFill>
                  <a:srgbClr val="0070C0"/>
                </a:solidFill>
              </a:rPr>
              <a:t>does not create </a:t>
            </a:r>
            <a:r>
              <a:rPr lang="en-US" sz="2000">
                <a:solidFill>
                  <a:srgbClr val="0070C0"/>
                </a:solidFill>
              </a:rPr>
              <a:t>an instance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Each declaration </a:t>
            </a:r>
            <a:r>
              <a:rPr lang="en-US" sz="2000">
                <a:solidFill>
                  <a:srgbClr val="0070C0"/>
                </a:solidFill>
              </a:rPr>
              <a:t>has an associated </a:t>
            </a:r>
            <a:r>
              <a:rPr lang="en-US" sz="2000" b="1" i="1">
                <a:solidFill>
                  <a:srgbClr val="0070C0"/>
                </a:solidFill>
              </a:rPr>
              <a:t>identifier</a:t>
            </a:r>
            <a:r>
              <a:rPr lang="en-US" sz="2000">
                <a:solidFill>
                  <a:srgbClr val="0070C0"/>
                </a:solidFill>
              </a:rPr>
              <a:t> (the name)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5"/>
                </a:solidFill>
              </a:rPr>
              <a:t>Function prototype </a:t>
            </a:r>
            <a:r>
              <a:rPr lang="en-US" sz="2000"/>
              <a:t>describes how to write the code </a:t>
            </a:r>
            <a:r>
              <a:rPr lang="en-US" sz="2000">
                <a:solidFill>
                  <a:schemeClr val="accent6"/>
                </a:solidFill>
              </a:rPr>
              <a:t>to call a function </a:t>
            </a:r>
            <a:r>
              <a:rPr lang="en-US" sz="2000">
                <a:solidFill>
                  <a:srgbClr val="00B050"/>
                </a:solidFill>
              </a:rPr>
              <a:t>defined elsewhere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function name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the function return value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types of each of the parameters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2"/>
            </a:pPr>
            <a:r>
              <a:rPr lang="en-US" sz="2000" b="1">
                <a:solidFill>
                  <a:schemeClr val="accent5"/>
                </a:solidFill>
              </a:rPr>
              <a:t>Variable declaration </a:t>
            </a:r>
            <a:r>
              <a:rPr lang="en-US" sz="2000"/>
              <a:t>describes how to write the code to use a variable in a statement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variable name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a variable </a:t>
            </a:r>
            <a:r>
              <a:rPr lang="en-US" sz="2000">
                <a:solidFill>
                  <a:schemeClr val="dk2"/>
                </a:solidFill>
              </a:rPr>
              <a:t>that is </a:t>
            </a:r>
            <a:r>
              <a:rPr lang="en-US" sz="2000" b="1">
                <a:solidFill>
                  <a:schemeClr val="dk2"/>
                </a:solidFill>
              </a:rPr>
              <a:t>defined elsewhere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3"/>
            </a:pPr>
            <a:r>
              <a:rPr lang="en-US" sz="2000" b="1">
                <a:solidFill>
                  <a:schemeClr val="accent5"/>
                </a:solidFill>
              </a:rPr>
              <a:t>Derived and defined type description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Identifier</a:t>
            </a:r>
            <a:r>
              <a:rPr lang="en-US" sz="2000"/>
              <a:t> describes the derived/defined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struct, arrays, plus others (covered later)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An </a:t>
            </a:r>
            <a:r>
              <a:rPr lang="en-US" sz="2000" b="1">
                <a:solidFill>
                  <a:schemeClr val="accent5"/>
                </a:solidFill>
              </a:rPr>
              <a:t>identifier</a:t>
            </a:r>
            <a:r>
              <a:rPr lang="en-US" sz="2000"/>
              <a:t> may be </a:t>
            </a:r>
            <a:r>
              <a:rPr lang="en-US" sz="2000" b="1">
                <a:solidFill>
                  <a:schemeClr val="accent5"/>
                </a:solidFill>
              </a:rPr>
              <a:t>declared multiple times</a:t>
            </a:r>
            <a:r>
              <a:rPr lang="en-US" sz="2000"/>
              <a:t>, but </a:t>
            </a:r>
            <a:r>
              <a:rPr lang="en-US" sz="2000" b="1">
                <a:solidFill>
                  <a:schemeClr val="accent5"/>
                </a:solidFill>
              </a:rPr>
              <a:t>only defined once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A </a:t>
            </a:r>
            <a:r>
              <a:rPr lang="en-US" sz="2000" b="1">
                <a:solidFill>
                  <a:srgbClr val="FF0000"/>
                </a:solidFill>
              </a:rPr>
              <a:t>definition</a:t>
            </a:r>
            <a:r>
              <a:rPr lang="en-US" sz="2000" b="1">
                <a:solidFill>
                  <a:srgbClr val="2C895B"/>
                </a:solidFill>
              </a:rPr>
              <a:t> is also a </a:t>
            </a: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 b="1">
                <a:solidFill>
                  <a:srgbClr val="2C895B"/>
                </a:solidFill>
              </a:rPr>
              <a:t> in C</a:t>
            </a:r>
            <a:endParaRPr/>
          </a:p>
        </p:txBody>
      </p:sp>
      <p:sp>
        <p:nvSpPr>
          <p:cNvPr id="1382" name="Google Shape;1382;p7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3"/>
          <p:cNvSpPr txBox="1"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</a:rPr>
              <a:t>Definitions and Declarations Use in C</a:t>
            </a:r>
            <a:endParaRPr sz="2800"/>
          </a:p>
        </p:txBody>
      </p:sp>
      <p:sp>
        <p:nvSpPr>
          <p:cNvPr id="1388" name="Google Shape;1388;p73"/>
          <p:cNvSpPr/>
          <p:nvPr/>
        </p:nvSpPr>
        <p:spPr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"sum: %d\n"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389" name="Google Shape;1389;p73"/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90" name="Google Shape;1390;p73"/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1" name="Google Shape;1391;p73"/>
            <p:cNvCxnSpPr/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92" name="Google Shape;1392;p73"/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393" name="Google Shape;1393;p73"/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used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4" name="Google Shape;1394;p73"/>
            <p:cNvCxnSpPr/>
            <p:nvPr/>
          </p:nvCxnSpPr>
          <p:spPr>
            <a:xfrm rot="10800000">
              <a:off x="9240960" y="5619999"/>
              <a:ext cx="0" cy="73788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5" name="Google Shape;1395;p73"/>
          <p:cNvSpPr txBox="1"/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Independent Translation Unit: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granularity (unit) of source which is compiled or assembled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  <a:r>
              <a:rPr lang="en-US" sz="18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validity: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file (</a:t>
            </a:r>
            <a:r>
              <a:rPr lang="en-US" sz="18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 they are located </a:t>
            </a:r>
            <a:r>
              <a:rPr lang="en-US" sz="18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the point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 definition or declaration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 the file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end of the source file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96" name="Google Shape;1396;p7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7" name="Google Shape;1397;p73"/>
          <p:cNvSpPr txBox="1"/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declare a function or variable </a:t>
            </a:r>
            <a:r>
              <a:rPr lang="en-US" sz="18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use it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before declaration will implicitly default to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marL="577850" marR="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3"/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Restrictions that we need to relax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must be defined in the same source files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appear before it is used by main() </a:t>
            </a: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400" name="Google Shape;1400;p73"/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i, sum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,  are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401" name="Google Shape;1401;p73"/>
            <p:cNvCxnSpPr/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4"/>
          <p:cNvSpPr txBox="1"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Function Prototypes:  Creating a Function Declaration</a:t>
            </a:r>
            <a:endParaRPr/>
          </a:p>
        </p:txBody>
      </p:sp>
      <p:sp>
        <p:nvSpPr>
          <p:cNvPr id="1408" name="Google Shape;1408;p74"/>
          <p:cNvSpPr txBox="1">
            <a:spLocks noGrp="1"/>
          </p:cNvSpPr>
          <p:nvPr>
            <p:ph type="body" idx="1"/>
          </p:nvPr>
        </p:nvSpPr>
        <p:spPr>
          <a:xfrm>
            <a:off x="377298" y="600055"/>
            <a:ext cx="11704955" cy="172792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Function prototype </a:t>
            </a:r>
            <a:r>
              <a:rPr lang="en-US" sz="2000"/>
              <a:t>is a </a:t>
            </a:r>
            <a:r>
              <a:rPr lang="en-US" sz="2000" b="1">
                <a:solidFill>
                  <a:srgbClr val="00B050"/>
                </a:solidFill>
              </a:rPr>
              <a:t>function declaration </a:t>
            </a:r>
            <a:r>
              <a:rPr lang="en-US" sz="2000">
                <a:solidFill>
                  <a:schemeClr val="accent6"/>
                </a:solidFill>
              </a:rPr>
              <a:t>in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Function prototype </a:t>
            </a:r>
            <a:r>
              <a:rPr lang="en-US" sz="2000">
                <a:solidFill>
                  <a:schemeClr val="accent6"/>
                </a:solidFill>
              </a:rPr>
              <a:t>is function definition header </a:t>
            </a:r>
            <a:r>
              <a:rPr lang="en-US" sz="2000">
                <a:solidFill>
                  <a:schemeClr val="accent1"/>
                </a:solidFill>
              </a:rPr>
              <a:t>followed by a single semicolon (;)</a:t>
            </a:r>
            <a:r>
              <a:rPr lang="en-US" sz="2000"/>
              <a:t> </a:t>
            </a:r>
            <a:r>
              <a:rPr lang="en-US" sz="2000" b="1">
                <a:solidFill>
                  <a:srgbClr val="F3753F"/>
                </a:solidFill>
              </a:rPr>
              <a:t>NO code block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Describes the function </a:t>
            </a:r>
            <a:r>
              <a:rPr lang="en-US" sz="2000">
                <a:solidFill>
                  <a:srgbClr val="0070C0"/>
                </a:solidFill>
              </a:rPr>
              <a:t>from that </a:t>
            </a:r>
            <a:r>
              <a:rPr lang="en-US" sz="2000" b="1">
                <a:solidFill>
                  <a:srgbClr val="0070C0"/>
                </a:solidFill>
              </a:rPr>
              <a:t>point</a:t>
            </a:r>
            <a:r>
              <a:rPr lang="en-US" sz="2000">
                <a:solidFill>
                  <a:srgbClr val="0070C0"/>
                </a:solidFill>
              </a:rPr>
              <a:t> in the source file </a:t>
            </a:r>
            <a:endParaRPr/>
          </a:p>
        </p:txBody>
      </p:sp>
      <p:sp>
        <p:nvSpPr>
          <p:cNvPr id="1409" name="Google Shape;1409;p74"/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10" name="Google Shape;1410;p74"/>
          <p:cNvSpPr/>
          <p:nvPr/>
        </p:nvSpPr>
        <p:spPr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NUM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6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function declaration starts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sum(NUM);   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rest of code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 is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i, sum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11" name="Google Shape;1411;p74"/>
          <p:cNvSpPr/>
          <p:nvPr/>
        </p:nvSpPr>
        <p:spPr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prototype</a:t>
            </a:r>
            <a:endParaRPr/>
          </a:p>
        </p:txBody>
      </p:sp>
      <p:grpSp>
        <p:nvGrpSpPr>
          <p:cNvPr id="1412" name="Google Shape;1412;p74"/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1413" name="Google Shape;1413;p74"/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this is the code block</a:t>
              </a: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74"/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 requires the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declaration </a:t>
            </a:r>
            <a:r>
              <a:rPr lang="en-US" sz="2000" b="1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be seen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the source file </a:t>
            </a:r>
            <a:r>
              <a:rPr lang="en-US" sz="2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use</a:t>
            </a:r>
            <a:endParaRPr/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 sum() enables: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either after main() in the same source file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in a different source file</a:t>
            </a:r>
            <a:endParaRPr/>
          </a:p>
        </p:txBody>
      </p:sp>
      <p:sp>
        <p:nvSpPr>
          <p:cNvPr id="1416" name="Google Shape;1416;p74"/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Common practice: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prototypes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a .C file are usually </a:t>
            </a: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placed at the top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5"/>
          <p:cNvSpPr txBox="1">
            <a:spLocks noGrp="1"/>
          </p:cNvSpPr>
          <p:nvPr>
            <p:ph type="body" idx="1"/>
          </p:nvPr>
        </p:nvSpPr>
        <p:spPr>
          <a:xfrm>
            <a:off x="496577" y="965045"/>
            <a:ext cx="11331909" cy="48327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1687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Static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program is executing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initialized </a:t>
            </a:r>
            <a:r>
              <a:rPr lang="en-US" sz="2000" b="1">
                <a:solidFill>
                  <a:srgbClr val="2C895B"/>
                </a:solidFill>
              </a:rPr>
              <a:t>prior to runtime </a:t>
            </a:r>
            <a:r>
              <a:rPr lang="en-US" sz="2000">
                <a:solidFill>
                  <a:srgbClr val="2C895B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implicit</a:t>
            </a:r>
            <a:r>
              <a:rPr lang="en-US" sz="2000">
                <a:solidFill>
                  <a:srgbClr val="2C895B"/>
                </a:solidFill>
              </a:rPr>
              <a:t> default = 0)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Automatic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enclosing block is activated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is not implicitly initialized (value = garbage) by </a:t>
            </a:r>
            <a:r>
              <a:rPr lang="en-US" sz="2000">
                <a:solidFill>
                  <a:srgbClr val="2C895B"/>
                </a:solidFill>
              </a:rPr>
              <a:t>executing code when entering scope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Allocated Storage Lifetime: </a:t>
            </a:r>
            <a:r>
              <a:rPr lang="en-US" sz="2000">
                <a:solidFill>
                  <a:schemeClr val="dk2"/>
                </a:solidFill>
              </a:rPr>
              <a:t>valid </a:t>
            </a:r>
            <a:r>
              <a:rPr lang="en-US" sz="2000">
                <a:solidFill>
                  <a:srgbClr val="2C895B"/>
                </a:solidFill>
              </a:rPr>
              <a:t>from point of allocation until freed or program termination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by call to </a:t>
            </a:r>
            <a:r>
              <a:rPr lang="en-US" sz="2000">
                <a:solidFill>
                  <a:srgbClr val="0070C0"/>
                </a:solidFill>
              </a:rPr>
              <a:t>an allocator function (malloc() etc.) at runtime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>
                <a:solidFill>
                  <a:srgbClr val="FF0000"/>
                </a:solidFill>
              </a:rPr>
              <a:t>is not implicitly initialized (value = garbage) - one allocator does initialize to zero at runtime calloc() – later in course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Thread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thread is executing </a:t>
            </a:r>
            <a:r>
              <a:rPr lang="en-US" sz="2000"/>
              <a:t>(not CSE 30)</a:t>
            </a:r>
            <a:endParaRPr/>
          </a:p>
        </p:txBody>
      </p:sp>
      <p:sp>
        <p:nvSpPr>
          <p:cNvPr id="1422" name="Google Shape;1422;p75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Variable Storage Lifetime</a:t>
            </a:r>
            <a:endParaRPr/>
          </a:p>
        </p:txBody>
      </p:sp>
      <p:sp>
        <p:nvSpPr>
          <p:cNvPr id="1423" name="Google Shape;1423;p7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6"/>
          <p:cNvSpPr txBox="1">
            <a:spLocks noGrp="1"/>
          </p:cNvSpPr>
          <p:nvPr>
            <p:ph type="body" idx="1"/>
          </p:nvPr>
        </p:nvSpPr>
        <p:spPr>
          <a:xfrm>
            <a:off x="318252" y="862827"/>
            <a:ext cx="11377171" cy="172582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Scope</a:t>
            </a:r>
            <a:r>
              <a:rPr lang="en-US" sz="2000">
                <a:solidFill>
                  <a:schemeClr val="accent3"/>
                </a:solidFill>
              </a:rPr>
              <a:t>: </a:t>
            </a:r>
            <a:r>
              <a:rPr lang="en-US" sz="2000" b="1">
                <a:solidFill>
                  <a:schemeClr val="accent1"/>
                </a:solidFill>
              </a:rPr>
              <a:t>Range</a:t>
            </a:r>
            <a:r>
              <a:rPr lang="en-US" sz="2000">
                <a:solidFill>
                  <a:schemeClr val="accent1"/>
                </a:solidFill>
              </a:rPr>
              <a:t> (or the extent) of instructions </a:t>
            </a:r>
            <a:r>
              <a:rPr lang="en-US" sz="2000"/>
              <a:t>over which a </a:t>
            </a:r>
            <a:r>
              <a:rPr lang="en-US" sz="2000">
                <a:solidFill>
                  <a:schemeClr val="accent1"/>
                </a:solidFill>
              </a:rPr>
              <a:t>name/identifier </a:t>
            </a:r>
            <a:r>
              <a:rPr lang="en-US" sz="2000" b="1">
                <a:solidFill>
                  <a:schemeClr val="accent1"/>
                </a:solidFill>
              </a:rPr>
              <a:t>is allowed be referenced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by C instructions/statements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File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 </a:t>
            </a:r>
            <a:r>
              <a:rPr lang="en-US" sz="2000" b="1">
                <a:solidFill>
                  <a:schemeClr val="accent5"/>
                </a:solidFill>
              </a:rPr>
              <a:t>single source file </a:t>
            </a:r>
            <a:r>
              <a:rPr lang="en-US" sz="2000">
                <a:solidFill>
                  <a:schemeClr val="accent5"/>
                </a:solidFill>
              </a:rPr>
              <a:t>(also called a </a:t>
            </a:r>
            <a:r>
              <a:rPr lang="en-US" sz="2000" b="1">
                <a:solidFill>
                  <a:srgbClr val="7030A0"/>
                </a:solidFill>
              </a:rPr>
              <a:t>translation unit</a:t>
            </a:r>
            <a:r>
              <a:rPr lang="en-US" sz="2000">
                <a:solidFill>
                  <a:schemeClr val="accent5"/>
                </a:solidFill>
              </a:rPr>
              <a:t>)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Block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an </a:t>
            </a:r>
            <a:r>
              <a:rPr lang="en-US" sz="2000" b="1">
                <a:solidFill>
                  <a:schemeClr val="accent5"/>
                </a:solidFill>
              </a:rPr>
              <a:t>enclosing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 b="1">
                <a:solidFill>
                  <a:schemeClr val="accent5"/>
                </a:solidFill>
              </a:rPr>
              <a:t>block</a:t>
            </a:r>
            <a:r>
              <a:rPr lang="en-US" sz="2000">
                <a:solidFill>
                  <a:schemeClr val="accent5"/>
                </a:solidFill>
              </a:rPr>
              <a:t> (for variables only)</a:t>
            </a:r>
            <a:endParaRPr sz="2000"/>
          </a:p>
        </p:txBody>
      </p:sp>
      <p:sp>
        <p:nvSpPr>
          <p:cNvPr id="1429" name="Google Shape;1429;p7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and Scope</a:t>
            </a:r>
            <a:endParaRPr/>
          </a:p>
        </p:txBody>
      </p:sp>
      <p:sp>
        <p:nvSpPr>
          <p:cNvPr id="1430" name="Google Shape;1430;p76"/>
          <p:cNvSpPr/>
          <p:nvPr/>
        </p:nvSpPr>
        <p:spPr>
          <a:xfrm>
            <a:off x="238259" y="2798863"/>
            <a:ext cx="11526591" cy="3529405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global; 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variable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   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			// function foo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foo(int parm)	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parameter parm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			   			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(block) begins 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i, j = 5;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variables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k = 0; k &lt; 10; i++) {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inner 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some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			                  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ends 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7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Nested Scope</a:t>
            </a:r>
            <a:endParaRPr/>
          </a:p>
        </p:txBody>
      </p:sp>
      <p:sp>
        <p:nvSpPr>
          <p:cNvPr id="1437" name="Google Shape;1437;p77"/>
          <p:cNvSpPr txBox="1">
            <a:spLocks noGrp="1"/>
          </p:cNvSpPr>
          <p:nvPr>
            <p:ph type="body" idx="1"/>
          </p:nvPr>
        </p:nvSpPr>
        <p:spPr>
          <a:xfrm>
            <a:off x="587375" y="973016"/>
            <a:ext cx="10003920" cy="13584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Scope: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different variables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the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same name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are in scope at the same time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declaration (remember definitions are also declarations) that appears in the </a:t>
            </a:r>
            <a:r>
              <a:rPr lang="en-US" b="0" i="0" u="none" strike="noStrike">
                <a:solidFill>
                  <a:srgbClr val="F37440"/>
                </a:solidFill>
                <a:latin typeface="Calibri"/>
                <a:ea typeface="Calibri"/>
                <a:cs typeface="Calibri"/>
                <a:sym typeface="Calibri"/>
              </a:rPr>
              <a:t>inner scope hides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declaration that appears in the outer scope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7"/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funcA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function parameter 'n'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body of the function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    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'n' is in scope and refers to the function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int n = 2; 	               // error: cannot redeclare identifier in the same scope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 10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loop-local 'n'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0 1 2 3 4 5 6 7 8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loop-local 'n' ends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function parameter 'n' is back in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the value of the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function parameter 'n' ends</a:t>
            </a:r>
            <a:endParaRPr sz="1800" i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8"/>
          <p:cNvSpPr txBox="1"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C</a:t>
            </a:r>
            <a:endParaRPr/>
          </a:p>
        </p:txBody>
      </p:sp>
      <p:sp>
        <p:nvSpPr>
          <p:cNvPr id="1445" name="Google Shape;1445;p78"/>
          <p:cNvSpPr txBox="1">
            <a:spLocks noGrp="1"/>
          </p:cNvSpPr>
          <p:nvPr>
            <p:ph type="body" idx="1"/>
          </p:nvPr>
        </p:nvSpPr>
        <p:spPr>
          <a:xfrm>
            <a:off x="278618" y="490695"/>
            <a:ext cx="11143762" cy="4477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file scope </a:t>
            </a:r>
            <a:r>
              <a:rPr lang="en-US" sz="1800">
                <a:solidFill>
                  <a:schemeClr val="dk2"/>
                </a:solidFill>
              </a:rPr>
              <a:t>(outside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static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default to 0</a:t>
            </a:r>
            <a:r>
              <a:rPr lang="en-US" sz="1800">
                <a:solidFill>
                  <a:schemeClr val="accent6"/>
                </a:solidFill>
              </a:rPr>
              <a:t> (set prior to program execution start)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 an initial value </a:t>
            </a:r>
            <a:r>
              <a:rPr lang="en-US" sz="1800">
                <a:solidFill>
                  <a:srgbClr val="FF0000"/>
                </a:solidFill>
              </a:rPr>
              <a:t>are set at program start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Local (block scope) variables </a:t>
            </a:r>
            <a:r>
              <a:rPr lang="en-US" sz="1800">
                <a:solidFill>
                  <a:schemeClr val="dk2"/>
                </a:solidFill>
              </a:rPr>
              <a:t>(including function parameter variables)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block scope </a:t>
            </a:r>
            <a:r>
              <a:rPr lang="en-US" sz="1800">
                <a:solidFill>
                  <a:schemeClr val="dk2"/>
                </a:solidFill>
              </a:rPr>
              <a:t>(inside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automatic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have </a:t>
            </a:r>
            <a:r>
              <a:rPr lang="en-US" sz="1800">
                <a:solidFill>
                  <a:srgbClr val="2C895B"/>
                </a:solidFill>
              </a:rPr>
              <a:t>an </a:t>
            </a:r>
            <a:r>
              <a:rPr lang="en-US" sz="1800" b="1">
                <a:solidFill>
                  <a:srgbClr val="2C895B"/>
                </a:solidFill>
              </a:rPr>
              <a:t>undefined</a:t>
            </a:r>
            <a:r>
              <a:rPr lang="en-US" sz="1800">
                <a:solidFill>
                  <a:srgbClr val="2C895B"/>
                </a:solidFill>
              </a:rPr>
              <a:t> initial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 an initial </a:t>
            </a:r>
            <a:r>
              <a:rPr lang="en-US" sz="1800">
                <a:solidFill>
                  <a:srgbClr val="FF0000"/>
                </a:solidFill>
              </a:rPr>
              <a:t>are set each time the block is entered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All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rgbClr val="FF0000"/>
                </a:solidFill>
              </a:rPr>
              <a:t>become </a:t>
            </a:r>
            <a:r>
              <a:rPr lang="en-US" sz="1800" b="1">
                <a:solidFill>
                  <a:srgbClr val="FF0000"/>
                </a:solidFill>
              </a:rPr>
              <a:t>undefined</a:t>
            </a:r>
            <a:r>
              <a:rPr lang="en-US" sz="1800">
                <a:solidFill>
                  <a:srgbClr val="FF0000"/>
                </a:solidFill>
              </a:rPr>
              <a:t> at block exit</a:t>
            </a:r>
            <a:endParaRPr sz="1800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/>
              <a:t>have </a:t>
            </a:r>
            <a:r>
              <a:rPr lang="en-US" sz="1800">
                <a:solidFill>
                  <a:srgbClr val="F3753F"/>
                </a:solidFill>
              </a:rPr>
              <a:t>static storage duration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3"/>
                </a:solidFill>
              </a:rPr>
              <a:t>including variables defined with block scope</a:t>
            </a:r>
            <a:endParaRPr/>
          </a:p>
        </p:txBody>
      </p:sp>
      <p:sp>
        <p:nvSpPr>
          <p:cNvPr id="1446" name="Google Shape;1446;p7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47" name="Google Shape;1447;p78"/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 global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with static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 "local" with static storage duration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x;		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"local" with automatic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9"/>
          <p:cNvSpPr txBox="1"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Example: </a:t>
            </a:r>
            <a:br>
              <a:rPr lang="en-US"/>
            </a:br>
            <a:r>
              <a:rPr lang="en-US"/>
              <a:t>Block scope (local) static storage duration variables</a:t>
            </a:r>
            <a:endParaRPr/>
          </a:p>
        </p:txBody>
      </p:sp>
      <p:sp>
        <p:nvSpPr>
          <p:cNvPr id="1453" name="Google Shape;1453;p7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54" name="Google Shape;1454;p79"/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//static storage duration, </a:t>
            </a:r>
            <a:r>
              <a:rPr lang="en-US" sz="18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set to 0 at program start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s +=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printf("%d ", foo());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Google Shape;1455;p79"/>
          <p:cNvSpPr txBox="1"/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24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1 2 3 4 5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753900" y="722668"/>
            <a:ext cx="10909427" cy="59368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lecture</a:t>
            </a:r>
            <a:endParaRPr sz="2200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Before lecture go over the class slides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Lecture slides are posted the day before class (last minute updates that morning)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Keep your lecture slides up to date (I update them to fix errors and address questions)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Discussion Sessions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ask the TA’s and Tutors for help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Studying for exams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 the exam question topics are found in my slides and the PA writeups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Try to write the exam yourself, with practice you will be able to guess the questions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Post to piazza when you have questions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Do the readings on time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Review the material: </a:t>
            </a:r>
            <a:r>
              <a:rPr lang="en-US" sz="2200"/>
              <a:t>watch the podcasts and occasional special topic videos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CSE30 - 1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0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Where things are in Memory</a:t>
            </a:r>
            <a:endParaRPr/>
          </a:p>
        </p:txBody>
      </p:sp>
      <p:sp>
        <p:nvSpPr>
          <p:cNvPr id="1461" name="Google Shape;1461;p80"/>
          <p:cNvSpPr txBox="1">
            <a:spLocks noGrp="1"/>
          </p:cNvSpPr>
          <p:nvPr>
            <p:ph type="body" idx="1"/>
          </p:nvPr>
        </p:nvSpPr>
        <p:spPr>
          <a:xfrm>
            <a:off x="210659" y="741083"/>
            <a:ext cx="7670361" cy="55626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When your </a:t>
            </a:r>
            <a:r>
              <a:rPr lang="en-US" sz="2000">
                <a:solidFill>
                  <a:srgbClr val="2C895B"/>
                </a:solidFill>
              </a:rPr>
              <a:t>program is running </a:t>
            </a:r>
            <a:r>
              <a:rPr lang="en-US" sz="2000"/>
              <a:t>it has been </a:t>
            </a:r>
            <a:r>
              <a:rPr lang="en-US" sz="2000">
                <a:solidFill>
                  <a:srgbClr val="0070C0"/>
                </a:solidFill>
              </a:rPr>
              <a:t>loaded into memory </a:t>
            </a:r>
            <a:r>
              <a:rPr lang="en-US" sz="2000"/>
              <a:t>and is </a:t>
            </a:r>
            <a:r>
              <a:rPr lang="en-US" sz="2000">
                <a:solidFill>
                  <a:srgbClr val="F3753F"/>
                </a:solidFill>
              </a:rPr>
              <a:t>called a process (under the control of the OS)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Stack segment: </a:t>
            </a:r>
            <a:r>
              <a:rPr lang="en-US" sz="2000" i="1">
                <a:solidFill>
                  <a:schemeClr val="accent5"/>
                </a:solidFill>
              </a:rPr>
              <a:t>Local variables: defined in functions</a:t>
            </a:r>
            <a:endParaRPr sz="20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Allocated/freed at function call entry &amp; exit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Data segment + BSS: </a:t>
            </a:r>
            <a:r>
              <a:rPr lang="en-US" sz="2000" i="1">
                <a:solidFill>
                  <a:schemeClr val="accent5"/>
                </a:solidFill>
              </a:rPr>
              <a:t>Global</a:t>
            </a:r>
            <a:r>
              <a:rPr lang="en-US" sz="2000">
                <a:solidFill>
                  <a:schemeClr val="accent5"/>
                </a:solidFill>
              </a:rPr>
              <a:t> and </a:t>
            </a:r>
            <a:r>
              <a:rPr lang="en-US" sz="2000" i="1">
                <a:solidFill>
                  <a:schemeClr val="accent5"/>
                </a:solidFill>
              </a:rPr>
              <a:t>static </a:t>
            </a:r>
            <a:r>
              <a:rPr lang="en-US" sz="2000">
                <a:solidFill>
                  <a:schemeClr val="accent5"/>
                </a:solidFill>
              </a:rPr>
              <a:t>variables</a:t>
            </a:r>
            <a:endParaRPr sz="2000" u="sng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Allocated/freed </a:t>
            </a:r>
            <a:r>
              <a:rPr lang="en-US" sz="2000"/>
              <a:t>when the entire process </a:t>
            </a:r>
            <a:r>
              <a:rPr lang="en-US" sz="2000">
                <a:solidFill>
                  <a:srgbClr val="7030A0"/>
                </a:solidFill>
              </a:rPr>
              <a:t>starts/exits</a:t>
            </a:r>
            <a:endParaRPr sz="2000">
              <a:solidFill>
                <a:srgbClr val="2C895B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BSS</a:t>
            </a:r>
            <a:r>
              <a:rPr lang="en-US" sz="1800"/>
              <a:t> - Static variables with an implicit initial value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Static Data </a:t>
            </a:r>
            <a:r>
              <a:rPr lang="en-US" sz="1800"/>
              <a:t>-  Initialized with an explicit initial value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Heap segment: </a:t>
            </a:r>
            <a:r>
              <a:rPr lang="en-US" sz="2000" i="1">
                <a:solidFill>
                  <a:srgbClr val="2C895B"/>
                </a:solidFill>
              </a:rPr>
              <a:t>dynamically-allocated</a:t>
            </a:r>
            <a:r>
              <a:rPr lang="en-US" sz="2000" i="1"/>
              <a:t> (during runtime)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 with a function call to a library routine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Managed by the library routines linked to your code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Read Only Data: immutable </a:t>
            </a:r>
            <a:r>
              <a:rPr lang="en-US" sz="2000"/>
              <a:t>Literals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Text</a:t>
            </a:r>
            <a:r>
              <a:rPr lang="en-US" sz="2000"/>
              <a:t>: Your code in machine language + non-shared libraries</a:t>
            </a:r>
            <a:endParaRPr/>
          </a:p>
        </p:txBody>
      </p:sp>
      <p:grpSp>
        <p:nvGrpSpPr>
          <p:cNvPr id="1462" name="Google Shape;1462;p80"/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463" name="Google Shape;1463;p80"/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0xFF…FF</a:t>
              </a:r>
              <a:endParaRPr/>
            </a:p>
          </p:txBody>
        </p:sp>
        <p:sp>
          <p:nvSpPr>
            <p:cNvPr id="1464" name="Google Shape;1464;p80"/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0x00…00</a:t>
              </a:r>
              <a:endParaRPr/>
            </a:p>
          </p:txBody>
        </p:sp>
        <p:cxnSp>
          <p:nvCxnSpPr>
            <p:cNvPr id="1465" name="Google Shape;1465;p80"/>
            <p:cNvCxnSpPr>
              <a:stCxn id="1463" idx="2"/>
              <a:endCxn id="1464" idx="0"/>
            </p:cNvCxnSpPr>
            <p:nvPr/>
          </p:nvCxnSpPr>
          <p:spPr>
            <a:xfrm>
              <a:off x="6170443" y="810094"/>
              <a:ext cx="56100" cy="5377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466" name="Google Shape;1466;p80"/>
            <p:cNvSpPr txBox="1"/>
            <p:nvPr/>
          </p:nvSpPr>
          <p:spPr>
            <a:xfrm rot="-5400000">
              <a:off x="4584291" y="3112669"/>
              <a:ext cx="3849608" cy="4883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per process </a:t>
              </a:r>
              <a:r>
                <a:rPr lang="en-US" sz="2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space</a:t>
              </a:r>
              <a:endParaRPr/>
            </a:p>
          </p:txBody>
        </p:sp>
      </p:grpSp>
      <p:grpSp>
        <p:nvGrpSpPr>
          <p:cNvPr id="1467" name="Google Shape;1467;p80"/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1468" name="Google Shape;1468;p80"/>
            <p:cNvSpPr/>
            <p:nvPr/>
          </p:nvSpPr>
          <p:spPr>
            <a:xfrm>
              <a:off x="6583680" y="1325880"/>
              <a:ext cx="2377440" cy="5212080"/>
            </a:xfrm>
            <a:prstGeom prst="rect">
              <a:avLst/>
            </a:prstGeom>
            <a:solidFill>
              <a:srgbClr val="D2DAE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0"/>
            <p:cNvSpPr/>
            <p:nvPr/>
          </p:nvSpPr>
          <p:spPr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OS kernel [protected]</a:t>
              </a:r>
              <a:endParaRPr/>
            </a:p>
          </p:txBody>
        </p:sp>
        <p:sp>
          <p:nvSpPr>
            <p:cNvPr id="1470" name="Google Shape;1470;p80"/>
            <p:cNvSpPr/>
            <p:nvPr/>
          </p:nvSpPr>
          <p:spPr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endParaRPr/>
            </a:p>
          </p:txBody>
        </p:sp>
        <p:sp>
          <p:nvSpPr>
            <p:cNvPr id="1471" name="Google Shape;1471;p80"/>
            <p:cNvSpPr/>
            <p:nvPr/>
          </p:nvSpPr>
          <p:spPr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Heap</a:t>
              </a: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i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BSS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Shared Libraries</a:t>
              </a:r>
              <a:endParaRPr/>
            </a:p>
          </p:txBody>
        </p:sp>
        <p:sp>
          <p:nvSpPr>
            <p:cNvPr id="1474" name="Google Shape;1474;p80"/>
            <p:cNvSpPr/>
            <p:nvPr/>
          </p:nvSpPr>
          <p:spPr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Read Only Data</a:t>
              </a:r>
              <a:endParaRPr sz="1800" i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5" name="Google Shape;1475;p80"/>
            <p:cNvCxnSpPr/>
            <p:nvPr/>
          </p:nvCxnSpPr>
          <p:spPr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6" name="Google Shape;1476;p80"/>
            <p:cNvCxnSpPr/>
            <p:nvPr/>
          </p:nvCxnSpPr>
          <p:spPr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477" name="Google Shape;1477;p80"/>
            <p:cNvCxnSpPr/>
            <p:nvPr/>
          </p:nvCxnSpPr>
          <p:spPr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478" name="Google Shape;1478;p80"/>
          <p:cNvSpPr/>
          <p:nvPr/>
        </p:nvSpPr>
        <p:spPr>
          <a:xfrm>
            <a:off x="9160390" y="5355105"/>
            <a:ext cx="2526189" cy="1026874"/>
          </a:xfrm>
          <a:prstGeom prst="rect">
            <a:avLst/>
          </a:prstGeom>
          <a:solidFill>
            <a:srgbClr val="C1EFF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Read Only Text Segment</a:t>
            </a:r>
            <a:endParaRPr/>
          </a:p>
        </p:txBody>
      </p:sp>
      <p:sp>
        <p:nvSpPr>
          <p:cNvPr id="1479" name="Google Shape;1479;p80"/>
          <p:cNvSpPr/>
          <p:nvPr/>
        </p:nvSpPr>
        <p:spPr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memory during execution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"/>
          <p:cNvSpPr txBox="1">
            <a:spLocks noGrp="1"/>
          </p:cNvSpPr>
          <p:nvPr>
            <p:ph type="body" idx="1"/>
          </p:nvPr>
        </p:nvSpPr>
        <p:spPr>
          <a:xfrm>
            <a:off x="943978" y="4066267"/>
            <a:ext cx="9971255" cy="26805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Large programs </a:t>
            </a:r>
            <a:r>
              <a:rPr lang="en-US" sz="2000">
                <a:solidFill>
                  <a:schemeClr val="accent3"/>
                </a:solidFill>
              </a:rPr>
              <a:t>in one source file </a:t>
            </a:r>
            <a:r>
              <a:rPr lang="en-US" sz="2000">
                <a:solidFill>
                  <a:srgbClr val="0070C0"/>
                </a:solidFill>
              </a:rPr>
              <a:t>can be very </a:t>
            </a:r>
            <a:r>
              <a:rPr lang="en-US" sz="2000">
                <a:solidFill>
                  <a:srgbClr val="F37440"/>
                </a:solidFill>
              </a:rPr>
              <a:t>difficult to manage</a:t>
            </a:r>
            <a:endParaRPr sz="20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Consider a program with</a:t>
            </a:r>
            <a:r>
              <a:rPr lang="en-US" sz="2000">
                <a:solidFill>
                  <a:srgbClr val="0070C0"/>
                </a:solidFill>
              </a:rPr>
              <a:t> many millions of lines of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And there are </a:t>
            </a:r>
            <a:r>
              <a:rPr lang="en-US" sz="2000">
                <a:solidFill>
                  <a:srgbClr val="0070C0"/>
                </a:solidFill>
              </a:rPr>
              <a:t>100's developers </a:t>
            </a:r>
            <a:r>
              <a:rPr lang="en-US" sz="2000">
                <a:solidFill>
                  <a:schemeClr val="dk2"/>
                </a:solidFill>
              </a:rPr>
              <a:t>working on it, changing source parts of the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The program is being rebuilt (compiled/linked) and tested several times a day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 b="1">
                <a:solidFill>
                  <a:schemeClr val="dk2"/>
                </a:solidFill>
              </a:rPr>
              <a:t>Approach: </a:t>
            </a:r>
            <a:r>
              <a:rPr lang="en-US" sz="2200">
                <a:solidFill>
                  <a:schemeClr val="dk2"/>
                </a:solidFill>
              </a:rPr>
              <a:t>Break a program into </a:t>
            </a:r>
            <a:r>
              <a:rPr lang="en-US" sz="2200" b="1">
                <a:solidFill>
                  <a:schemeClr val="dk2"/>
                </a:solidFill>
              </a:rPr>
              <a:t>individual translation units </a:t>
            </a:r>
            <a:r>
              <a:rPr lang="en-US" sz="2200">
                <a:solidFill>
                  <a:schemeClr val="dk2"/>
                </a:solidFill>
              </a:rPr>
              <a:t>(source files)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Compile them individually </a:t>
            </a:r>
            <a:r>
              <a:rPr lang="en-US" sz="2000">
                <a:solidFill>
                  <a:schemeClr val="dk2"/>
                </a:solidFill>
              </a:rPr>
              <a:t>and </a:t>
            </a:r>
            <a:r>
              <a:rPr lang="en-US" sz="2000" b="1">
                <a:solidFill>
                  <a:schemeClr val="dk2"/>
                </a:solidFill>
              </a:rPr>
              <a:t>then link them together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Only need to recompile those source files that have changed</a:t>
            </a:r>
            <a:endParaRPr/>
          </a:p>
        </p:txBody>
      </p:sp>
      <p:sp>
        <p:nvSpPr>
          <p:cNvPr id="1487" name="Google Shape;1487;p81"/>
          <p:cNvSpPr txBox="1"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Real programs are distributed across multiple files</a:t>
            </a:r>
            <a:endParaRPr/>
          </a:p>
        </p:txBody>
      </p:sp>
      <p:sp>
        <p:nvSpPr>
          <p:cNvPr id="1488" name="Google Shape;1488;p8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9" name="Google Shape;1489;p81"/>
          <p:cNvSpPr/>
          <p:nvPr/>
        </p:nvSpPr>
        <p:spPr>
          <a:xfrm>
            <a:off x="72669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file1.c</a:t>
            </a:r>
            <a:endParaRPr/>
          </a:p>
        </p:txBody>
      </p:sp>
      <p:sp>
        <p:nvSpPr>
          <p:cNvPr id="1490" name="Google Shape;1490;p81"/>
          <p:cNvSpPr/>
          <p:nvPr/>
        </p:nvSpPr>
        <p:spPr>
          <a:xfrm>
            <a:off x="202531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file2.c</a:t>
            </a:r>
            <a:endParaRPr/>
          </a:p>
        </p:txBody>
      </p:sp>
      <p:sp>
        <p:nvSpPr>
          <p:cNvPr id="1491" name="Google Shape;1491;p81"/>
          <p:cNvSpPr/>
          <p:nvPr/>
        </p:nvSpPr>
        <p:spPr>
          <a:xfrm>
            <a:off x="5150584" y="66702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1"/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1"/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1"/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726690" y="1463938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file1.o</a:t>
            </a:r>
            <a:endParaRPr/>
          </a:p>
        </p:txBody>
      </p:sp>
      <p:sp>
        <p:nvSpPr>
          <p:cNvPr id="1496" name="Google Shape;1496;p81"/>
          <p:cNvSpPr/>
          <p:nvPr/>
        </p:nvSpPr>
        <p:spPr>
          <a:xfrm>
            <a:off x="2031751" y="1474547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file2.o</a:t>
            </a:r>
            <a:endParaRPr/>
          </a:p>
        </p:txBody>
      </p:sp>
      <p:sp>
        <p:nvSpPr>
          <p:cNvPr id="1497" name="Google Shape;1497;p81"/>
          <p:cNvSpPr/>
          <p:nvPr/>
        </p:nvSpPr>
        <p:spPr>
          <a:xfrm>
            <a:off x="5150584" y="1483641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81"/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81"/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81"/>
          <p:cNvSpPr/>
          <p:nvPr/>
        </p:nvSpPr>
        <p:spPr>
          <a:xfrm>
            <a:off x="3230434" y="2643809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81"/>
          <p:cNvSpPr/>
          <p:nvPr/>
        </p:nvSpPr>
        <p:spPr>
          <a:xfrm>
            <a:off x="5081188" y="2546548"/>
            <a:ext cx="1352284" cy="630550"/>
          </a:xfrm>
          <a:prstGeom prst="roundRect">
            <a:avLst>
              <a:gd name="adj" fmla="val 16667"/>
            </a:avLst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</p:txBody>
      </p:sp>
      <p:cxnSp>
        <p:nvCxnSpPr>
          <p:cNvPr id="1504" name="Google Shape;1504;p81"/>
          <p:cNvCxnSpPr>
            <a:stCxn id="1489" idx="2"/>
          </p:cNvCxnSpPr>
          <p:nvPr/>
        </p:nvCxnSpPr>
        <p:spPr>
          <a:xfrm>
            <a:off x="1225748" y="1054857"/>
            <a:ext cx="0" cy="4257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5" name="Google Shape;1505;p81"/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6" name="Google Shape;1506;p81"/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7" name="Google Shape;1507;p81"/>
          <p:cNvCxnSpPr>
            <a:endCxn id="1502" idx="1"/>
          </p:cNvCxnSpPr>
          <p:nvPr/>
        </p:nvCxnSpPr>
        <p:spPr>
          <a:xfrm>
            <a:off x="2561661" y="1853249"/>
            <a:ext cx="682200" cy="8250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8" name="Google Shape;1508;p81"/>
          <p:cNvCxnSpPr>
            <a:endCxn id="1502" idx="2"/>
          </p:cNvCxnSpPr>
          <p:nvPr/>
        </p:nvCxnSpPr>
        <p:spPr>
          <a:xfrm>
            <a:off x="1254422" y="1875723"/>
            <a:ext cx="1913400" cy="986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9" name="Google Shape;1509;p81"/>
          <p:cNvCxnSpPr>
            <a:endCxn id="1502" idx="7"/>
          </p:cNvCxnSpPr>
          <p:nvPr/>
        </p:nvCxnSpPr>
        <p:spPr>
          <a:xfrm flipH="1">
            <a:off x="3611009" y="1866149"/>
            <a:ext cx="2008500" cy="812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0" name="Google Shape;1510;p81"/>
          <p:cNvCxnSpPr>
            <a:stCxn id="1503" idx="1"/>
            <a:endCxn id="1502" idx="6"/>
          </p:cNvCxnSpPr>
          <p:nvPr/>
        </p:nvCxnSpPr>
        <p:spPr>
          <a:xfrm rot="10800000">
            <a:off x="3687088" y="2861823"/>
            <a:ext cx="1394100" cy="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1" name="Google Shape;1511;p81"/>
          <p:cNvSpPr/>
          <p:nvPr/>
        </p:nvSpPr>
        <p:spPr>
          <a:xfrm>
            <a:off x="2614140" y="3392337"/>
            <a:ext cx="1671615" cy="60383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executable program</a:t>
            </a:r>
            <a:endParaRPr/>
          </a:p>
        </p:txBody>
      </p:sp>
      <p:cxnSp>
        <p:nvCxnSpPr>
          <p:cNvPr id="1512" name="Google Shape;1512;p81"/>
          <p:cNvCxnSpPr>
            <a:stCxn id="1502" idx="4"/>
          </p:cNvCxnSpPr>
          <p:nvPr/>
        </p:nvCxnSpPr>
        <p:spPr>
          <a:xfrm flipH="1">
            <a:off x="3427135" y="3121436"/>
            <a:ext cx="300" cy="2916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13" name="Google Shape;1513;p81"/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1514" name="Google Shape;1514;p81"/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 fixing a bug in a existing program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You fix bug in just fileN.c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Only need to recompile fileN.c to FileN.o (all the other .o files are fine)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Relink all .o files and libraries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Test the executable</a:t>
              </a: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2"/>
          <p:cNvSpPr txBox="1">
            <a:spLocks noGrp="1"/>
          </p:cNvSpPr>
          <p:nvPr>
            <p:ph type="body" idx="1"/>
          </p:nvPr>
        </p:nvSpPr>
        <p:spPr>
          <a:xfrm>
            <a:off x="370468" y="904762"/>
            <a:ext cx="11422707" cy="54252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Linkage</a:t>
            </a:r>
            <a:r>
              <a:rPr lang="en-US" sz="2000"/>
              <a:t> determines whether an object (like a variable or a function) can be referenced </a:t>
            </a:r>
            <a:r>
              <a:rPr lang="en-US" sz="2000">
                <a:solidFill>
                  <a:srgbClr val="0070C0"/>
                </a:solidFill>
              </a:rPr>
              <a:t>outside the </a:t>
            </a:r>
            <a:r>
              <a:rPr lang="en-US" sz="2000" b="1">
                <a:solidFill>
                  <a:srgbClr val="0070C0"/>
                </a:solidFill>
              </a:rPr>
              <a:t>source file it is defined in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External Linkage: </a:t>
            </a:r>
            <a:r>
              <a:rPr lang="en-US" sz="2000"/>
              <a:t>function and variables with external linkage </a:t>
            </a:r>
            <a:r>
              <a:rPr lang="en-US" sz="2000" b="1"/>
              <a:t>can be referenced anywhere in the entire program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Global variables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 b="1">
                <a:solidFill>
                  <a:srgbClr val="2C895B"/>
                </a:solidFill>
              </a:rPr>
              <a:t>all functions </a:t>
            </a:r>
            <a:r>
              <a:rPr lang="en-US" sz="2000">
                <a:solidFill>
                  <a:srgbClr val="2C895B"/>
                </a:solidFill>
              </a:rPr>
              <a:t>have external linkage by </a:t>
            </a:r>
            <a:r>
              <a:rPr lang="en-US" sz="2000" b="1">
                <a:solidFill>
                  <a:srgbClr val="2C895B"/>
                </a:solidFill>
              </a:rPr>
              <a:t>default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Unless explicitly declared, </a:t>
            </a:r>
            <a:r>
              <a:rPr lang="en-US" sz="2000">
                <a:solidFill>
                  <a:srgbClr val="2C895B"/>
                </a:solidFill>
              </a:rPr>
              <a:t>the</a:t>
            </a:r>
            <a:r>
              <a:rPr lang="en-US" sz="2000" b="1">
                <a:solidFill>
                  <a:srgbClr val="2C895B"/>
                </a:solidFill>
              </a:rPr>
              <a:t> default type </a:t>
            </a:r>
            <a:r>
              <a:rPr lang="en-US" sz="2000">
                <a:solidFill>
                  <a:srgbClr val="2C895B"/>
                </a:solidFill>
              </a:rPr>
              <a:t>is</a:t>
            </a:r>
            <a:r>
              <a:rPr lang="en-US" sz="2000" b="1">
                <a:solidFill>
                  <a:srgbClr val="2C895B"/>
                </a:solidFill>
              </a:rPr>
              <a:t> int </a:t>
            </a:r>
            <a:r>
              <a:rPr lang="en-US" sz="2000">
                <a:solidFill>
                  <a:srgbClr val="2C895B"/>
                </a:solidFill>
              </a:rPr>
              <a:t>for</a:t>
            </a:r>
            <a:r>
              <a:rPr lang="en-US" sz="2000" b="1">
                <a:solidFill>
                  <a:srgbClr val="2C895B"/>
                </a:solidFill>
              </a:rPr>
              <a:t> both functions </a:t>
            </a:r>
            <a:r>
              <a:rPr lang="en-US" sz="2000">
                <a:solidFill>
                  <a:srgbClr val="2C895B"/>
                </a:solidFill>
              </a:rPr>
              <a:t>and</a:t>
            </a:r>
            <a:r>
              <a:rPr lang="en-US" sz="2000" b="1">
                <a:solidFill>
                  <a:srgbClr val="2C895B"/>
                </a:solidFill>
              </a:rPr>
              <a:t> 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However</a:t>
            </a:r>
            <a:r>
              <a:rPr lang="en-US" sz="2000">
                <a:solidFill>
                  <a:schemeClr val="dk2"/>
                </a:solidFill>
              </a:rPr>
              <a:t>, the compiler must know the correct types before the use of a function or a variable, so it is able to generate the correct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NEVER DEPEND implicit default typing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Use </a:t>
            </a:r>
            <a:r>
              <a:rPr lang="en-US" sz="2000" b="1">
                <a:solidFill>
                  <a:schemeClr val="dk2"/>
                </a:solidFill>
              </a:rPr>
              <a:t>function prototypes </a:t>
            </a:r>
            <a:r>
              <a:rPr lang="en-US" sz="2000">
                <a:solidFill>
                  <a:schemeClr val="dk2"/>
                </a:solidFill>
              </a:rPr>
              <a:t>to </a:t>
            </a:r>
            <a:r>
              <a:rPr lang="en-US" sz="2000" b="1">
                <a:solidFill>
                  <a:schemeClr val="dk2"/>
                </a:solidFill>
              </a:rPr>
              <a:t>declare functions </a:t>
            </a:r>
            <a:r>
              <a:rPr lang="en-US" sz="2000">
                <a:solidFill>
                  <a:schemeClr val="dk2"/>
                </a:solidFill>
              </a:rPr>
              <a:t>before use</a:t>
            </a:r>
            <a:endParaRPr sz="2000" b="1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the keyword </a:t>
            </a:r>
            <a:r>
              <a:rPr lang="en-US" sz="2000" b="1">
                <a:solidFill>
                  <a:srgbClr val="2C895B"/>
                </a:solidFill>
              </a:rPr>
              <a:t>extern</a:t>
            </a:r>
            <a:r>
              <a:rPr lang="en-US" sz="2000"/>
              <a:t> to "extend the visibility", </a:t>
            </a:r>
            <a:r>
              <a:rPr lang="en-US" sz="2000">
                <a:solidFill>
                  <a:srgbClr val="FF0000"/>
                </a:solidFill>
              </a:rPr>
              <a:t>e.g., declare</a:t>
            </a:r>
            <a:r>
              <a:rPr lang="en-US" sz="2000"/>
              <a:t> a global variable before use</a:t>
            </a:r>
            <a:endParaRPr/>
          </a:p>
        </p:txBody>
      </p:sp>
      <p:sp>
        <p:nvSpPr>
          <p:cNvPr id="1522" name="Google Shape;1522;p8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23" name="Google Shape;1523;p8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4" name="Google Shape;1524;p82"/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// example here is at file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declaration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83"/>
          <p:cNvSpPr txBox="1">
            <a:spLocks noGrp="1"/>
          </p:cNvSpPr>
          <p:nvPr>
            <p:ph type="body" idx="1"/>
          </p:nvPr>
        </p:nvSpPr>
        <p:spPr>
          <a:xfrm>
            <a:off x="358888" y="1323324"/>
            <a:ext cx="11013157" cy="4317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Internal Linkage (private)</a:t>
            </a:r>
            <a:r>
              <a:rPr lang="en-US" sz="2000"/>
              <a:t>: </a:t>
            </a:r>
            <a:r>
              <a:rPr lang="en-US" sz="2000">
                <a:solidFill>
                  <a:srgbClr val="2C895B"/>
                </a:solidFill>
              </a:rPr>
              <a:t>function</a:t>
            </a:r>
            <a:r>
              <a:rPr lang="en-US" sz="2000"/>
              <a:t> and </a:t>
            </a:r>
            <a:r>
              <a:rPr lang="en-US" sz="2000">
                <a:solidFill>
                  <a:srgbClr val="2C895B"/>
                </a:solidFill>
              </a:rPr>
              <a:t>global variables </a:t>
            </a:r>
            <a:r>
              <a:rPr lang="en-US" sz="2000"/>
              <a:t>with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can </a:t>
            </a:r>
            <a:r>
              <a:rPr lang="en-US" sz="2000" b="1"/>
              <a:t>only be referenced </a:t>
            </a:r>
            <a:r>
              <a:rPr lang="en-US" sz="2000"/>
              <a:t>in the </a:t>
            </a:r>
            <a:r>
              <a:rPr lang="en-US" sz="2000" b="1"/>
              <a:t>same source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Global variables and functions can be </a:t>
            </a:r>
            <a:r>
              <a:rPr lang="en-US" sz="2000">
                <a:solidFill>
                  <a:schemeClr val="accent1"/>
                </a:solidFill>
              </a:rPr>
              <a:t>changed to internal linkage</a:t>
            </a:r>
            <a:r>
              <a:rPr lang="en-US" sz="2000"/>
              <a:t> by using the keyword </a:t>
            </a:r>
            <a:r>
              <a:rPr lang="en-US" sz="2000" b="1">
                <a:solidFill>
                  <a:srgbClr val="FF0000"/>
                </a:solidFill>
              </a:rPr>
              <a:t>static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in front of the definition </a:t>
            </a:r>
            <a:r>
              <a:rPr lang="en-US" sz="2000">
                <a:solidFill>
                  <a:srgbClr val="FF0000"/>
                </a:solidFill>
              </a:rPr>
              <a:t>(confusingly another use of the word static)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of the keyword </a:t>
            </a:r>
            <a:r>
              <a:rPr lang="en-US" sz="2000">
                <a:solidFill>
                  <a:srgbClr val="0070C0"/>
                </a:solidFill>
              </a:rPr>
              <a:t>static</a:t>
            </a:r>
            <a:r>
              <a:rPr lang="en-US" sz="2000"/>
              <a:t> in front of a </a:t>
            </a:r>
            <a:r>
              <a:rPr lang="en-US" sz="2000" b="1">
                <a:solidFill>
                  <a:srgbClr val="7030A0"/>
                </a:solidFill>
              </a:rPr>
              <a:t>global variable definition </a:t>
            </a:r>
            <a:r>
              <a:rPr lang="en-US" sz="2000"/>
              <a:t>or </a:t>
            </a:r>
            <a:r>
              <a:rPr lang="en-US" sz="2000" b="1">
                <a:solidFill>
                  <a:srgbClr val="4BB4FF"/>
                </a:solidFill>
              </a:rPr>
              <a:t>function definition </a:t>
            </a:r>
            <a:r>
              <a:rPr lang="en-US" sz="2000"/>
              <a:t>changes it to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and effectively makes it </a:t>
            </a:r>
            <a:r>
              <a:rPr lang="en-US" sz="2000">
                <a:solidFill>
                  <a:srgbClr val="F37440"/>
                </a:solidFill>
              </a:rPr>
              <a:t>private to the file they are defined in (It cannot be referenced by another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Function definitions in different files (translation units) </a:t>
            </a:r>
            <a:r>
              <a:rPr lang="en-US" sz="2000"/>
              <a:t>can re-use the same name if </a:t>
            </a:r>
            <a:r>
              <a:rPr lang="en-US" sz="2000">
                <a:solidFill>
                  <a:schemeClr val="accent3"/>
                </a:solidFill>
              </a:rPr>
              <a:t>at most one has </a:t>
            </a:r>
            <a:r>
              <a:rPr lang="en-US" sz="2000" b="1">
                <a:solidFill>
                  <a:schemeClr val="accent3"/>
                </a:solidFill>
              </a:rPr>
              <a:t>external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 b="1">
                <a:solidFill>
                  <a:schemeClr val="accent3"/>
                </a:solidFill>
              </a:rPr>
              <a:t>linkage (all others must be internal linkage)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No Linkage: </a:t>
            </a:r>
            <a:r>
              <a:rPr lang="en-US" sz="2000">
                <a:solidFill>
                  <a:srgbClr val="2C895B"/>
                </a:solidFill>
              </a:rPr>
              <a:t>function parameters</a:t>
            </a:r>
            <a:r>
              <a:rPr lang="en-US" sz="2000">
                <a:solidFill>
                  <a:schemeClr val="dk2"/>
                </a:solidFill>
              </a:rPr>
              <a:t>, </a:t>
            </a:r>
            <a:r>
              <a:rPr lang="en-US" sz="2000">
                <a:solidFill>
                  <a:srgbClr val="2C895B"/>
                </a:solidFill>
              </a:rPr>
              <a:t>variables defined inside a block </a:t>
            </a:r>
            <a:r>
              <a:rPr lang="en-US" sz="2000">
                <a:solidFill>
                  <a:schemeClr val="dk2"/>
                </a:solidFill>
              </a:rPr>
              <a:t>(including a functions body)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Remember</a:t>
            </a:r>
            <a:r>
              <a:rPr lang="en-US" sz="1800">
                <a:solidFill>
                  <a:schemeClr val="dk2"/>
                </a:solidFill>
              </a:rPr>
              <a:t>: the keyword </a:t>
            </a:r>
            <a:r>
              <a:rPr lang="en-US" sz="1800">
                <a:solidFill>
                  <a:schemeClr val="accent1"/>
                </a:solidFill>
              </a:rPr>
              <a:t>static</a:t>
            </a:r>
            <a:r>
              <a:rPr lang="en-US" sz="1800">
                <a:solidFill>
                  <a:schemeClr val="dk2"/>
                </a:solidFill>
              </a:rPr>
              <a:t> in front of a </a:t>
            </a:r>
            <a:r>
              <a:rPr lang="en-US" sz="1800" b="1">
                <a:solidFill>
                  <a:schemeClr val="dk2"/>
                </a:solidFill>
              </a:rPr>
              <a:t>block scope variable </a:t>
            </a:r>
            <a:r>
              <a:rPr lang="en-US" sz="1800">
                <a:solidFill>
                  <a:schemeClr val="dk2"/>
                </a:solidFill>
              </a:rPr>
              <a:t>changes the variable to </a:t>
            </a:r>
            <a:r>
              <a:rPr lang="en-US" sz="1800" b="1">
                <a:solidFill>
                  <a:schemeClr val="dk2"/>
                </a:solidFill>
              </a:rPr>
              <a:t>static storage duration </a:t>
            </a:r>
            <a:r>
              <a:rPr lang="en-US" sz="1800">
                <a:solidFill>
                  <a:schemeClr val="dk2"/>
                </a:solidFill>
              </a:rPr>
              <a:t>(it does not change the linkage)</a:t>
            </a:r>
            <a:endParaRPr/>
          </a:p>
        </p:txBody>
      </p:sp>
      <p:sp>
        <p:nvSpPr>
          <p:cNvPr id="1530" name="Google Shape;1530;p8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31" name="Google Shape;1531;p8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84"/>
          <p:cNvSpPr txBox="1"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Linkage Examples</a:t>
            </a:r>
            <a:endParaRPr/>
          </a:p>
        </p:txBody>
      </p:sp>
      <p:sp>
        <p:nvSpPr>
          <p:cNvPr id="1537" name="Google Shape;1537;p84"/>
          <p:cNvSpPr txBox="1"/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global0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= 1;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external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global2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;     // internal linkage restricted to this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funcA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(int x)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funcA has external linkage; x has no linkage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int y;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no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funcB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(void)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internal linkage restricted to this file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5"/>
          <p:cNvSpPr txBox="1"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44" name="Google Shape;1544;p85"/>
          <p:cNvSpPr txBox="1">
            <a:spLocks noGrp="1"/>
          </p:cNvSpPr>
          <p:nvPr>
            <p:ph type="body" idx="1"/>
          </p:nvPr>
        </p:nvSpPr>
        <p:spPr>
          <a:xfrm>
            <a:off x="474941" y="3876260"/>
            <a:ext cx="6123990" cy="268590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 </a:t>
            </a:r>
            <a:r>
              <a:rPr lang="en-US" sz="1800"/>
              <a:t>contains any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public preprocessor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function prototypes </a:t>
            </a:r>
            <a:r>
              <a:rPr lang="en-US" sz="1800">
                <a:solidFill>
                  <a:srgbClr val="0070C0"/>
                </a:solidFill>
              </a:rPr>
              <a:t>for the functions </a:t>
            </a:r>
            <a:r>
              <a:rPr lang="en-US" sz="1800"/>
              <a:t>defined in the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/>
              <a:t> </a:t>
            </a:r>
            <a:r>
              <a:rPr lang="en-US" sz="1800" b="1">
                <a:solidFill>
                  <a:srgbClr val="2C895B"/>
                </a:solidFill>
              </a:rPr>
              <a:t>that you want visible (exported) </a:t>
            </a:r>
            <a:r>
              <a:rPr lang="en-US" sz="1800"/>
              <a:t>for use (called) by </a:t>
            </a:r>
            <a:r>
              <a:rPr lang="en-US" sz="1800">
                <a:solidFill>
                  <a:srgbClr val="7030A0"/>
                </a:solidFill>
              </a:rPr>
              <a:t>functions defined in </a:t>
            </a:r>
            <a:r>
              <a:rPr lang="en-US" sz="1800" b="1">
                <a:solidFill>
                  <a:srgbClr val="7030A0"/>
                </a:solidFill>
              </a:rPr>
              <a:t>other source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i="1">
                <a:solidFill>
                  <a:schemeClr val="accent3"/>
                </a:solidFill>
              </a:rPr>
              <a:t>global variable declarations (external linkage)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Do not put any </a:t>
            </a:r>
            <a:r>
              <a:rPr lang="en-US" sz="1800" i="1" u="sng">
                <a:solidFill>
                  <a:srgbClr val="FF0000"/>
                </a:solidFill>
              </a:rPr>
              <a:t>definition statements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in a header file</a:t>
            </a:r>
            <a:endParaRPr/>
          </a:p>
        </p:txBody>
      </p:sp>
      <p:grpSp>
        <p:nvGrpSpPr>
          <p:cNvPr id="1545" name="Google Shape;1545;p85"/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1546" name="Google Shape;1546;p85"/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rgbClr val="C1EFF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the definitions of functions etc.</a:t>
              </a:r>
              <a:endParaRPr/>
            </a:p>
          </p:txBody>
        </p:sp>
        <p:sp>
          <p:nvSpPr>
            <p:cNvPr id="1547" name="Google Shape;1547;p85"/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85"/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1549" name="Google Shape;1549;p85"/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rgbClr val="C3E5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exported information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how to use functions etc. in 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5"/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85"/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552" name="Google Shape;1552;p85"/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declarations</a:t>
              </a:r>
              <a:endParaRPr/>
            </a:p>
          </p:txBody>
        </p:sp>
        <p:sp>
          <p:nvSpPr>
            <p:cNvPr id="1553" name="Google Shape;1553;p85"/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definitions</a:t>
              </a:r>
              <a:endParaRPr/>
            </a:p>
          </p:txBody>
        </p:sp>
      </p:grpSp>
      <p:sp>
        <p:nvSpPr>
          <p:cNvPr id="1554" name="Google Shape;1554;p8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55" name="Google Shape;1555;p85"/>
          <p:cNvSpPr txBox="1"/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enable a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source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any of the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functions, global variables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MACROS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defined in another file (separate translation unit)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You must create a file that exports all permitted accesses so the compiler can generate the correct code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Convention: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For each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1800" b="1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public interface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a file has no external interfaces, then it does not need a .h file</a:t>
            </a:r>
            <a:endParaRPr/>
          </a:p>
        </p:txBody>
      </p:sp>
      <p:sp>
        <p:nvSpPr>
          <p:cNvPr id="1556" name="Google Shape;1556;p85"/>
          <p:cNvSpPr txBox="1"/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file.c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function and global variable definitions (internal and external linkage)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preprocessor macros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(internal linkage) function prototypes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86"/>
          <p:cNvSpPr txBox="1"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62" name="Google Shape;1562;p86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63" name="Google Shape;1563;p86"/>
          <p:cNvSpPr/>
          <p:nvPr/>
        </p:nvSpPr>
        <p:spPr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file.c</a:t>
            </a:r>
            <a:endParaRPr sz="16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"file.h"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static int P(char 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above: private function prototype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global;	     // initial value is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private = 1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; // private global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n-US" sz="16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 z)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64" name="Google Shape;1564;p86"/>
          <p:cNvSpPr/>
          <p:nvPr/>
        </p:nvSpPr>
        <p:spPr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file.h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extern int global;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A(int);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 B(int, 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86"/>
          <p:cNvSpPr txBox="1">
            <a:spLocks noGrp="1"/>
          </p:cNvSpPr>
          <p:nvPr>
            <p:ph type="body" idx="1"/>
          </p:nvPr>
        </p:nvSpPr>
        <p:spPr>
          <a:xfrm>
            <a:off x="1626469" y="662562"/>
            <a:ext cx="4914900" cy="12642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Always #include your own declaration files BEFORE any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compiler will then check </a:t>
            </a:r>
            <a:r>
              <a:rPr lang="en-US" sz="1800"/>
              <a:t>that the </a:t>
            </a:r>
            <a:r>
              <a:rPr lang="en-US" sz="1800">
                <a:solidFill>
                  <a:schemeClr val="accent3"/>
                </a:solidFill>
              </a:rPr>
              <a:t>definition and declarations </a:t>
            </a:r>
            <a:r>
              <a:rPr lang="en-US" sz="1800">
                <a:solidFill>
                  <a:srgbClr val="F3753F"/>
                </a:solidFill>
              </a:rPr>
              <a:t>are consistent</a:t>
            </a:r>
            <a:endParaRPr/>
          </a:p>
        </p:txBody>
      </p:sp>
      <p:sp>
        <p:nvSpPr>
          <p:cNvPr id="1566" name="Google Shape;1566;p86"/>
          <p:cNvSpPr/>
          <p:nvPr/>
        </p:nvSpPr>
        <p:spPr>
          <a:xfrm>
            <a:off x="6541369" y="1091768"/>
            <a:ext cx="350521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6"/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for file.c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86"/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569" name="Google Shape;1569;p86"/>
            <p:cNvSpPr/>
            <p:nvPr/>
          </p:nvSpPr>
          <p:spPr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myprog.c</a:t>
              </a:r>
              <a:endParaRPr sz="16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"file.h"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code not shown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body not shown</a:t>
              </a: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0" name="Google Shape;1570;p86"/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public interface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7"/>
          <p:cNvSpPr txBox="1">
            <a:spLocks noGrp="1"/>
          </p:cNvSpPr>
          <p:nvPr>
            <p:ph type="body" idx="1"/>
          </p:nvPr>
        </p:nvSpPr>
        <p:spPr>
          <a:xfrm>
            <a:off x="496577" y="3885354"/>
            <a:ext cx="11331909" cy="282970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AutoNum type="arabicPeriod"/>
            </a:pPr>
            <a:r>
              <a:rPr lang="en-US" sz="2400"/>
              <a:t>compile each .c file independently to a .o object file (incomplete machine code)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file.c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file.o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myprog.c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myprog.o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70C0"/>
                </a:solidFill>
              </a:rPr>
              <a:t>link</a:t>
            </a:r>
            <a:r>
              <a:rPr lang="en-US" sz="2400"/>
              <a:t> all the .o objects files and library's (aggregation of multiple .o files) to produce an executable file (complete machine code) (gcc calls ld, the linker)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myprog.o file.o –o myprog </a:t>
            </a:r>
            <a:endParaRPr/>
          </a:p>
        </p:txBody>
      </p:sp>
      <p:sp>
        <p:nvSpPr>
          <p:cNvPr id="1576" name="Google Shape;1576;p87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Compiling Multi-File Programs (assembly steps not shown)</a:t>
            </a:r>
            <a:endParaRPr/>
          </a:p>
        </p:txBody>
      </p:sp>
      <p:sp>
        <p:nvSpPr>
          <p:cNvPr id="1577" name="Google Shape;1577;p87"/>
          <p:cNvSpPr/>
          <p:nvPr/>
        </p:nvSpPr>
        <p:spPr>
          <a:xfrm>
            <a:off x="6460946" y="2606436"/>
            <a:ext cx="2069024" cy="1180208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 are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.o files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libc)</a:t>
            </a:r>
            <a:endParaRPr/>
          </a:p>
        </p:txBody>
      </p:sp>
      <p:grpSp>
        <p:nvGrpSpPr>
          <p:cNvPr id="1578" name="Google Shape;1578;p87"/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1579" name="Google Shape;1579;p87"/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"file.h"</a:t>
              </a:r>
              <a:endParaRPr/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87"/>
            <p:cNvCxnSpPr>
              <a:stCxn id="1579" idx="3"/>
              <a:endCxn id="1580" idx="1"/>
            </p:cNvCxnSpPr>
            <p:nvPr/>
          </p:nvCxnSpPr>
          <p:spPr>
            <a:xfrm rot="10800000" flipH="1">
              <a:off x="2251613" y="907315"/>
              <a:ext cx="1034400" cy="21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3" name="Google Shape;1583;p87"/>
            <p:cNvCxnSpPr>
              <a:endCxn id="1581" idx="1"/>
            </p:cNvCxnSpPr>
            <p:nvPr/>
          </p:nvCxnSpPr>
          <p:spPr>
            <a:xfrm rot="10800000" flipH="1">
              <a:off x="5355220" y="90729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84" name="Google Shape;1584;p87"/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7"/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  <p:grpSp>
        <p:nvGrpSpPr>
          <p:cNvPr id="1586" name="Google Shape;1586;p87"/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587" name="Google Shape;1587;p87"/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8" name="Google Shape;1588;p87"/>
            <p:cNvCxnSpPr>
              <a:stCxn id="1577" idx="3"/>
            </p:cNvCxnSpPr>
            <p:nvPr/>
          </p:nvCxnSpPr>
          <p:spPr>
            <a:xfrm rot="10800000" flipH="1">
              <a:off x="8529970" y="2070340"/>
              <a:ext cx="1444500" cy="112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9" name="Google Shape;1589;p87"/>
            <p:cNvCxnSpPr/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90" name="Google Shape;1590;p87"/>
            <p:cNvCxnSpPr>
              <a:stCxn id="1591" idx="3"/>
              <a:endCxn id="1587" idx="1"/>
            </p:cNvCxnSpPr>
            <p:nvPr/>
          </p:nvCxnSpPr>
          <p:spPr>
            <a:xfrm rot="10800000" flipH="1">
              <a:off x="8661663" y="1982517"/>
              <a:ext cx="1316100" cy="199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2" name="Google Shape;1592;p87"/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ld – link editor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(called by gcc)</a:t>
              </a:r>
              <a:endParaRPr/>
            </a:p>
          </p:txBody>
        </p:sp>
      </p:grpSp>
      <p:sp>
        <p:nvSpPr>
          <p:cNvPr id="1593" name="Google Shape;1593;p8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594" name="Google Shape;1594;p87"/>
          <p:cNvGrpSpPr/>
          <p:nvPr/>
        </p:nvGrpSpPr>
        <p:grpSpPr>
          <a:xfrm>
            <a:off x="101947" y="909415"/>
            <a:ext cx="8559716" cy="2184110"/>
            <a:chOff x="101947" y="909415"/>
            <a:chExt cx="8559716" cy="2184110"/>
          </a:xfrm>
        </p:grpSpPr>
        <p:sp>
          <p:nvSpPr>
            <p:cNvPr id="1595" name="Google Shape;1595;p87"/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&lt;stdio.h&gt;</a:t>
              </a:r>
              <a:endParaRPr/>
            </a:p>
          </p:txBody>
        </p:sp>
        <p:sp>
          <p:nvSpPr>
            <p:cNvPr id="1596" name="Google Shape;1596;p87"/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&lt;stdlib.h&gt;</a:t>
              </a:r>
              <a:endParaRPr/>
            </a:p>
          </p:txBody>
        </p:sp>
        <p:cxnSp>
          <p:nvCxnSpPr>
            <p:cNvPr id="1597" name="Google Shape;1597;p87"/>
            <p:cNvCxnSpPr>
              <a:endCxn id="1598" idx="1"/>
            </p:cNvCxnSpPr>
            <p:nvPr/>
          </p:nvCxnSpPr>
          <p:spPr>
            <a:xfrm rot="10800000" flipH="1">
              <a:off x="2138625" y="2215144"/>
              <a:ext cx="1147500" cy="682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9" name="Google Shape;1599;p87"/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0" name="Google Shape;1600;p87"/>
            <p:cNvCxnSpPr>
              <a:endCxn id="1598" idx="1"/>
            </p:cNvCxnSpPr>
            <p:nvPr/>
          </p:nvCxnSpPr>
          <p:spPr>
            <a:xfrm>
              <a:off x="2174025" y="2018944"/>
              <a:ext cx="1112100" cy="19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8" name="Google Shape;1598;p87"/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7"/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87"/>
            <p:cNvCxnSpPr>
              <a:stCxn id="1579" idx="3"/>
              <a:endCxn id="1598" idx="1"/>
            </p:cNvCxnSpPr>
            <p:nvPr/>
          </p:nvCxnSpPr>
          <p:spPr>
            <a:xfrm>
              <a:off x="2251613" y="909415"/>
              <a:ext cx="1034400" cy="13056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602" name="Google Shape;1602;p87"/>
            <p:cNvCxnSpPr>
              <a:endCxn id="1591" idx="1"/>
            </p:cNvCxnSpPr>
            <p:nvPr/>
          </p:nvCxnSpPr>
          <p:spPr>
            <a:xfrm rot="10800000" flipH="1">
              <a:off x="5391739" y="218171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603" name="Google Shape;1603;p87"/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7"/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Reference Slides </a:t>
            </a:r>
            <a:endParaRPr/>
          </a:p>
        </p:txBody>
      </p:sp>
      <p:sp>
        <p:nvSpPr>
          <p:cNvPr id="1610" name="Google Shape;1610;p88"/>
          <p:cNvSpPr txBox="1">
            <a:spLocks noGrp="1"/>
          </p:cNvSpPr>
          <p:nvPr>
            <p:ph type="body" idx="1"/>
          </p:nvPr>
        </p:nvSpPr>
        <p:spPr>
          <a:xfrm>
            <a:off x="587375" y="1029460"/>
            <a:ext cx="10515600" cy="9517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Slides in this section are not used in class but contain material that you will find useful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You are NOT responsible for their contents</a:t>
            </a:r>
            <a:endParaRPr/>
          </a:p>
        </p:txBody>
      </p:sp>
      <p:sp>
        <p:nvSpPr>
          <p:cNvPr id="1611" name="Google Shape;1611;p8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89"/>
          <p:cNvGraphicFramePr/>
          <p:nvPr/>
        </p:nvGraphicFramePr>
        <p:xfrm>
          <a:off x="92295" y="6287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Overall Program Structure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public static void main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(String[] args)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 System.out.println(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"hello world!");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hello.c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&lt;stdlib.h&gt;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main(void)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printf("hello world!\n");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EXIT_SUCCESS;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Access a library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may need to specify library at compile time with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</a:t>
                      </a:r>
                      <a:r>
                        <a:rPr lang="en-US" sz="2000" b="0" i="0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libname</a:t>
                      </a:r>
                      <a:endParaRPr sz="2000" b="0" i="0">
                        <a:solidFill>
                          <a:srgbClr val="0070C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Building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javac 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gcc –Wall –Wextra -Werror hello.c –o hello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Running (execution)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./hello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7" name="Google Shape;1617;p89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18" name="Google Shape;1618;p89"/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Note: Sorry for the "poor" code indentation; adjusted to fit into the table</a:t>
            </a:r>
            <a:endParaRPr/>
          </a:p>
        </p:txBody>
      </p:sp>
      <p:sp>
        <p:nvSpPr>
          <p:cNvPr id="1619" name="Google Shape;1619;p8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528673" y="990910"/>
            <a:ext cx="11341354" cy="535041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</a:pPr>
            <a:r>
              <a:rPr lang="en-US" sz="2200" b="1">
                <a:solidFill>
                  <a:schemeClr val="accent6"/>
                </a:solidFill>
              </a:rPr>
              <a:t>Most important: </a:t>
            </a:r>
            <a:r>
              <a:rPr lang="en-US" sz="2200">
                <a:solidFill>
                  <a:srgbClr val="FF0000"/>
                </a:solidFill>
              </a:rPr>
              <a:t>Keep up, </a:t>
            </a:r>
            <a:r>
              <a:rPr lang="en-US" sz="2200" b="1">
                <a:solidFill>
                  <a:srgbClr val="FF0000"/>
                </a:solidFill>
              </a:rPr>
              <a:t>do not procrastinate as it is hard to catch up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The class material starts easy and gets much harder over the quarter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you can do later programming assignments in less than 5 days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to learn the material by binge watching podcasts, this never ends well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</a:rPr>
              <a:t>Please be careful when using </a:t>
            </a:r>
            <a:r>
              <a:rPr lang="en-US" sz="2200" b="1">
                <a:solidFill>
                  <a:srgbClr val="FF0000"/>
                </a:solidFill>
              </a:rPr>
              <a:t>web resources </a:t>
            </a:r>
            <a:r>
              <a:rPr lang="en-US" sz="2200"/>
              <a:t>for this class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 a lot of the material you will find is either not correct or does not apply to our programming environment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this is especially true with assembly language programming topics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>
                <a:solidFill>
                  <a:srgbClr val="2C895B"/>
                </a:solidFill>
              </a:rPr>
              <a:t>Are you struggling?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 u="sng">
                <a:solidFill>
                  <a:srgbClr val="2C895B"/>
                </a:solidFill>
              </a:rPr>
              <a:t>Do not wait</a:t>
            </a:r>
            <a:r>
              <a:rPr lang="en-US" sz="2200">
                <a:solidFill>
                  <a:srgbClr val="2C895B"/>
                </a:solidFill>
              </a:rPr>
              <a:t>, </a:t>
            </a:r>
            <a:r>
              <a:rPr lang="en-US" sz="2200" b="1">
                <a:solidFill>
                  <a:schemeClr val="accent1"/>
                </a:solidFill>
              </a:rPr>
              <a:t>ask for help as soon as possible </a:t>
            </a:r>
            <a:r>
              <a:rPr lang="en-US" sz="2200">
                <a:solidFill>
                  <a:srgbClr val="2C895B"/>
                </a:solidFill>
              </a:rPr>
              <a:t>– do not fall behind</a:t>
            </a:r>
            <a:endParaRPr sz="2200" u="sng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 u="sng">
                <a:solidFill>
                  <a:srgbClr val="FF0000"/>
                </a:solidFill>
              </a:rPr>
              <a:t>Best advice: Come to office hours (instructor or TA) and tutor hours</a:t>
            </a:r>
            <a:endParaRPr sz="2200">
              <a:solidFill>
                <a:srgbClr val="FF0000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Give us a chance to help you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CSE30 - 2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4" name="Google Shape;1624;p90"/>
          <p:cNvGraphicFramePr/>
          <p:nvPr/>
        </p:nvGraphicFramePr>
        <p:xfrm>
          <a:off x="496577" y="1247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90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s1 = "Hello";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*s1 = "Hello";  // pointer version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s1[] = "Hello"; // array version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 Concatenation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+= s2;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&lt;string.h&gt;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strcat(s1, s2);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Logical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Relational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Arithmetic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Bitwise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&gt;&gt;&gt;,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Assignment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&gt;&gt;&gt;=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5" name="Google Shape;1625;p9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26" name="Google Shape;1626;p9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91"/>
          <p:cNvGraphicFramePr/>
          <p:nvPr/>
        </p:nvGraphicFramePr>
        <p:xfrm>
          <a:off x="496577" y="14351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[] a = new int 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[][] b =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new float [5][20];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b[5][20];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 bounds checking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run time checking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run time checks – speed optimized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Pointer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Object reference is 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implicit pointer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*p;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*p;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Record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2" name="Google Shape;1632;p9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33" name="Google Shape;1633;p9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" name="Google Shape;1638;p92"/>
          <p:cNvGraphicFramePr/>
          <p:nvPr/>
        </p:nvGraphicFramePr>
        <p:xfrm>
          <a:off x="496577" y="1247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if, switch, for,  do-while, while, continue, break, return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exceptions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throw, try-catch-finally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break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continue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calls: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Java method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C function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someObject.f(x,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SomeClass.f(x, y, z);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other differences, later…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9" name="Google Shape;1639;p9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40" name="Google Shape;1640;p9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9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 - Basic Tools</a:t>
            </a:r>
            <a:endParaRPr/>
          </a:p>
        </p:txBody>
      </p:sp>
      <p:sp>
        <p:nvSpPr>
          <p:cNvPr id="1646" name="Google Shape;1646;p93"/>
          <p:cNvSpPr txBox="1">
            <a:spLocks noGrp="1"/>
          </p:cNvSpPr>
          <p:nvPr>
            <p:ph type="body" idx="1"/>
          </p:nvPr>
        </p:nvSpPr>
        <p:spPr>
          <a:xfrm>
            <a:off x="505420" y="1171378"/>
            <a:ext cx="11396469" cy="51239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gcc</a:t>
            </a:r>
            <a:endParaRPr sz="2000" b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Is a front end for all the tools and by default will turn C source or assembly source into executable programs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Insertion into source files during compilation or assembly of files containing macros (expanded), declarations etc.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compiler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Translates C programs into hardware dependent assembly language text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assembler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Converts hardware dependent assembly language source files into machine code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Linker (or link editor)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Combines (links) one or more object files and libraries into executable program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this may include modification of the code to resolve uses with definitions and relocate addresses </a:t>
            </a:r>
            <a:endParaRPr/>
          </a:p>
        </p:txBody>
      </p:sp>
      <p:sp>
        <p:nvSpPr>
          <p:cNvPr id="1647" name="Google Shape;1647;p9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94"/>
          <p:cNvSpPr txBox="1"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Source files</a:t>
            </a:r>
            <a:endParaRPr/>
          </a:p>
        </p:txBody>
      </p:sp>
      <p:sp>
        <p:nvSpPr>
          <p:cNvPr id="1653" name="Google Shape;1653;p94"/>
          <p:cNvSpPr txBox="1">
            <a:spLocks noGrp="1"/>
          </p:cNvSpPr>
          <p:nvPr>
            <p:ph type="body" idx="1"/>
          </p:nvPr>
        </p:nvSpPr>
        <p:spPr>
          <a:xfrm>
            <a:off x="212909" y="764284"/>
            <a:ext cx="11872210" cy="525882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C development toolchain uses several different file types (indicated by .suffix in the filename)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2000">
                <a:solidFill>
                  <a:srgbClr val="0070C0"/>
                </a:solidFill>
              </a:rPr>
              <a:t>  public interface </a:t>
            </a:r>
            <a:r>
              <a:rPr lang="en-US" sz="2000" i="1">
                <a:solidFill>
                  <a:srgbClr val="0070C0"/>
                </a:solidFill>
              </a:rPr>
              <a:t>"header or include files"  often used as &lt;filename.h&gt; or "filename.h"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common contents</a:t>
            </a:r>
            <a:r>
              <a:rPr lang="en-US" sz="1800"/>
              <a:t>: public (exported) </a:t>
            </a:r>
            <a:r>
              <a:rPr lang="en-US" sz="1800">
                <a:solidFill>
                  <a:srgbClr val="353B3E"/>
                </a:solidFill>
              </a:rPr>
              <a:t>function and variable declarations, and constants and language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(</a:t>
            </a:r>
            <a:r>
              <a:rPr lang="en-US" sz="1800">
                <a:solidFill>
                  <a:srgbClr val="353B3E"/>
                </a:solidFill>
              </a:rPr>
              <a:t>the</a:t>
            </a:r>
            <a:r>
              <a:rPr lang="en-US" sz="1800"/>
              <a:t> </a:t>
            </a:r>
            <a:r>
              <a:rPr lang="en-US" sz="1800">
                <a:solidFill>
                  <a:schemeClr val="accent1"/>
                </a:solidFill>
              </a:rPr>
              <a:t>C pre-processor</a:t>
            </a:r>
            <a:r>
              <a:rPr lang="en-US" sz="1800"/>
              <a:t>) </a:t>
            </a:r>
            <a:r>
              <a:rPr lang="en-US" sz="1800">
                <a:solidFill>
                  <a:srgbClr val="353B3E"/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/>
              <a:t>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c</a:t>
            </a:r>
            <a:r>
              <a:rPr lang="en-US" sz="2000" b="1"/>
              <a:t> 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C language source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rgbClr val="0070C0"/>
                </a:solidFill>
              </a:rPr>
              <a:t>gcc</a:t>
            </a:r>
            <a:endParaRPr sz="18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hardware specific assembly language </a:t>
            </a:r>
            <a:r>
              <a:rPr lang="en-US" sz="2000">
                <a:solidFill>
                  <a:srgbClr val="353B3E"/>
                </a:solidFill>
              </a:rPr>
              <a:t>(programmer created)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gcc which calls gas (assembler)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machine generated by the compiler from a </a:t>
            </a:r>
            <a:r>
              <a:rPr lang="en-US" sz="1800" b="1">
                <a:solidFill>
                  <a:srgbClr val="0070C0"/>
                </a:solidFill>
              </a:rPr>
              <a:t>.c </a:t>
            </a:r>
            <a:r>
              <a:rPr lang="en-US" sz="1800"/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processed by gcc which calls gas (assembler)</a:t>
            </a:r>
            <a:endParaRPr/>
          </a:p>
        </p:txBody>
      </p:sp>
      <p:sp>
        <p:nvSpPr>
          <p:cNvPr id="1654" name="Google Shape;1654;p9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9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Generated files</a:t>
            </a:r>
            <a:endParaRPr/>
          </a:p>
        </p:txBody>
      </p:sp>
      <p:sp>
        <p:nvSpPr>
          <p:cNvPr id="1660" name="Google Shape;1660;p95"/>
          <p:cNvSpPr txBox="1">
            <a:spLocks noGrp="1"/>
          </p:cNvSpPr>
          <p:nvPr>
            <p:ph type="body" idx="1"/>
          </p:nvPr>
        </p:nvSpPr>
        <p:spPr>
          <a:xfrm>
            <a:off x="319790" y="641131"/>
            <a:ext cx="11872210" cy="59016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filename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o</a:t>
            </a:r>
            <a:r>
              <a:rPr lang="en-US" sz="2400"/>
              <a:t> </a:t>
            </a:r>
            <a:r>
              <a:rPr lang="en-US" sz="2400" i="1">
                <a:solidFill>
                  <a:srgbClr val="0070C0"/>
                </a:solidFill>
              </a:rPr>
              <a:t>"</a:t>
            </a:r>
            <a:r>
              <a:rPr lang="en-US" sz="2200" i="1">
                <a:solidFill>
                  <a:srgbClr val="0070C0"/>
                </a:solidFill>
              </a:rPr>
              <a:t>relocatable object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Compiled from a single source file in a .c  file or assembled from a single .s file into machine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file is an incomplete program (not all references to functions or variables are defined) this code will not 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and </a:t>
            </a:r>
            <a:r>
              <a:rPr lang="en-US" sz="2000" b="1">
                <a:solidFill>
                  <a:srgbClr val="0070C0"/>
                </a:solidFill>
              </a:rPr>
              <a:t>.c, .s, </a:t>
            </a:r>
            <a:r>
              <a:rPr lang="en-US" sz="2000">
                <a:solidFill>
                  <a:schemeClr val="accent6"/>
                </a:solidFill>
              </a:rPr>
              <a:t>or</a:t>
            </a:r>
            <a:r>
              <a:rPr lang="en-US" sz="2000" b="1">
                <a:solidFill>
                  <a:srgbClr val="0070C0"/>
                </a:solidFill>
              </a:rPr>
              <a:t> .S </a:t>
            </a:r>
            <a:r>
              <a:rPr lang="en-US" sz="2000">
                <a:solidFill>
                  <a:srgbClr val="353B3E"/>
                </a:solidFill>
              </a:rPr>
              <a:t>files share the same root name by convention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created by gcc calling ld (linkage editor)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library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a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 i="1">
                <a:solidFill>
                  <a:srgbClr val="0070C0"/>
                </a:solidFill>
              </a:rPr>
              <a:t>"static library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aggregation of individual </a:t>
            </a:r>
            <a:r>
              <a:rPr lang="en-US" sz="2200" b="1">
                <a:solidFill>
                  <a:srgbClr val="0070C0"/>
                </a:solidFill>
              </a:rPr>
              <a:t>.o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files where each can be extracted independently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during the process of combining </a:t>
            </a:r>
            <a:r>
              <a:rPr lang="en-US" sz="2200" b="1">
                <a:solidFill>
                  <a:srgbClr val="0070C0"/>
                </a:solidFill>
              </a:rPr>
              <a:t>.o </a:t>
            </a:r>
            <a:r>
              <a:rPr lang="en-US" sz="2200">
                <a:solidFill>
                  <a:srgbClr val="353B3E"/>
                </a:solidFill>
              </a:rPr>
              <a:t>files into an executable by the</a:t>
            </a:r>
            <a:r>
              <a:rPr lang="en-US" sz="2200"/>
              <a:t> </a:t>
            </a:r>
            <a:r>
              <a:rPr lang="en-US" sz="2200">
                <a:solidFill>
                  <a:srgbClr val="0070C0"/>
                </a:solidFill>
              </a:rPr>
              <a:t>linkage editor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the files are extracted as needed to </a:t>
            </a:r>
            <a:r>
              <a:rPr lang="en-US" sz="2200">
                <a:solidFill>
                  <a:srgbClr val="0070C0"/>
                </a:solidFill>
              </a:rPr>
              <a:t>resolve missing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created by </a:t>
            </a:r>
            <a:r>
              <a:rPr lang="en-US" sz="2200" b="1">
                <a:solidFill>
                  <a:srgbClr val="0070C0"/>
                </a:solidFill>
              </a:rPr>
              <a:t>ar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processed by</a:t>
            </a:r>
            <a:r>
              <a:rPr lang="en-US" sz="2200" b="1">
                <a:solidFill>
                  <a:srgbClr val="0070C0"/>
                </a:solidFill>
              </a:rPr>
              <a:t> ld </a:t>
            </a:r>
            <a:r>
              <a:rPr lang="en-US" sz="2200">
                <a:solidFill>
                  <a:srgbClr val="353B3E"/>
                </a:solidFill>
              </a:rPr>
              <a:t>(usually invoked via </a:t>
            </a:r>
            <a:r>
              <a:rPr lang="en-US" sz="2200" b="1">
                <a:solidFill>
                  <a:schemeClr val="accent1"/>
                </a:solidFill>
              </a:rPr>
              <a:t>gcc</a:t>
            </a:r>
            <a:r>
              <a:rPr lang="en-US" sz="2200">
                <a:solidFill>
                  <a:srgbClr val="353B3E"/>
                </a:solidFill>
              </a:rPr>
              <a:t>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a.out </a:t>
            </a:r>
            <a:r>
              <a:rPr lang="en-US" sz="2200" i="1">
                <a:solidFill>
                  <a:srgbClr val="0070C0"/>
                </a:solidFill>
              </a:rPr>
              <a:t>"executable program"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Executable program (may be a combination of one or more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 b="1"/>
              <a:t>files and </a:t>
            </a:r>
            <a:r>
              <a:rPr lang="en-US" sz="2000" b="1">
                <a:solidFill>
                  <a:srgbClr val="0070C0"/>
                </a:solidFill>
              </a:rPr>
              <a:t>.a </a:t>
            </a:r>
            <a:r>
              <a:rPr lang="en-US" sz="2000">
                <a:solidFill>
                  <a:srgbClr val="353B3E"/>
                </a:solidFill>
              </a:rPr>
              <a:t>files) that was compiled or assembled into machine code and </a:t>
            </a:r>
            <a:r>
              <a:rPr lang="en-US" sz="2000">
                <a:solidFill>
                  <a:srgbClr val="0070C0"/>
                </a:solidFill>
              </a:rPr>
              <a:t>all variables and functions are defined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processed by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ld </a:t>
            </a:r>
            <a:r>
              <a:rPr lang="en-US" sz="2000">
                <a:solidFill>
                  <a:srgbClr val="353B3E"/>
                </a:solidFill>
              </a:rPr>
              <a:t>(usually invoked via </a:t>
            </a:r>
            <a:r>
              <a:rPr lang="en-US" sz="2000" b="1">
                <a:solidFill>
                  <a:srgbClr val="0070C0"/>
                </a:solidFill>
              </a:rPr>
              <a:t>gcc</a:t>
            </a:r>
            <a:r>
              <a:rPr lang="en-US" sz="2000"/>
              <a:t>)</a:t>
            </a:r>
            <a:endParaRPr/>
          </a:p>
        </p:txBody>
      </p:sp>
      <p:sp>
        <p:nvSpPr>
          <p:cNvPr id="1661" name="Google Shape;1661;p9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96"/>
          <p:cNvSpPr txBox="1">
            <a:spLocks noGrp="1"/>
          </p:cNvSpPr>
          <p:nvPr>
            <p:ph type="body" idx="1"/>
          </p:nvPr>
        </p:nvSpPr>
        <p:spPr>
          <a:xfrm>
            <a:off x="5711252" y="531806"/>
            <a:ext cx="6415791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executable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executable file </a:t>
            </a:r>
            <a:r>
              <a:rPr lang="en-US" sz="1400" b="1" i="1">
                <a:solidFill>
                  <a:srgbClr val="0070C0"/>
                </a:solidFill>
              </a:rPr>
              <a:t>a.out</a:t>
            </a:r>
            <a:endParaRPr sz="1400" b="1" i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To use a specific version of C use of one the std= option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 </a:t>
            </a:r>
            <a:r>
              <a:rPr lang="en-US" sz="1600" b="1">
                <a:solidFill>
                  <a:schemeClr val="accent5"/>
                </a:solidFill>
              </a:rPr>
              <a:t>gcc –Wall –Wextra –Werror –std=c11 mysrc.c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object file with gdb debug support add </a:t>
            </a:r>
            <a:r>
              <a:rPr lang="en-US" sz="1800">
                <a:solidFill>
                  <a:srgbClr val="0070C0"/>
                </a:solidFill>
              </a:rPr>
              <a:t>-ggdb</a:t>
            </a:r>
            <a:endParaRPr sz="18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–c –ggdb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mysrc.o</a:t>
            </a:r>
            <a:endParaRPr sz="1400" b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–c –ggdb mymain.c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mymain.o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Linkage step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combining a program spread across multiple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–o myprog mymain.o mysrc.o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executable file </a:t>
            </a:r>
            <a:r>
              <a:rPr lang="en-US" sz="1400" b="1">
                <a:solidFill>
                  <a:srgbClr val="0070C0"/>
                </a:solidFill>
              </a:rPr>
              <a:t>myprog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Compile and linkage of file(s) in one step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-o myprog  mysrc.c mymain.c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run the program (refer to cse15l notes)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% ./myprog</a:t>
            </a:r>
            <a:endParaRPr sz="1600" b="1">
              <a:solidFill>
                <a:schemeClr val="accent5"/>
              </a:solidFill>
            </a:endParaRPr>
          </a:p>
        </p:txBody>
      </p:sp>
      <p:sp>
        <p:nvSpPr>
          <p:cNvPr id="1667" name="Google Shape;1667;p96"/>
          <p:cNvSpPr txBox="1">
            <a:spLocks noGrp="1"/>
          </p:cNvSpPr>
          <p:nvPr>
            <p:ph type="body" idx="2"/>
          </p:nvPr>
        </p:nvSpPr>
        <p:spPr>
          <a:xfrm>
            <a:off x="591311" y="531807"/>
            <a:ext cx="5010912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Run gcc with flags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-Wall -Wextra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required flag for c programs in cse30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output all warning messages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-c 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(lower case)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 or assemble to object file only do not call </a:t>
            </a:r>
            <a:r>
              <a:rPr lang="en-US" sz="1600" b="1">
                <a:solidFill>
                  <a:srgbClr val="0070C0"/>
                </a:solidFill>
              </a:rPr>
              <a:t>ld</a:t>
            </a:r>
            <a:r>
              <a:rPr lang="en-US" sz="1600">
                <a:solidFill>
                  <a:srgbClr val="353B3E"/>
                </a:solidFill>
              </a:rPr>
              <a:t> to link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.o </a:t>
            </a:r>
            <a:r>
              <a:rPr lang="en-US" sz="1600">
                <a:solidFill>
                  <a:srgbClr val="353B3E"/>
                </a:solidFill>
              </a:rPr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-ggdb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1600">
                <a:solidFill>
                  <a:schemeClr val="accent1"/>
                </a:solidFill>
              </a:rPr>
              <a:t>Compile with debug support </a:t>
            </a:r>
            <a:r>
              <a:rPr lang="en-US" sz="1600">
                <a:solidFill>
                  <a:srgbClr val="353B3E"/>
                </a:solidFill>
              </a:rPr>
              <a:t>(gdb)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generates code that is easier to debug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removes many optimizations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-o </a:t>
            </a:r>
            <a:r>
              <a:rPr lang="en-US" sz="1800" i="1">
                <a:solidFill>
                  <a:schemeClr val="accent5"/>
                </a:solidFill>
              </a:rPr>
              <a:t>&lt;filename&gt;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specifies</a:t>
            </a:r>
            <a:r>
              <a:rPr lang="en-US" sz="1600"/>
              <a:t> </a:t>
            </a:r>
            <a:r>
              <a:rPr lang="en-US" sz="1600" i="1">
                <a:solidFill>
                  <a:schemeClr val="accent5"/>
                </a:solidFill>
              </a:rPr>
              <a:t>filename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of executable file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b="1">
                <a:solidFill>
                  <a:srgbClr val="0070C0"/>
                </a:solidFill>
              </a:rPr>
              <a:t>a.out </a:t>
            </a:r>
            <a:r>
              <a:rPr lang="en-US" sz="1600">
                <a:solidFill>
                  <a:srgbClr val="353B3E"/>
                </a:solidFill>
              </a:rPr>
              <a:t>is the default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-S</a:t>
            </a:r>
            <a:endParaRPr sz="1800" i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(upper case </a:t>
            </a:r>
            <a:r>
              <a:rPr lang="en-US" sz="1600">
                <a:solidFill>
                  <a:schemeClr val="accent3"/>
                </a:solidFill>
              </a:rPr>
              <a:t>S</a:t>
            </a:r>
            <a:r>
              <a:rPr lang="en-US" sz="1600">
                <a:solidFill>
                  <a:srgbClr val="353B3E"/>
                </a:solidFill>
              </a:rPr>
              <a:t>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Compiles to assembly text file and stops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.s</a:t>
            </a:r>
            <a:r>
              <a:rPr lang="en-US" sz="1600">
                <a:solidFill>
                  <a:srgbClr val="353B3E"/>
                </a:solidFill>
              </a:rPr>
              <a:t> file</a:t>
            </a:r>
            <a:endParaRPr/>
          </a:p>
        </p:txBody>
      </p:sp>
      <p:sp>
        <p:nvSpPr>
          <p:cNvPr id="1668" name="Google Shape;1668;p96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Basic gcc toolchain usage</a:t>
            </a:r>
            <a:endParaRPr/>
          </a:p>
        </p:txBody>
      </p:sp>
      <p:sp>
        <p:nvSpPr>
          <p:cNvPr id="1669" name="Google Shape;1669;p9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14464</Words>
  <Application>Microsoft Office PowerPoint</Application>
  <PresentationFormat>Widescreen</PresentationFormat>
  <Paragraphs>2228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Roboto</vt:lpstr>
      <vt:lpstr>Consolas</vt:lpstr>
      <vt:lpstr>Helvetica Neue</vt:lpstr>
      <vt:lpstr>Courier New</vt:lpstr>
      <vt:lpstr>Arial</vt:lpstr>
      <vt:lpstr>Noto Sans Symbols</vt:lpstr>
      <vt:lpstr>Calibri</vt:lpstr>
      <vt:lpstr>Lato</vt:lpstr>
      <vt:lpstr>Theme1</vt:lpstr>
      <vt:lpstr>PowerPoint Presentation</vt:lpstr>
      <vt:lpstr>CSE30 Section A Spring 2024 </vt:lpstr>
      <vt:lpstr>CSE 30 Spring 2024 – Staff Covers Both Sections A &amp; B</vt:lpstr>
      <vt:lpstr>Overview of Grading - See Syllabus (Canvas) for More Details</vt:lpstr>
      <vt:lpstr>CSE30 Spring 2024 Section A Specific </vt:lpstr>
      <vt:lpstr>CSE30 Class Resources</vt:lpstr>
      <vt:lpstr>Surviving Section A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Muller</dc:creator>
  <cp:lastModifiedBy>paul cao</cp:lastModifiedBy>
  <cp:revision>4</cp:revision>
  <dcterms:created xsi:type="dcterms:W3CDTF">2018-10-05T16:35:28Z</dcterms:created>
  <dcterms:modified xsi:type="dcterms:W3CDTF">2024-04-05T22:18:09Z</dcterms:modified>
</cp:coreProperties>
</file>