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ink/ink12.xml" ContentType="application/inkml+xml"/>
  <Override PartName="/ppt/notesSlides/notesSlide31.xml" ContentType="application/vnd.openxmlformats-officedocument.presentationml.notesSlide+xml"/>
  <Override PartName="/ppt/ink/ink1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ink/ink15.xml" ContentType="application/inkml+xml"/>
  <Override PartName="/ppt/notesSlides/notesSlide37.xml" ContentType="application/vnd.openxmlformats-officedocument.presentationml.notesSlide+xml"/>
  <Override PartName="/ppt/ink/ink16.xml" ContentType="application/inkml+xml"/>
  <Override PartName="/ppt/notesSlides/notesSlide38.xml" ContentType="application/vnd.openxmlformats-officedocument.presentationml.notesSlide+xml"/>
  <Override PartName="/ppt/ink/ink17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52" r:id="rId39"/>
    <p:sldId id="303" r:id="rId40"/>
    <p:sldId id="304" r:id="rId41"/>
    <p:sldId id="293" r:id="rId42"/>
    <p:sldId id="29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embeddedFontLs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Lato" panose="020F0502020204030203" pitchFamily="34" charset="0"/>
      <p:regular r:id="rId107"/>
      <p:bold r:id="rId108"/>
      <p:italic r:id="rId109"/>
      <p:boldItalic r:id="rId110"/>
    </p:embeddedFont>
    <p:embeddedFont>
      <p:font typeface="Roboto" panose="02000000000000000000" pitchFamily="2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2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25:0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20454 1199 4607 0,'0'-4'400'0,"0"2"-400"0,0 0 0 0,0 0 0 0,0-3 960 0,-4 3 96 0,4 0 32 0,0-2 0 0,0 1 816 0,0-5 160 0,0-1 48 0,-2-6 0 0,2 1 608 0,0-1 128 0,-4 0 32 0,4 2 0 0,-5-2 64 0,1 0 0 0,-2 2 16 0,3 2 0 0,-3 1-640 0,2 3-128 0,2 1-16 0,-1-3-16 0,-3 3-656 0,2-1-128 0,0 1-32 0,3 0 0 0,-3 3-960 0,-2 1-208 0,-1 0-48 0,-1 0 0 0,-1 2-128 0,-1 2 128 0,1 5-128 0,-6-1 128 0,5 3-128 0,-6 5 160 0,1 4-160 0,-1 5 160 0,1 3-160 0,-3 4 0 0,3 4 0 0,-2 4 0 0,5-4 0 0,-1-1 0 0,2 7 0 0,-4 5 0 0,-2 11-1552 0,6 4-400 0,-4-1-80 0,5-1-16 0,3-2 3296 0,1-7 656 0,4-2 128 0,4-7 16 0,4-7-2416 0,1-4-480 0,-7-29-112 0,0 0 0 0,0 0 768 0,0 0 192 0,62 58 0 0,-62-58 0 15,0 0 768-15,59-11 208 0,-35 1 48 0,0-7 0 16,1 2-1024-16,-1-4 0 0,-1 1-144 0,5-7 0 15,-3-5-1056 1,3 0-208-16,-4 2-32 0,1 0-16 0,3-4-400 0,-2-4-64 0,6-3-32 16,2-5 0-16,0 3-464 0,-1 2-80 0,-2 1-32 0,1 4 0 15,-4 0 224-15,2 4 32 0,-6 4 16 0,-1 5 0 16,-4 3 1296-16,1 4 256 0,-5 5 48 0,4 1 16 0,-6 5 1088 0,2-3 240 16,-15 6 32-16,0 0 16 0,0 0 1024 0,0 0 208 15,0 0 32-15,74 49 16 0,-74-49-448 0,0 0-96 16,22 54 0-16,-16-27-16 0,-3-1-80 0,-3 0-16 15,0-5 0-15,0 3 0 0,-3 5-720 0,-7-1-128 16,5-2-48-16,-8 2 0 0,1 1-272 0,-1-1-64 16,-2-4-128-16,0-1 192 0,-2-5-192 0,2-2 0 15,0-5 128-15,-4-2-128 0,4-5 0 0,-4-2 0 16,4-4 0-16,0-7 0 0,-2 1 0 0,2-3-128 16,0-10 128-16,-3-1-208 15,3-3-240-15,1-3-64 0,3 3 0 0,2-6 0 16,-1-3-96-16,5-2-32 0,1 2 0 0,4-2 0 0,0-3 256 0,9 1 64 15,1 3 0-15,3-3 0 0,8 4 320 0,1-3 0 0,4-1 0 0,6 2 0 16,-5 6 672-16,-1 2 48 0,4 4 16 0,-6 5 0 16,1 2-128-16,7 2-32 0,-2 4 0 0,-30 11 0 15,71-19-304-15,-71 19-64 0,0 0-16 0,91 0 0 16,-91 0 752-16,0 0 144 0,78 34 16 0,-78-34 16 31,0 0-1632-31,53 71-320 0,-53-71-64 0,19 51 0 0,-15-25 896 0,-4 1 0 0,-4-1 0 0,-2 0 176 16,-3 6-48-16,-1-7-128 0,5-5 192 0,-5-1-64 15,3 4-128-15,-3-5 160 0,3 7-160 0,-2-6 160 16,-1-1-160-16,1-3 0 0,1 0 0 0,3-5 0 16,-1-5-320-16,2-1-64 0,2-4 0 0,2-4 0 15,-3-1-320-15,3-5-64 0,3-5 0 0,-1-3-16 16,2-1-560-16,5-2-96 0,1-3-32 0,1-4 0 0,6 1 1472 16,-2 3 144-16,4-1 112 0,1 1 0 0,5 3-256 15,3 2 0-15,-3 3 0 0,3 4 0 0,-28 12-224 0,0 0 48 16,67-9 16-16,-67 9 0 0,0 0 1216 0,0 0 240 15,0 0 48-15,0 0 16 0,68 64-448 0,-64-47-80 16,-4-17-32-16,0 0 0 0,9 58-416 0,-9-43-96 16,0 4-16-16,0-8 0 0,0 2-144 0,0-3-128 15,0-1 144-15,6-5-144 16,-2 1-256-16,-3-5-160 0,7 2-32 0,-2-4 0 16,3 2-960-16,-3-5-192 0,3-3-32 0,0 1-16 15,-3-5-3520-15,3 1-704 0,1-4-144 0,-1-4-16 16,1 4 3152-16,-1 0 624 0,0 2 128 0,1 4 16 0,-5-1 2976 0,-1 5 592 15,2 1 112-15,-2 4 32 0,-4 4 2160 0,2 1 432 16,-2 1 96-16,3 7 0 0,-3-4-880 0,0 7-176 16,0 2-32-16,0 1-16 0,4 0-1888 0,-4-2-368 0,2 0-80 0,2 0-16 15,-4-17-512-15,0 0-128 0,0 0 0 0,0 0-16 16,0 0-176-16,0 0-224 0,0 0 48 0,80 43 16 31,-64-54-336-31,2-3-64 0,1-2-16 0,2-3 0 16,-2 0-1024-16,5-5-192 0,-5-5-64 0,5-1 0 15,-5 2-480-15,2-6-96 0,-3 2-32 0,1 2 0 16,-4 2 1232-16,-2 4 240 0,3-1 48 0,-7 6 16 0,0 4 1440 0,-7 6 272 0,2 1 64 0,-4 7 16 16,0 2 1440-16,-2 3 304 0,0 6 48 0,0 3 16 15,-3 6-848-15,1 3-160 0,-2 4-48 0,-1 8 0 16,1-4-848-16,2 2-192 0,2 2-16 0,-3 6-16 16,3 7-208-16,0 11-32 0,-2 4-16 0,2 9 0 15,2 8-32-15,-3 6-16 0,3 7 0 0,-4-6 0 0,4-9 848 16,-2-5 160-16,2-1 32 0,0-3 16 0,-4-4-912 15,4 0-176-15,0 1-32 0,-3-3-16 16,3-9-1232-16,3-6-240 0,-3-6-48 0,0-5-16 16,0-36 512-16,0 58 96 0,0-58 32 0,4 38-17648 15</inkml:trace>
  <inkml:trace contextRef="#ctx0" brushRef="#br0" timeOffset="251">22064 1167 24127 0,'8'-21'528'0,"-3"12"112"0,1-1 32 15,-2 5 0-15,-2 1-544 0,2 4-128 0,-1-4 0 0,7 2 0 0,-1-3 3664 0,-9 5 704 0,0 0 144 0,0 0 32 0,83 11-3104 0,-83-11-608 0,0 0-128 0,0 0-32 0,77 58-304 0,-77-58-64 0,0 0-16 0,37 72 0 0,-37-72-288 0,0 0 0 0,15 71 128 0,-15-52-128 0,-3-2 0 0,1 0 0 0,-6 3-208 0,-1 3 80 0,-2-2-160 0,1 1-32 0,-5-1 0 0,-2 1 0 0,6-5-336 0,-4 0-80 0,2-7-16 0,-2 1 0 0,2-4-1664 0,7 5-336 0</inkml:trace>
  <inkml:trace contextRef="#ctx0" brushRef="#br0" timeOffset="483.39">22371 1424 26719 0,'0'0'1184'0,"0"0"240"0,0 0-1136 0,0 0-288 0,0 0 0 0,33-9 0 0,-31 5 2896 0,6 0 528 16,-2-1 96-16,7-5 32 0,-4 5-2080 0,6-5-432 16,-6 1-80-16,3 3 0 0,-3 1-560 0,1 1-96 15,-1 0-32-15,0 4 0 0,1 4-272 0,-6-2 0 16,1 5 0-16,-1-1 0 0,2 5 0 0,-5 2-176 16,3 6 0-16,-4 0 0 0,0 0-32 0,0-4-16 15,0 0 0-15,0 2 0 0,0 7 224 0,0 1-176 16,-4-1 176-16,3 1-160 0,1-7 16 0,0 1 0 15,0-8 0-15,0-1 0 16,1-3-272-16,3-1-48 0,-4-6-16 0,4 0-11584 16,2-8-2320-16</inkml:trace>
  <inkml:trace contextRef="#ctx0" brushRef="#br0" timeOffset="663.66">22639 750 35007 0,'-3'7'1552'0,"-3"-5"320"0,0 2-1488 0,4 0-384 0,1-4 0 0,1 2 0 16,0-1 1344-16,0 5 192 0,0-4 32 0,0 5 16 15,1-1-1184-15,3 3-224 0,6-5-48 0,-10-4-128 32,0 0-896-32,0 0-304 0,0 0-48 0,0 0-16 0</inkml:trace>
  <inkml:trace contextRef="#ctx0" brushRef="#br0" timeOffset="1314.65">22976 682 11055 0,'-10'9'976'0,"1"-3"-784"0,3 4-192 0,3-1 0 0,-3-2 4448 0,2-1 848 15,0 3 160-15,-1 10 48 0,-5 9-1888 0,-1 18-368 16,-8 16-80-16,1 5-16 0,-1 3-1712 0,4-4-352 16,2-4-64-16,3-6 0 0,1 2-192 0,-1-1-48 15,8-7 0-15,-3 3 0 0,5 1-448 0,2-5-80 16,-2-49-32-16,15 89 0 0,-15-89-224 0,24 65 0 15,-24-65-192-15,0 0 192 0,0 0-416 0,79 55 32 16,-79-55 0-16,0 0 0 0,70-2 16 0,-70 2 16 16,50-9 0-16,-23-5 0 15,1-1-176-15,0-5-48 0,0 1 0 0,-3-9 0 0,3 0 256 0,-9 1 64 0,-4 7 0 0,4-5 0 16,-4-1 48-16,0-2 16 0,-6 3 0 0,0 1 0 16,-3 5-16-16,-6 0 0 0,-2 6 0 0,-2 4 0 15,-5 3 208-15,-4 4-192 0,-4 4 192 0,-2 4-192 16,0 1 192-16,1 3 0 0,-3 1 144 0,2 2-144 15,-5 6 224-15,1 5-48 0,-1 6-16 0,1 4 0 16,4 4-32-16,8-4-128 0,2 3 192 0,-1 1-64 16,10 1 16-16,0-39 0 0,6 68 0 0,-6-68 0 15,17 58 16-15,-17-58 0 0,0 0 0 0,0 0 0 16,64 56-160-16,-64-56 128 0,0 0-128 0,71 0 128 16,-71 0-256-16,53-22-64 0,-27 7-16 0,2-8 0 15,-3 5-240-15,1-5-64 0,0 0 0 0,-1-1 0 16,-3 0 144-16,-1-3 32 0,1 1 0 0,-3 2 0 15,-7 5 336-15,1 0 0 0,0 0-144 0,-6 4 144 16,1 2 384-16,-2 4 144 0,-3 1 32 0,-1 4 0 0,2 1 320 0,-4 1 64 16,0 2 16-16,0 5 0 0,0-3-192 0,0 6-48 15,-4 1 0-15,4 2 0 0,-2 3-224 0,2 2-48 16,-3 1-16-16,3 2 0 0,0-19-144 0,-6 40-32 16,6-40 0-16,-8 37 0 0,7-18-96 0,-5-2-32 15,2 0 0-15,0-2 0 0,2-2-128 0,-1-2 0 16,-1-5 0-16,2 0 0 0,2-3 0 0,0-3 0 15,0 0 0-15,6-3 0 16,-3-3-512-16,3-4 0 0,0-1 16 0,3-8 0 0,1 4 112 0,-1-3 0 16,0-5 16-16,3-1 0 0,1-3 112 0,6-1 32 15,-1-4 0-15,7 2 0 0,-1 0-16 0,1 0 0 16,8 4 0-16,1-4 0 0,0 3-80 0,4 3-32 0,-1 1 0 0,-3 6 0 31,4-1-304-31,-4 3-64 0,-34 15-16 0,48-19-18592 0</inkml:trace>
  <inkml:trace contextRef="#ctx0" brushRef="#br0" timeOffset="24700.64">29717 3542 26319 0,'5'-20'2336'0,"5"5"-1872"0,-5 9-464 0,5-3 0 0,-4-1 2192 0,-3 5 352 0,1 5 64 0,-4 0 16 0,-4 5-1072 0,4 1-208 0,0 1-32 0,0 3-16 0,0-3-592 0,4 5-112 0,2-3-16 0,-3 2-16 0,3 4 16 0,-2-2 16 0,-4-13 0 0,0 0 0 0,0 0-48 0,0 0-16 0,39 81 0 0,-39-81 0 0,0 0-80 0,44 73 0 0,-44-73-16 0,0 0 0 0,67 79-176 0,-67-79-16 0,0 0-16 0,90 85 0 0,-90-85-48 0,70 56-16 0,-70-56 0 0,84 61 0 0,-84-61-160 0,96 62 0 0,-96-62 0 0,89 56 128 0,-89-56-128 0,86 53 0 0,-86-53 0 0,87 58 0 0,-87-58 0 0,75 47 0 0,-75-47 0 0,73 52 0 0,-73-52 0 0,0 0 0 0,92 68 0 0,-92-68 0 0,0 0 0 0,0 0 0 0,75 53 0 0,-75-53 0 0,0 0 0 0,0 0-176 0,0 0 176 0,0 0-192 15,0 0-832-15,64 62-192 0,-60-57-16 0,-4 1-16 0,0-6 1760 0,-4 4 336 0,2 1 80 0,-5-3 16 0,1 6-944 0,-3-3 0 0,-4 9-240 0,-2-3 48 0,-4 2-32 0,-2 6-16 16,-7 0 0-16,-2 5 0 0,-8 6 48 0,-5 4 0 15,-6 5 0-15,-7 6 0 0,1 1 192 0,3-5-192 16,5-2 192-16,-10 6-192 0,-3 8 192 0,2 3 0 16,7-3-160-16,2 0 160 0,6-4 0 0,4-2 0 15,7-4 0-15,3-8 0 0,5-3-288 0,3-7 64 16,4-3 16-16,2-1 0 16,6-6-192-16,3 0-48 0,1-2 0 0,-1-3 0 15,4-1-112-15,2-5-16 0,-2 1-16 0,4-3 0 16,0 2-976-16,4-4-192 0,-1 0-32 0,-1-2-14528 0</inkml:trace>
  <inkml:trace contextRef="#ctx0" brushRef="#br0" timeOffset="30213.17">30925 4474 31327 0,'0'2'2784'0,"0"-2"-2224"0,0 0-560 0,0 0 0 0,0 0 1984 0,0 0 304 15,0-2 48-15,4 2 16 0,-4-1-544 0,4-1-96 0,-2-4-32 0,5 2 0 0,-1-5-512 0,-1-1-96 0,3-3-32 0,3-4 0 0,-1-1-352 0,3-1-80 0,4-6-16 0,1-3 0 0,1-2-288 0,4-2-64 0,-4-2-16 0,1-3 0 0,5-6-224 0,3-1 0 0,0 1 0 0,-4 0 0 0,-3-2-272 0,2 3-48 0,-4 5-16 0,-4-4 0 0,3-6-496 0,1-2-80 0,-4-8-32 0,0 5 0 0,-5 3 256 0,-1 2 48 0,0 9 16 0,-7 6 0 0,2 8 240 0,0 7 32 0,-4 6 16 0,-4 1 0 0,0 5 160 0,-1 3 48 0,-1 2 0 0,0 2 0 0,3 0-16 0,-7 3 0 0,5 1 0 0,-3 3 0 0,1 4 144 0,-3 2-128 16,3 2 128-16,1 2-128 0,-3-2 128 0,3 6 0 16,-2 1 0-16,3 0 0 0,-1 1 0 0,1 3 0 15,1 6 0-15,-2-4 0 0,2 6-144 0,4-3 144 16,-3 7-160-16,1 3 160 0,2 0-288 0,0 2 32 15,0 6 16-15,0-6 0 0,0 0 240 0,2-1-144 16,-2-1 144-16,3 0-128 0,-3-3 128 0,6-7 144 16,2 1-16-16,-3 0-128 0,-5-34 336 0,11 45-32 15,-11-45-16-15,0 0 0 0,23 53-160 0,-23-53-128 16,0 0 192-16,0 0-192 0,0 0 128 0,0 0-128 16,0 0 0-16,0 0 0 0,0 0 208 0,56 56-64 0,-54-56-16 15,4 0 0-15,-2 0 16 0,-1-4 0 0,3 3 0 0,-2-3 0 16,-2-2-144-16,1 0 160 0,1 3-160 0,-2-3 160 15,2 0-160-15,-4 3 0 0,4-5 0 0,-4 6 0 16,0-5-128-16,1 5-64 0,-1-2-16 0,4 0 0 16,-4 2-80-16,0 2-16 0,0 0 0 0,0 0 0 15,0 0 96-15,0 0 16 0,0 0 0 0,0 0 0 16,0-3 0-16,0 1 16 0,0-2 0 0,2 0 0 16,0 2-128-16,0-5-16 0,2-1-16 0,1 1 0 31,-1 1-560-31,2-3-128 0,3 3 0 0,0-3-16 0,1-1-1408 0,-1 5-288 0,1-3-48 0,-1 3-10784 15</inkml:trace>
  <inkml:trace contextRef="#ctx0" brushRef="#br0" timeOffset="30567.94">31673 4187 24879 0,'-5'0'1088'0,"1"0"256"0,0 0-1088 0,2 0-256 16,2 0 0-16,0 0 0 0,0 0 2912 0,0 0 528 0,0 0 96 0,0 0 32 0,6 0-1760 0,-2 0-336 0,-3 0-80 0,5 0-16 0,2 2-912 0,1-2-176 0,0 4-32 0,1-4-16 0,-10 0-240 0,0 0 0 0,0 0 0 0,0 0 0 0,0 0 0 0,0 0-240 0,0 0 48 0,0 0 16 0,50 62-64 0,-48-47-16 0,-2 3 0 0,0 1 0 0,-2 2 128 0,1 1 128 0,1-1-208 0,0 2 80 0,0-8 128 0,0 0-160 0,0 0 160 0,1-2-160 0,1-4-16 0,4-3 0 0,-6-2 0 0,6-4 0 15,-3 0-800-15,3-10-176 0,-2 1-16 16,1-16-15728-16</inkml:trace>
  <inkml:trace contextRef="#ctx0" brushRef="#br0" timeOffset="30731.84">31827 3728 1839 0,'-9'-2'160'0,"3"2"-160"0,2 0 0 0,1 0 0 0,1 0 4752 0,2 0 928 16,-4 0 176-16,2 0 32 15,-2 0-816-15,-1 0-160 0,1 0-48 0,0 0 0 0,2 0-3424 0,4 2-688 16,2-2-144-16,0 2-32 0,1 4-576 0,-5-6 0 15,0 0 0-15,0 0 0 16,0 0-1040-16,0 0-240 0</inkml:trace>
  <inkml:trace contextRef="#ctx0" brushRef="#br0" timeOffset="31065.71">32081 4106 17503 0,'-4'10'1552'0,"4"-1"-1232"0,-4-5-320 16,4 1 0-16,-1-1 3136 0,1 2 576 15,-6 9 128-15,2 4 0 0,-1 5-816 0,-3 4-160 0,2-2-48 0,1 1 0 16,1-3-1824-16,4-3-368 0,-4-4-80 0,4 0-16 16,0-4-400-16,0-13-128 0,0 0 0 0,0 0 0 31,0 0-256-31,0 0-176 0,0 0-16 0,0 0-16 16,0 0-240-16,0 0-64 0,62-15 0 0,-52 0 0 15,3-4-272-15,-2 0-64 0,2 0-16 0,-1 1 0 0,1-5 672 0,0 2 128 0,2 3 16 0,-6 3 16 16,3-4 496-16,-3 7 112 0,-2 5 0 0,1 1 16 15,-1 6 832-15,-5 0 176 0,2 0 16 0,0 10 16 16,-4-5-544-16,0 9-128 0,0 1 0 0,0 3-16 16,0 1-112-16,-4 0-32 0,4 2 0 0,0 1 0 0,0 3-256 15,0-25-48-15,4 39-16 0,-4-24 0 0,0-15-224 16,0 0 0-16,0 0 0 0,0 0 0 16,0 0-688-16,0 0-16 0,0 0-16 0,0 0 0 15,0 0-576-15,0 0-112 0,86-4-32 0,-71-18-10336 16,4-5-2080-16</inkml:trace>
  <inkml:trace contextRef="#ctx0" brushRef="#br0" timeOffset="31934.62">32509 3531 14335 0,'4'-53'320'0,"-2"27"64"0,-2-2 0 0,0 5 16 0,0 12-400 0,0 2 0 16,0-3 0-16,0-4 0 0,-2-5 4848 0,2-7 880 16,0 3 176-16,-4 10 48 0,1 6-3456 0,1 7-704 15,-2 9-128-15,-2 8-16 0,1 10-912 0,1 7-176 16,-2 4-48-16,3 7 0 0,-3 2-160 0,2 6-32 15,-5 9-16-15,3 7 0 0,-3 16-144 0,-1 0-32 0,1 9 0 0,0-6 0 16,3-1-128-16,-2-14 0 0,3-3 0 16,3-15 0-16,-2-6 0 0,4-2-144 0,-4-2 0 0,4-6 0 31,4-3-608-31,-4-34-112 0,10 47-32 0,-10-47 0 16,0 0 128-16,0 0 32 0,0 0 0 0,0 0 0 15,0 0-464-15,0 0-80 0,67-34-32 0,-48 2 0 16,0-1 544-16,5-9 128 0,1 3 0 0,-5-1 16 0,7-7 496 0,-3 4 128 0,2 0 0 0,-3 5 0 15,-2 6 352-15,-4 6 144 0,-2 5 16 0,-6 3 16 16,0 6 560-16,-3 5 96 0,-2 5 32 0,-4 2 0 16,-4 6-368-16,0 3-64 0,-1 2-16 0,-5 6 0 15,1 0-336-15,-2 6-80 0,-3 1-16 0,3-3 0 16,-2 1-176-16,4 3-32 0,-6 3-128 0,5 0 192 16,-3-2-192-16,2 1 0 0,3-3 0 0,1 1 0 0,3-5 0 0,-2 3 0 15,6-4-192-15,0-4 192 0,0-6-256 0,2 0 48 16,2 1 16-16,-4-10 0 0,0 0 192 0,0 0 0 15,0 0-160-15,0 0 160 0,73 19 0 0,-73-19 288 16,51-17-48-16,-51 17-16 0,54-27 32 0,-22 9 0 16,2-1 0-16,0-4 0 0,0-1-128 0,0-2 0 15,0-1-128-15,-1 1 192 0,-4 0-192 0,-1 1 0 16,-4-1 0-16,-3 3 0 0,-6 8 0 0,-2-2 0 16,-4 6-128-16,-5 2 128 0,-4 3-384 0,-4 6 48 15,-5 0 0-15,0 4 0 0,-6 3 48 0,-4 1 16 16,-4 3 0-16,3 2 0 0,-5 2 80 0,3 0 0 0,-3 4 16 15,4 2 0-15,-3-2 176 0,5 3 144 16,4 3-16-16,2-5-128 0,4 3 192 0,3-4-192 0,6 5 192 16,0-24-192-16,2 40 192 0,-2-40-192 0,0 0 192 0,0 0-192 15,0 0 224-15,53 62-64 0,-53-62-16 0,0 0 0 16,0 0-144-16,90 0 192 0,-90 0-192 0,56-21 192 16,-26 4-192-16,4-2 0 0,-4-2-192 0,4 1 192 15,-6-3-384-15,4 3 32 0,-2-7 16 0,2 1 0 31,-2 0-448-31,0-1-96 0,-3 3-16 0,-3 1 0 0,-7 3 304 0,0 5 48 0,-2 2 16 16,-6 3 0-16,1 1 928 0,-5 5 192 0,-1 2 48 0,-4 4 0 16,0 0 416-16,0 3 96 0,-4 5 0 0,4-1 16 15,-4 3-224-15,3 1-48 0,-5 5-16 0,2 3 0 16,-1 0-256-16,1 1-48 0,-2 1-16 0,-1 1 0 0,1 1-208 16,0-1-32-16,-3 4-16 0,3-7 0 0,-3 2-112 0,5-5-32 15,-1 3 0-15,-1-2 0 0,2-6-160 0,0-2 0 16,3 1 0-16,-3-5 128 0,0-1-128 0,2-2 0 15,2-4 0-15,-4 0 0 0,4 0 0 0,0-8 0 16,4-1 0-16,-4-3 0 0,6-3 0 0,3-9-144 16,1-1 144-16,1-3 0 0,4 0 0 0,2-2-128 15,2 2 128-15,5-6 0 0,0 6 0 0,5-4-128 16,4 6 128-16,1-1 0 16,0 5-448-16,4 3 0 0,-38 19 16 0,77-28 0 15,-77 28-656-15,73-19-144 0</inkml:trace>
  <inkml:trace contextRef="#ctx0" brushRef="#br0" timeOffset="32387.08">31842 4877 22111 0,'0'-2'1968'0,"0"2"-1584"0,0 0-384 0,0 0 0 0,0 2 2352 0,0-1 384 0,0 5 80 0,0 4 0 0,0 5-256 0,0 7-64 0,0 8-16 0,0 6 0 0,0 7-1424 0,-2 8-288 0,2 1-48 0,0 5-16 0,-3 3-144 0,3 6-48 0,0-4 0 0,0 0 0 0,0-4-288 0,3-9-64 0,-1-12-16 0,2-3 0 0,-4-34-144 0,9 45-224 0,-9-45 48 0,0 0 16 0,0 0-608 0,21 57-112 0,-17-53-16 0,-4 1-12064 0,4-1-2400 0</inkml:trace>
  <inkml:trace contextRef="#ctx0" brushRef="#br0" timeOffset="32585.82">31760 5600 13823 0,'-14'-15'608'0,"9"9"128"0,-5 3-592 0,5-3-144 0,1 4 0 0,2 0 0 16,0 2 3744-16,0 0 720 0,-3 0 144 0,-3 4 16 15,6 2-1360-15,-1 3-256 0,6 6-64 0,3 0-16 16,-6-15-1840-16,0 0-352 0,34 64-80 0,-34-64-16 16,0 0-128-16,43 62-16 0,-43-62-16 0,0 0 0 15,56 60-96-15,-56-60-32 0,0 0 0 0,0 0 0 16,83 30-80-16,-83-30-16 0,0 0 0 0,68-19 0 16,-68 19 0-16,43-33-16 0,-20 12 0 0,-3-7 0 15,1-4-240-15,-2 0 128 0,-1-4-128 0,1 2 0 16,-6-1-512-16,2 1-192 0,4 0-32 0,-4 2-13136 15,-3 2-2624-15</inkml:trace>
  <inkml:trace contextRef="#ctx0" brushRef="#br0" timeOffset="33169.74">31463 6675 4607 0,'5'-28'400'0,"-3"9"-400"0,0 4 0 0,-2 0 0 0,0 4 4560 0,0 3 832 0,0-1 176 0,0-10 16 0,4-9-1216 0,-4-10-240 0,0-1-48 0,0 1-16 0,-4 8-2512 0,0 0-496 0,2 8-96 0,-7 6-32 0,0 1-352 0,-1 8-80 0,-1 1-16 0,-2 3 0 0,-2 6-224 0,-2 3-32 0,0 3-16 0,-2 4 0 0,0 6-208 0,-5 6 0 0,5 3 0 0,-5 4 0 0,5 4-320 0,0 3 64 0,4 6 0 0,-4 0 0 0,6-2 48 0,2 1 16 0,-2 1 0 0,1-2 0 0,7-2 16 0,1-1 16 15,4-3 0-15,0-3 0 0,4-9-80 0,-4-25-16 16,0 0 0-16,0 0 0 0,0 0 0 0,0 0-16 16,0 0 0-16,82 0 0 0,-63-19 80 0,2-6 32 15,3-8 0-15,5-9 0 0,1-3-48 0,2-2-16 16,-2 2 0-16,-4 2 0 0,-2 5 32 0,1 4 16 16,-6 10 0-16,-8 7 0 0,2 6 304 0,-13 11 48 15,0 0 16-15,0 0 0 0,0 0 304 0,0 0 64 16,0 0 16-16,0 0 0 0,34 58 96 0,-34-35 32 15,0 3 0-15,0 0 0 0,2-1-48 0,-2-5 0 16,2-1 0-16,0 0 0 0,1 0-288 0,-1-2-64 16,2 0-16-16,0-1 0 0,1 1-288 0,-1-2 0 0,-2-1 0 0,5-3 0 15,-5-4-176-15,2 1-80 0,-4-8-32 0,0 0 0 32,0 0-592-32,0 0-112 0,0 0-32 0,0 0-12160 0,0 0-2448 0</inkml:trace>
  <inkml:trace contextRef="#ctx0" brushRef="#br0" timeOffset="33337.65">31850 6681 24879 0,'-2'3'2208'0,"0"-1"-1760"0,-4 2-448 0,6-4 0 16,-3 0 3104-16,3 0 544 0,-4 2 96 0,2 2 32 16,-5-1-1664-16,5-1-320 0,-2 2-64 0,0-4 0 15,4 2-1344-15,4-2-256 0,2-2-128 0,-6 2 128 16,0 0-1024-16,0 0-192 0</inkml:trace>
  <inkml:trace contextRef="#ctx0" brushRef="#br0" timeOffset="33621.15">32167 6570 33167 0,'0'-6'1472'0,"0"4"304"0,0 0-1424 0,0 2-352 15,0-3 0-15,0 3 0 0,2 0 1808 0,2 0 304 16,-4 0 48-16,0 0 16 0,0 0-1216 0,0 0-224 15,0 0-48-15,0 0-16 0,53 52-448 0,-53-52-96 16,0 0 0-16,9 62-128 0,-9-41 0 0,0 2-192 16,-4 1 0-16,1-5 0 0,-5 1-64 0,1 3 0 15,-3-4 0-15,-1-4 0 0,-2 4 64 0,1-8 16 0,-4 2 0 0,0-4 0 16,1-5 176-16,0 2-160 0,0-6 160 16,-2-6-160-16,6 2 160 0,-4-9-128 0,2-2 128 0,7 0-128 15,-1 0 128-15,5-2 0 0,2-2 0 0,2-3 0 16,2-6 0-16,5-10 0 0,4-3 0 0,2-1 0 15,4 7-160-15,-2-1-48 0,5 2-16 0,3 6 0 32,3-2-1376-32,0 2-256 0</inkml:trace>
  <inkml:trace contextRef="#ctx0" brushRef="#br0" timeOffset="34156.21">32523 6448 29487 0,'-10'17'1296'0,"3"-8"288"0,1 2-1264 0,2-1-320 0,2-5 0 0,-1 3 0 0,1-3 2496 0,0 9 448 16,-4 1 96-16,1 9 16 0,-1 4-1680 16,2 0-336-16,4-1-64 0,-4-5-16 0,4-7-384 0,4-2-96 15,-4-13-16-15,0 0 0 0,0 0-464 0,0 0 0 16,0 0 0-16,0 0-160 16,0 0-384-16,0 0-80 0,0 0-16 0,74 21 0 15,-74-21-64-15,31-28 0 0,-15 7-16 0,4-3 0 16,-1-4-464-16,0-2-96 0,0 1 0 0,-1 3-16 0,-3 2 880 0,0 3 176 15,-1 6 48-15,-5 0 0 0,-9 15 1408 0,0 0 272 16,0 0 64-16,0 0 16 0,0 0-544 0,0 0-96 16,0 0-32-16,0 0 0 0,38 60 16 0,-38-60 0 15,1 43 0-15,-1-43 0 0,6 44-320 0,-6-44-64 0,0 0-16 0,17 60 0 16,-17-60-512-16,0 0 0 0,0 0 0 0,0 0 0 16,39 54-224-16,-39-54-96 0,0 0-32 0,0 0 0 31,0 0-368-31,66-11-80 0,-66 11-16 0,36-26 0 15,-36 26-144-15,41-42-16 0,-16 14-16 0,-1-8 0 16,1 1-576-16,-1-5-112 0,4-5-32 0,-7-6 0 16,1-1-288-16,-1-5-64 0,-4 5-16 0,-2 8 0 0,-6 7 1200 15,1 1 240-15,-5-3 64 0,1 7 0 0,-2-2 2048 0,0 4 400 0,-4 2 96 0,0 1 16 16,-4 7 352-16,-2 7 80 0,2 5 16 0,-1 6 0 16,-5 6-1008-16,1 9-192 0,0 2-32 0,-1 6-16 15,1-1-288-15,3 11-64 0,-3 4-16 0,-1 12 0 16,5 6-352-16,1 5-64 0,0 8-16 0,8-2 0 15,-4 2-224-15,4-3-160 0,1-4 192 0,1-9-192 0,0-3 0 0,1 2 0 16,3 2 0-16,-1 0 0 16,0-6-448-16,-9-45-128 0,25 77-48 0,-25-77 0 15,0 0-304-15,34 66-64 0,-34-66-16 0,0 0 0 16,0 0 0-16,0 0 0 0,0 0 0 0,49-25-17728 16</inkml:trace>
  <inkml:trace contextRef="#ctx0" brushRef="#br0" timeOffset="34383.89">32836 6354 35935 0,'-24'5'1600'0,"11"-3"320"0,3 2-1536 0,3 0-384 0,3-4 0 0,4 0 0 0,0 0 1392 0,2 0 208 0,-2 0 32 0,0 0 16 0,0 0-240 0,66-15-32 0,-66 15-16 0,81-23 0 0,-32 2-736 0,3-1-160 0,3-4-16 0,1-3-16 0,6 1-432 0,-4-4 0 0,4 2-192 0,0-2-21184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0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10800 3871 40543 0,'2'-5'3600'0,"1"-1"-2880"16,-3 2-576-16,2 0-144 0,2 1 896 0,0 1 128 0,1-4 48 0,9-3 0 0,1-4-64 0,3-1-16 0,7 7 0 0,-25 7 0 0,68-17-608 0,-68 17-112 0,95-6-16 0,-95 6-16 0,115 4-240 0,-115-4 128 0,117 2-128 0,-117-2 0 0,114-2-240 0,-114 2-144 0,105-6-16 0,-105 6-16 0,87-7-480 0,-87 7-80 0,0 0-32 0,101-4 0 0,-101 4-400 0,0 0-96 0</inkml:trace>
  <inkml:trace contextRef="#ctx0" brushRef="#br0" timeOffset="186.86">10975 4223 31327 0,'-12'3'1392'0,"9"-3"272"16,-1 4-1328-16,4-4-336 0,0 0 0 0,4 0 0 0,-1-4 2176 0,7 4 384 0,5-5 64 0,-15 5 0 15,0 0-960-15,96-27-208 0,-96 27-48 0,88-26 0 16,-88 26-496-16,105-24-96 0,-105 24-32 0,109-17 0 15,-109 17-592-15,104-8-192 0,-104 8 0 0,99 2 0 16,-99-2-832-16,87-4-288 0,-87 4-48 0,73-1-19360 16</inkml:trace>
  <inkml:trace contextRef="#ctx0" brushRef="#br0" timeOffset="488.47">11194 3136 23039 0,'-9'14'1024'0,"5"-5"192"0,2 6-960 0,2-6-256 16,0 3 0-16,0-3 0 0,2 6 3024 0,2 11 560 15,2 18 128-15,1 14 0 0,5 15-1488 0,1 14-304 0,2 8-64 0,-4 11-16 16,2 10-896-16,-2-5-176 0,-1-8-48 0,-3-12 0 16,3-3-400-16,-5-11-96 0,1-4-16 0,0-1 0 15,1 3-368-15,3-4-80 0,1-3-16 0,-2-10 0 32,-9-58-704-32,23 83-160 0,-23-83-32 0,0 0 0 15,0 0-1024-15,0 0-224 0</inkml:trace>
  <inkml:trace contextRef="#ctx0" brushRef="#br0" timeOffset="687.92">11627 3050 16575 0,'-4'15'1472'0,"2"-2"-1168"0,0 2-304 0,0 0 0 16,2-2 4048-16,0 1 752 0,0 6 160 0,-3 18 32 15,1 20-1920-15,2 19-384 0,0 13-80 0,0 12-16 0,2 3-1120 0,1 6-208 16,-1 9-48-16,2-5-16 0,0-12-336 15,1-9-64-15,5-11-16 0,-1-12 0 0,1-7-656 0,1 2-128 16,6 0 0-16,3 1 0 16,9-3-1536-16,1 0-192 0</inkml:trace>
  <inkml:trace contextRef="#ctx0" brushRef="#br0" timeOffset="1458.28">12920 4085 18431 0,'-4'-7'1632'0,"4"1"-1312"0,0-1-320 0,0 1 0 15,-2 0 3680-15,2-3 672 0,-4-6 128 0,1-15 16 16,1-6-1648-16,-6 1-336 0,1-9-64 0,-1 1-16 16,2 6-1344-16,-3-3-288 0,0 4-48 0,-3 1-16 15,-1 10-288-15,4 1-64 0,-6 5-16 0,0 10 0 16,-2-1-192-16,2 10-48 0,0 0 0 0,-4 10 0 16,-2 8-128-16,3 3 0 0,-5 11 0 0,2 7 0 15,2 7 0-15,4 6 0 0,-3 8-160 0,8 2 160 16,1 2 0-16,3-2 0 0,8-5-128 0,2-7 128 0,2-3 0 0,-6-47 0 15,22 64 0-15,-22-64 0 0,0 0 0 0,0 0 160 16,77 60-160-16,-77-60 192 0,0 0-192 0,81-18 0 16,-51-1 0-16,4-6 0 0,0-8 0 0,-2-11 0 15,3-8-160-15,-1-5 160 0,-2-3-368 0,-7 0 32 16,3 2 0-16,-8-4 0 0,3 4 16 0,-2-10 0 16,-8-5 0-16,2-3 0 0,-6 1 192 0,1 2 128 15,-10 3-160-15,0 8 160 0,0 10 0 0,-4 9 0 16,-2 5 0-16,-1 10 0 0,1 7 384 0,0 12 0 0,-3 3 16 0,0 12 0 15,-1 3 16-15,1 8 0 0,-2 9 0 16,1 10 0-16,-3 11-224 0,4 8-32 0,3-5-16 0,0-3 0 16,6 12 48-16,0-1 0 0,0 9 0 0,6 5 0 15,-2 5 96-15,3 0 32 0,6-6 0 0,1-1 0 16,1-8-16-16,-15-62 0 0,43 92 0 0,-43-92 0 16,0 0-304-16,73 75 0 0,-73-75 0 0,0 0 0 15,94 19 0-15,-94-19 0 0,77-9-240 0,-77 9 80 16,92-34-320-1,-49 11-64-15,1-3-16 0,-1-6 0 0,-6 2 32 16,-3 2 0-16,-4-6 0 0,-1 0 0 0,-5 0 64 0,-5 0 16 16,-4 1 0-16,-2-1 0 0,-4 6 144 0,-7-1 48 0,-4-3 0 0,-1 6 0 15,-7 2 256-15,-5-1 0 0,-7 6 0 0,1 4 0 16,-4 6 368-16,1 5-32 0,-2 6 0 0,1 6 0 16,5 1-48-16,-5 10-16 0,3 7 0 0,-3 6 0 15,6 6-144-15,1 3-128 0,6 4 144 0,3-2-144 0,5 2 208 0,8-1-48 16,2-3-16-16,-6-41 0 0,22 68 0 0,-22-68 0 15,0 0 0-15,60 67 0 0,-60-67-144 0,0 0 128 16,96 25-128-16,-96-25 128 16,85-10-496-16,-85 10-96 0,88-32-32 0,-37 6 0 15,0-8-560-15,-5-3-112 0,1-5-32 0,2-1 0 16,-2-6-1296-16,2-5-256 0</inkml:trace>
  <inkml:trace contextRef="#ctx0" brushRef="#br0" timeOffset="1678.46">14423 3488 14335 0,'150'-352'640'0,"-142"334"128"0,-8 16-624 0,0-2-144 0,0-2 0 0,-4-12 0 0,0-7 5232 0,-5-18 1008 0,-6-6 208 0,-6-2 32 0,-1 4-3728 0,-6 13-736 0,1 12-160 0,1 14-16 0,0 12-656 0,3 11-128 0,2 8-32 0,-1 12 0 0,3 14-368 0,8 13-80 0,3 15 0 0,6 8-16 0,2 7-176 0,10 4-16 0,-1 5-16 0,6 14 0 0,6 5 32 0,3 6 16 0,5 4 0 0,2-6 0 0,-6-23-160 0,-1 5-48 0,5-1 0 0,-5-6 0 0,0-1-192 0,-3-11-208 0,2-10 32 0,-5-12 16 31,-6-6-704-31,-12-59-144 0,13 80-16 0,-13-80-16 0,4 49 128 16,-4-49 16-16,-8 21 16 0,2-23 0 0,-3-2-96 0,-2-11-32 16,-6-3 0-16,-2-13-11984 0,-2-10-2416 0</inkml:trace>
  <inkml:trace contextRef="#ctx0" brushRef="#br0" timeOffset="2475.35">14089 3789 10127 0,'-21'-53'448'0,"12"34"96"15,-1 4-544-15,4 2 0 0,3 7 0 0,3 1 0 16,0 5 4608-16,0-4 800 0,0 4 160 0,3 0 48 15,9 0-2000-15,-12 0-400 0,0 0-80 0,0 0 0 0,84 19-1616 0,-84-19-320 16,0 0-64-16,102 28-16 0,-102-28-224 0,86 15-32 16,-86-15-16-16,102 6 0 0,-102-6-528 0,109-2-96 15,-109 2-32-15,101-14 0 0,-101 14-448 0,83-22-112 16,-44 5-16-16,5-2 0 16,-3-3-624-16,-7 1-128 0,0-3-16 0,-6 5-16 15,-9 0 304-15,1 4 64 0,-7-2 16 0,-5 6 0 0,-1 1 464 0,-1 5 112 16,-6-1 16-16,0 4 0 0,-4 0 528 0,2 2 112 15,-3 0 32-15,1 4 0 0,-2 2 160 0,3 5 48 16,-3 2 0-16,2 2 0 0,4 8-144 0,-5-3-32 0,5-1 0 16,0 6 0-16,0-1-64 0,0-24 0 0,5 62-16 0,-5-62 0 15,10 62-176-15,-10-62-16 0,0 0-16 0,18 73 0 16,-18-73-224-16,0 0 0 0,0 0 0 0,0 0-160 31,40 66-512-31,-40-66-96 0,0 0-32 0,0 0 0 16,37-19-288-16,-25-1-64 0,-3 3-16 0,4-4 0 15,-3-7-2032-15,5-6-416 0,-2-3-80 0,2-7-16 16,-4-1-2160-16,2 0-432 0,-3 0-96 0,-1 2 0 0,-3 1 5520 0,-2 7 1120 0,1 5 208 0,-1 7 64 16,-2 8 4352-16,2 8 864 0,-4 1 176 0,0 6 48 15,-4 4-1952-15,2 5-384 0,2-9-80 0,0 0-16 16,0 53-2176-16,0-53-448 0,0 54-96 0,0-54-16 16,2 73-400-16,-2-73-64 0,4 70-32 0,-4-70 0 15,5 68-128-15,-5-68-32 0,13 67 0 0,-13-67 0 16,15 62-128-16,-15-62 0 0,0 0 0 0,21 70 0 15,-21-70-320-15,0 0-80 0,0 0-32 0,0 0 0 16,0 0-352-16,0 0-80 0,70 45-16 0,-55-54 0 16,3-10-896-16,3 0-176 0,2-5-32 0,-8 5-16 0,0 0 1280 0,0 0 256 15,2 2 48-15,-2 4 16 0,-4-2 800 0,6 6 176 16,-6 3 16-16,-11 6 16 0,0 0 960 0,0 0 192 16,0 0 32-16,75 21 16 0,-75-21-896 0,0 0-176 15,0 0-32-15,77 37-16 0,-77-37-112 0,0 0-32 16,77 8 0-16,-77-8 0 0,0 0-176 0,74-17-48 15,-46 2 0-15,0-2 0 0,2-2-320 0,0-2 0 16,2-3 0-16,-4 0 0 16,1-1-768-16,-5 3-80 0,-3-3-16 0,-6 1 0 15,-2 5 80-15,-7 0 16 0,-6 6 0 0,-6 2 0 16,-3 1-448-16,-7 5-96 0,-6-1-16 0,-4 6 0 0,-3 6 816 0,-4 1 144 0,1 5 48 0,2 3 0 16,1 5 1088-16,1 3 208 0,8 1 48 0,-3 4 16 15,-1 8-128-15,3 11-16 0,4-2-16 0,6 6 0 16,3-4-192-16,10 2-48 0,-2-49 0 0,24 88 0 15,-24-88 32-15,49 72 0 0,-49-72 0 0,0 0 0 16,92 69-128-16,-92-69-32 0,76 30 0 0,-76-30 0 16,79 19-176-16,-79-19-32 0,80 0-16 0,-80 0 0 15,81-17-416-15,-81 17-96 0,73-21-16 0,-73 21 0 16,72-24-880-16,-72 24-176 0</inkml:trace>
  <inkml:trace contextRef="#ctx0" brushRef="#br0" timeOffset="3996.29">18229 3358 30399 0,'0'-9'2704'0,"0"1"-2160"0,0 1-544 0,0 5 0 0,0-4 2144 0,-4 2 320 0,4-9 64 0,-4-2 16 0,2-4-1168 0,-3 1-224 0,1 1-64 0,-2 4 0 0,-1 3-528 0,1 5-112 0,-3 3-32 0,-1 4 0 0,-1 3-128 0,-2 5-32 0,-8 5 0 0,2 5 0 0,-9 7-256 0,-4 1 128 0,2 6-128 0,0 1 0 0,-4 7 0 0,2-1 0 0,8 0 0 0,-1-3 0 0,7-4 0 0,-3 0 0 0,4 3 0 0,2-1 0 0,4 1 0 0,1-3 0 0,1 0-128 0,5-2 128 16,4-2-176-16,4-2 16 0,-4-28 0 0,0 0 0 15,49 72-176-15,-49-72-48 0,0 0 0 0,99 51 0 16,-99-51-32 0,93 15-16-16,-93-15 0 0,107-2 0 15,-51-11-432-15,2-3-96 0,-1-2 0 0,-5-3-16864 0</inkml:trace>
  <inkml:trace contextRef="#ctx0" brushRef="#br0" timeOffset="4831.34">18800 3439 31327 0,'2'-11'1392'0,"-2"3"272"0,0 1-1328 0,0 3-336 0,0-2 0 0,0 4 0 15,0 1 2112-15,0-9 336 0,0 1 80 0,-2-3 16 16,2 1-1216-16,-8 2-240 0,3 1-64 0,-1 4 0 16,-7 1-208-16,2 1-48 0,-6 7-16 0,0-3 0 15,-2 6-416-15,0 1-80 0,1 3 0 0,3 1-16 16,-4-2-240-16,4 6 0 0,2-6 0 0,1 4 0 16,-1 2-128-16,7-2-80 0,-1-2-16 0,5 2 0 15,2 0-96-15,0-15-32 0,0 0 0 0,0 0 0 16,19 66 112-16,-19-66 32 0,0 0 0 0,0 0 0 15,52 83 208-15,-52-83 0 0,0 0 0 0,64 64-144 16,-64-64 144-16,0 0 0 0,81 69 160 0,-81-69-160 16,0 0 144-16,79 66-144 0,-79-66 128 0,0 0-128 0,66 60 0 0,-66-60 0 15,0 0 0-15,0 0 0 0,34 68 0 0,-34-53 0 16,-6 0 0-16,-7 0 0 0,2-2 0 0,-6 0 0 16,-2 2 0-16,-2-5 128 0,-3-1-128 0,-1-5 128 15,1 1-128-15,1-3 128 0,3 2-384 0,-3-8-64 16,4-1-32-16,1-1 0 15,3-3-416-15,3-4-64 0,5 1-32 0,5-5 0 16,2 2-1568-16,6 0-304 0,-1 0-64 0,8-2-16 16,6 2-2176-16,0 0-448 0,2 0-96 0,7 0-16 15,0 2 3168-15,6-2 624 0,-34 15 128 0,73-23 32 0,-73 23 3712 0,77-16 736 16,-77 16 160-16,96-17 16 0,-96 17 576 0,100-21 112 16,-100 21 32-16,92-23 0 0,-92 23-960 0,80-24-192 15,-80 24-32-15,83-21-16 0,-49 6-1552 0,0 2-304 0,3-2-64 16,-3-2-16-16,-6 0 480 0,-1 0 80 0,-8 2 32 0,-3 4 0 31,-1-4-1760-31,-5 2-336 0,-3-2-80 0,-3 0-16 0,0 2 800 0,-4-2 192 0,-8 1 0 0,1-1 0 16,-6 2 848-16,-2 2 176 0,-4-4 16 0,-6 0 16 31,-3 2-1520-31,-2 0-304 0,-4 1-64 0,-1-1-16 0,-1 2 848 0,2 3 0 0,6 5 176 0,4 3-32 16,1 3-144-16,4 5 0 0,2 7 0 0,0 0 0 15,6 6 0-15,-2 1 0 0,4 1 0 0,3 7 0 16,0 7 192-16,1 5-64 0,1-7 0 0,4-35 0 15,0 77 192-15,0-77 48 0,11 87 0 0,-11-87 0 16,23 86-32-16,-23-86 0 0,34 68 0 0,-34-68 0 0,0 0-80 16,67 70 0-16,-67-70-16 0,0 0 0 15,87 35-240-15,-87-35-288 0,67 10 64 0,-67-10 16 0,81 5-80 16</inkml:trace>
  <inkml:trace contextRef="#ctx0" brushRef="#br0" timeOffset="5235.99">20362 3099 37775 0,'0'0'3360'0,"0"0"-2688"0,0 2-544 0,0-2-128 0,0 0 992 0,2 0 160 0,1 2 48 0,-3 1 0 0,0-3-48 0,0 0-16 0,0 0 0 0,0 0 0 0,0 0-784 0,0 0-160 0,47 79-16 0,-47-79-16 0,0 51-160 0,0-51 0 0,-13 55-192 0,0-24 192 0,2-4 448 0,-2 5 192 0,-2-4 64 0,1-2 0 0,-1 2-896 0,0 4-160 0,0-5-32 0,0-1-16 0,2-2-736 0,2-3-144 0,3-2-16 0,3 0-16 0,1-8 992 0,2 0 192 0,2-11 128 0,0 0-160 16,0 0 160-16,0 0 144 0,0 0-16 0,0 0-128 16,0 0 1232-16,0 0 144 0,62 60 32 0,-62-60 0 15,0 0-880-15,0 0-160 0,0 0-48 0,83 27 0 31,-83-27-960-31,0 0-192 0,0 0-32 0,0 0-16 0,71 39 720 0,-71-39 160 0,0 0 0 0,0 0 0 16,0 0 0-16,21 73 160 0,-27-50-160 0,-3-4 192 16,-1 5-192-16,-5-3 192 0,-3 1-192 0,-1 3 192 0,-6-6-192 15,1-1 128-15,-1-1-128 0,-1 0 128 0,2-5-272 0,3-3-64 16,2-2-16-16,0-5 0 16,8-2-496-16,-2-2-112 0,4-1 0 0,-1-7-18832 15</inkml:trace>
  <inkml:trace contextRef="#ctx0" brushRef="#br0" timeOffset="5536.27">20800 3486 31727 0,'0'0'704'0,"0"0"128"0,0 0 48 0,0 0 16 0,0 0-720 0,0 0-176 16,0 0 0-16,0 0 0 0,0 0 2800 0,28 86 528 15,-28-86 96-15,9 68 32 0,-9-68-1696 0,15 73-336 16,-15-73-64-16,19 70-16 0,-19-70-448 0,0 0-112 15,26 66-16-15,-26-66 0 0,0 0-400 0,0 0-96 16,0 0-16-16,81 3 0 0,-58-14-256 0,-5-8 0 0,3-3 128 0,0-6-128 16,5-6-224-16,-1-2-96 0,-1-5-32 0,-5 1 0 31,0 6-288-31,-8-3-64 0,-2 3-16 0,-5 4 0 16,-8-4 128-16,-5 6 16 0,-2-2 16 0,-8 4 0 0,-6-1 880 0,-3 5 160 0,0 1 32 0,-2 2 16 15,4 6-1520-15,-1 7-304 16,3 1-64-16,1 7-16 0,3 5 848 0,1 3 160 0,2 5 48 0,2-4 0 15,4 2-144-15,11-13-32 0,-14 24 0 16,14-24-11856-16,0 0-2384 0</inkml:trace>
  <inkml:trace contextRef="#ctx0" brushRef="#br0" timeOffset="6651.96">23654 3529 19343 0,'-4'-7'1728'0,"4"1"-1392"0,0 0-336 0,0 3 0 0,0 1 2624 0,-1-6 464 0,1-3 96 0,0-8 16 0,-4-5-176 0,2-4-16 0,2-4-16 0,-2 2 0 0,4-1-1152 0,0 3-240 0,2 4-32 0,1-4-16 0,5 3-240 0,-1 1-48 0,0 5-16 0,3 4 0 0,5 2-432 0,-2 3-96 0,-15 10-16 0,0 0 0 0,82 14-384 0,-82-14-96 0,81 45-16 0,-81-45 0 0,92 77-208 0,-92-77 128 0,96 81-128 0,-96-81 0 0,81 71 0 0,-81-71 0 0,71 71-176 0,-71-71 176 15,68 77-768-15,-68-77-48 0,0 0 0 0,62 91 0 16,-62-91-96-16,0 0-32 0,39 84 0 0,-39-84 0 15,0 0-352-15,10 58-80 0,-14-44-16 0,4-5-18752 0</inkml:trace>
  <inkml:trace contextRef="#ctx0" brushRef="#br0" timeOffset="6852.14">24359 2841 40543 0,'-19'15'1792'0,"10"-5"384"0,-4 5-1744 0,3-6-432 16,5 1 0-16,-1-1 0 0,-3 2 1232 0,-1 12 176 15,-9 11 16-15,-14 24 16 0,-7 13-32 0,-5 10-16 16,0 2 0-16,2-2 0 0,3-2-688 0,4-4-144 16,10-15-32-16,-2 0 0 0,5 4-688 15,-1 2-144-15,3 1-16 0,6-5-16 16,2-11-1200-16,0-4-224 0,5-7-48 0,8-40-19232 16</inkml:trace>
  <inkml:trace contextRef="#ctx0" brushRef="#br0" timeOffset="7040.92">24648 3343 34095 0,'15'-15'3024'0,"-5"9"-2416"0,3-3-480 0,-6 3-128 16,1 3 1536-16,-2 3 272 0,-6 0 64 0,0 0 16 16,67-15-96-16,-67 15-32 0,106-15 0 0,-50 7 0 15,4 2-912-15,0 3-176 0,-60 3-32 0,117-2-16 16,-117 2-624-16,99-2-192 0,-99 2 0 0,79 4 0 31,-79-4-736-31,0 0-160 0,85 17-16 0,-85-17-12672 0,0 0-2544 0</inkml:trace>
  <inkml:trace contextRef="#ctx0" brushRef="#br0" timeOffset="7236.61">25062 2924 23951 0,'-13'0'2128'0,"7"2"-1696"15,0 0-432-15,3 3 0 0,1-3 3200 0,0 2 544 16,2 4 112-16,0 3 32 0,0-11-1584 0,0 0-304 16,4 73-64-16,-4-73-16 0,3 94-832 0,-3-39-160 15,0-55-32-15,6 105-16 0,-6-105-432 0,4 96-96 16,-4-96-16-16,0 82 0 0,0-82-576 0,5 72-112 16,-5-72-32-16,14 75-13968 15,-14-75-2800-15</inkml:trace>
  <inkml:trace contextRef="#ctx0" brushRef="#br0" timeOffset="7453.82">25712 2918 40543 0,'2'6'1792'0,"0"-2"384"0,2 1-1744 0,-3 1-432 0,3-2 0 0,0 1 0 16,-2 1 1312-16,-2-6 176 0,0 0 48 0,0 0 0 15,51 81-128-15,-51-81-32 0,52 75 0 0,-52-75 0 16,51 73-896-16,-51-73-176 0,51 57-48 0,-51-57 0 31,0 0-992-31,67 69-208 0,-67-69-32 0,0 0-21120 0</inkml:trace>
  <inkml:trace contextRef="#ctx0" brushRef="#br0" timeOffset="7651.53">26417 2751 42383 0,'-10'2'1872'0,"5"0"400"0,1 0-1824 0,-2 2-448 16,1-3 0-16,3 3 0 0,0 2 1472 0,-2 3 192 15,-5 10 32-15,-2 9 16 0,-6 10-240 0,0 11-64 16,-8 9 0-16,-7 10 0 0,-2 7-528 0,-9 6-112 16,0 3-32-16,-6 1 0 0,-3-6-576 0,-1 0-160 15,-3 7 0-15,-8 6 0 16,-10 10-816-16,-1-7-224 0,-6 1-48 0,8-9-16 15,11-10-432-15,4-10-96 0,9-12-16 0,6-4-19984 0</inkml:trace>
  <inkml:trace contextRef="#ctx0" brushRef="#br0" timeOffset="25327.85">20568 9996 40543 0,'-13'13'1792'0,"8"-6"384"0,1 3-1744 0,2-3-432 15,-2-1 0-15,0-2 0 0,3 3 960 0,-7 6 96 16,2 6 32-16,-7 6 0 0,2 5 96 0,-4 2 32 16,-4-2 0-16,0 3 0 0,-5 3-1056 0,-4 6-160 15,3-1 0-15,-9 8-14528 16,-9 13-2768-16</inkml:trace>
  <inkml:trace contextRef="#ctx0" brushRef="#br0" timeOffset="49579.85">1999 8131 47231 0,'0'0'4192'0,"0"0"-3360"0,28-18-656 0,-28 18-176 0,0 0-800 0,62-29-192 0,-62 29-32 0,0 0-16 0,0 0 2896 0,62-22 576 0,-62 22 112 0,64-17 16 0,-64 17-2032 0,119-32-400 0,-59 11-128 0,0 3 0 0,-8-5-560 0,-8 2-144 0,-44 21-48 0,82-33 0 0,-82 33-912 16,44-29-192-16</inkml:trace>
  <inkml:trace contextRef="#ctx0" brushRef="#br0" timeOffset="49594.6">1841 8558 37775 0,'0'0'1664'0,"0"0"368"0,0 0-1632 0,0 0-400 0,0 0 0 0,0 0 0 0,0 0 1264 0,85-19 160 0,-46 0 48 0,18-9 0 0,5-6-208 0,-4 1-48 0,4 1 0 0,-4 2 0 0,-3 0-1584 0,-5 3-320 0,-6 7-64 0,-1-5-16 0,0 6 1088 0,-3-1 192 0,-3 1 64 0,-37 19 0 0,62-26-1648 0,-62 26-320 0,34-21-64 0,-32 12-17856 0</inkml:trace>
  <inkml:trace contextRef="#ctx0" brushRef="#br0" timeOffset="49603.6">2157 7590 21183 0,'0'10'944'0,"0"-3"192"0,4 3-912 0,1-1-224 0,-1-2 0 0,-2 1 0 0,4 1 3504 0,-6-9 656 0,22 59 128 0,-1-7 16 0,5 20-1920 0,-7 1-384 0,-2 0-80 0,-4-1 0 0,-2-7-1024 0,-3 5-208 0,1 7-48 0,-3 0 0 0,-1-9-448 0,5-4-192 0,3-6 176 0,-4-4-176 0,1-7-336 0,-10-47-176 0,20 68-16 0,-20-68-12832 0,0 0-2560 0</inkml:trace>
  <inkml:trace contextRef="#ctx0" brushRef="#br0" timeOffset="49835.04">2420 7502 26719 0,'2'2'2368'0,"2"2"-1888"0,-4-3-480 0,2 1 0 0,-1 4 2800 0,1 3 464 0,8 6 80 0,-10-15 32 0,24 72-1520 0,-5-10-288 0,3 7-64 0,-1 8-16 0,-2 4-656 0,-4 2-128 0,0 7-16 0,-2 4-16 0,0 0-144 0,2 2-16 0,4 3-16 0,-4-3 0 0,0-17-336 0,-2-4-160 0,-1-7 160 0,1-4-160 0,-2 0-288 0,2-8-160 0,-3-5-16 0,-1-6-16 0,2-2-672 0,-11-43-128 0,23 70-16 0,-23-70-18288 0</inkml:trace>
  <inkml:trace contextRef="#ctx0" brushRef="#br0" timeOffset="51620.5">3155 8060 31327 0,'0'-4'2784'0,"-2"2"-2224"0,0-3-560 0,2 1 0 0,-4 0 2096 0,2 1 304 16,2-7 64-16,-7-5 16 0,1-6-1072 0,1-3-192 16,1-4-64-16,-2 3 0 0,2 1-624 0,3-2-128 15,-3 3-16-15,4 2-16 0,-4 4-368 0,-2-1 144 16,1 3-144-16,1 5 0 0,-5 1 0 0,3 3 0 16,-3 2 0-16,-5 4 0 0,5 6 0 0,-2 2 0 15,3 3 0-15,1 2 0 0,-3 8-192 0,1 1 48 16,1 8 16-16,3 0 0 0,3 8 128 0,0 3 0 15,2-5-144-15,2 2 144 0,4 5 0 0,-1-7 0 0,1-3 0 0,-6-33 0 16,17 55 0-16,-17-55 0 0,0 0 0 0,0 0 0 16,51 64 0-16,-51-64 0 0,0 0 160 0,0 0-160 15,69-19 256-15,-45-2-64 0,1-11-16 0,-1-5 0 16,-1-3-176-16,-2-7 128 0,-1-2-128 0,-1-5 128 16,-2 1-128-16,-2-3-176 0,-4 1 48 0,-1 5 0 31,-3 5-240-31,-1-4-32 0,-6 6-16 0,0-8 0 0,-6-6 48 0,-1-3 16 0,-5-2 0 0,-1 4 0 15,2-2 192-15,-6 5 160 0,2 7-208 0,0 10 80 16,6 6 128-16,-3 15 0 0,9 4 160 0,-7 11-160 16,4 8 352-16,3 3-32 0,-3 10 0 0,2 5 0 15,4 4 32-15,-3 3 0 0,3-3 0 0,0 7 0 16,3 7-48-16,1 7-16 0,2 7 0 0,3 6 0 16,1 6 0-16,1-1 0 0,2-7 0 0,0 1 0 15,8 3-32-15,-2-4 0 0,-19-60 0 0,45 94 0 0,-45-94-96 16,50 67-32-16,-50-67 0 0,0 0 0 0,89 60-128 0,-89-60 0 15,0 0 0-15,94 15 0 0,-94-15 0 0,71-13 0 16,-71 13 0-16,73-28 0 0,-39 7 0 0,-4-3 0 16,2-8 0-16,-7-2 0 0,-1-1-192 0,-1-3 192 15,-8 4-160-15,-6 4 160 0,2 2 0 0,-3-4-144 16,-6 2 144-16,-4 2 0 0,-2 3 0 0,-9 1 0 16,-2-1 0-16,-4 7-128 0,8 8 128 0,-2 1 0 15,-2 3 0-15,-8 2 0 0,2 8 0 0,-3 4 0 16,0 5 0-16,1 9 0 0,4 3 0 0,2 9 0 15,4 1-144-15,4 9 144 0,3-1 0 0,2 2 0 16,4 4-144-16,6-2 144 0,3-2 0 0,-9-45 0 0,29 81 0 0,-29-81 0 16,0 0 0-16,47 71 0 0,-47-71 128 0,0 0-128 15,77 40 160-15,-77-40-160 0,0 0 160 0,101-16-160 16,-67 0 0-16,4-9-192 0,1-5 16 0,-1-8 0 31,5-1-480-31,-4-14-112 0,8-5 0 0,-4-4-16 16,1 0-208-16,-5-4-32 0,-1-3-16 0,-4-3 0 15,-4 5-32-15,-8 1 0 0,-3 6 0 0,-4 3 0 0,-9 3 832 0,-3 3 240 0,-6 12 0 0,-3-1 0 16,-7 12 784-16,2 2 288 0,-6 9 48 0,0 7 16 16,-2 3-16-16,4 5 0 0,-4 6 0 0,2 3 0 15,2 8-128-15,0 4-32 0,2 7 0 0,2 8 0 16,1-4-384-16,1 8-96 0,3 5-16 0,1 6 0 16,1 15-112-16,4 7-32 0,2-3 0 0,5 7 0 15,3 13 64-15,5 6 16 0,4 2 0 0,-1 2 0 16,3-8 160-16,-2-11 16 0,0-4 16 0,-1 6 0 0,7 6-304 0,-6-10-64 15,-1 0-16-15,-3-19 0 0,-15-58-208 0,25 85-128 16,-25-85 128-16,13 48-208 16,-13-48-224-16,0 0-32 0,0 0-16 0,-2 15 0 15,-3-22-416-15,-1-10-96 0,-7-6-16 0,-2-3 0 16,0-6 16-16,-8-2 0 0,2 1 0 0,-1-7 0 16,1 2 320-16,-1-5 64 0,-3-8 16 0,-3-7 0 0,7-2 1152 0,-3-2 224 15,5 6 48-15,4 1 16 16,2 8-1472-16,4 4-288 0,3 2-64 0,6 7-16 0,0 8 992 0,4 1 416 15,5 6-32-15,2 2 0 0,2 2 160 0,3 4 32 16,2 2 0-16,-18 9 0 0,45-23-80 0,-45 23-16 0,61-21 0 0,-61 21 0 16,63-18-224-16,-63 18-64 0,76-15 0 0,-76 15 0 15,69-17-192-15,-69 17 0 0,66-12 0 16,-66 12 0 0,0 0-576-16,79-15-16 0,-79 15 0 0,0 0 0 15,0 0 16-15,0 0 0 0,0 0 0 0,0 0 0 0,0 0 304 0,0 0 64 0,0 0 16 0,47 61 0 16,-53-41 192-16,-3 3 0 0,3 3 0 0,-3-1 160 15,5-3 0-15,-2 2 0 0,3 1 0 0,1-6 0 16,2-4-160-16,0 0 0 0,0-15 144 0,0 0-144 16,0 0 0-16,0 0 0 0,0 0 0 0,0 0 0 15,0 0 0-15,0 0-160 0,0 0 16 0,82-15 0 16,-67-4-32-16,-1-4 0 0,3 3 0 0,-1-5 0 16,3 1-16-16,-4 1-16 0,0 8 0 0,-2 0 0 15,3 6 208-15,-5-1 0 0,-2 5-160 0,1 1 160 16,-3 6 832-16,-1 2 256 0,-6-4 32 0,0 0 16 15,0 0-1392-15,0 0-256 0,15 62-64 0,-15-42-16 0,-4 1 944 0,2 0 192 16,-2-2 32-16,1-1 16 0,1-1-80 0,2-4-32 16,0-1 0-16,0-5 0 0,0-7-288 0,0 0-64 15,0 0-128-15,0 0 192 0,0 0-192 0,0 0-256 16,54-15 48-16,-39 0 16 16,2-2-320-16,2-2-48 0,2-1-16 0,-3 5 0 0,1-4 176 0,0 0 16 15,0 4 16-15,1 2 0 0,-20 13 224 0,31-21 144 16,-31 21-192-16,0 0 192 0,0 0 0 0,65-9 0 15,-65 9 0-15,0 0 0 0,0 0 352 0,0 0-32 16,0 0 0-16,0 0 0 0,68 43 128 0,-68-43 32 16,0 0 0-16,0 0 0 0,0 0-192 0,0 0-32 0,0 0-16 0,0 0 0 15,71-19-240-15,-56 4 128 0,-1 2-128 0,-5-2 0 16,6-6-160-16,-4 1-128 0,-1 3-32 0,-3-2 0 31,1 0-400-31,-5 4-96 0,-3 2-16 0,0 2 0 16,-5 1 176-16,-5 5 16 0,-5 1 16 0,-3 6 0 0,-5 5 336 0,2 3 64 0,-1 5 16 0,1 4 0 15,-3 5 208-15,-1 6 256 0,3 2-48 0,1 4-16 16,4 1 208-16,2 1 48 0,6-1 0 0,3-3 0 16,0 0 96-16,3 2 32 0,3-36 0 0,3 69 0 15,-3-69-112-15,16 68-16 0,-16-68 0 0,0 0 0 16,43 68-192-16,-43-68-32 0,0 0-16 0,0 0 0 16,96 34-448-16,-96-34-80 0,69-16-32 0,-37-6-21184 15</inkml:trace>
  <inkml:trace contextRef="#ctx0" brushRef="#br0" timeOffset="52222.06">7024 6884 9215 0,'6'-19'816'0,"-2"9"-656"0,-4 1-160 0,0 0 0 0,0 3 3648 0,0 2 704 0,0 2 144 0,0-3 32 0,-4-5-224 0,2-3-32 15,-2 2-16-15,1 2 0 0,-3-1-2336 0,0 3-480 0,-3 5-96 0,3 2 0 0,-1 0-304 0,1 3-48 0,-3 7-16 0,3 5 0 0,-1 9-416 0,5 10-96 0,2 9-16 0,5 10 0 0,8 15-304 0,-1 3-144 0,5-3 128 0,0 5-128 0,5 8 0 0,-1 5 0 0,3 10 0 0,3 0 0 0,-9-15 0 0,3-2 0 0,-2-4 0 0,-4-7 0 0,-2-14 0 0,-4-3-224 0,-9-51 48 0,21 92 16 0,-21-92-480 0,13 77-112 0,-13-77-16 0,10 53 0 16,-10-53-256-16,0 0-64 0,15 52-16 0,-10-42-12336 0,-1-10-2448 16</inkml:trace>
  <inkml:trace contextRef="#ctx0" brushRef="#br0" timeOffset="52439.14">7054 6788 20271 0,'-5'4'1792'0,"1"-4"-1424"0,2 0-368 0,2 1 0 16,0-1 3616-16,0 2 656 0,2-2 128 0,2 0 16 16,5 2-1856-16,4 2-368 0,-13-4-80 0,0 0 0 15,68-8-896-15,-68 8-192 0,62-11-16 0,-62 11-16 16,73-21-480-16,-73 21-112 0,72-18-16 0,-72 18 0 15,71-15-384-15,-71 15-144 0,68-10 0 0,-68 10 0 16,0 0-1008-16,0 0-192 0,86 12-32 0,-86-12-18656 16</inkml:trace>
  <inkml:trace contextRef="#ctx0" brushRef="#br0" timeOffset="53009.35">7148 7323 26719 0,'-22'17'1184'0,"12"-9"240"0,5-3-1136 0,-1 1-288 16,2-2 0-16,4-4 0 0,0 0 2640 0,0 2 480 15,4-2 80-15,6-2 32 0,-10 2-1376 0,39-17-288 16,-39 17-48-16,66-34-16 0,-66 34-656 0,73-36-128 16,-30 18-16-16,-43 18-16 0,87-34-448 0,-44 13-96 15,-43 21-16-15,88-32 0 16,-88 32-432-16,87-15-80 0,-87 15-32 0,84-9 0 16,-84 9-480-16,77 5-80 0,-77-5-32 0,0 0 0 15,83 14-160-15,-83-14-48 0,0 0 0 0,0 0 0 0,0 0 880 0,0 0 160 0,71 52 48 0,-71-35 0 16,-3 6 1024-16,-3 1 192 0,-5 4 64 0,1 0 0 15,-3-3-384-15,0 1-64 0,-4 6 0 0,-5 6-16 16,-3-3-160-16,1 3-16 0,-4 0-16 0,-3-5 0 16,5-3-288-16,0-3-48 0,1-5-16 0,3-5 0 15,3-7-144-15,4-5 0 0,2-1 0 0,2-10 0 16,5-3-288-16,-3-2-32 0,5-1-16 0,0-8 0 16,4-8-192-1,4-6-48-15,5-8 0 0,2-6 0 0,6-5 160 0,8-3 32 0,-1 1 0 0,6 2 0 16,4 5 224-16,0 1 160 0,2 9-192 0,-6 4 192 15,4 8 0-15,-6 3 0 0,-28 23 160 0,54-20-32 16,-54 20 208-16,0 0 48 0,0 0 16 0,96 26 0 16,-96-26 112-16,0 0 32 0,66 71 0 0,-66-71 0 0,0 0 96 0,45 85 32 15,-45-85 0-15,32 77 0 0,-32-77-64 0,24 96-16 16,-24-96 0-16,23 83 0 0,-23-83-224 0,15 77-48 16,-15-77-16-16,9 62 0 0,-9-62-304 0,6 43 0 15,-6-28 0-15,-6-6 0 0,6-5 0 0,-7-4 0 16,1-2 0-16,1-4 0 0,-9-5-192 0,3-2-80 15,-2-2-32-15,0-4 0 16,2-9-192-16,-4-2-32 0,5-8-16 0,-3-7 0 0,7-9 112 0,-3-6 32 16,5-2 0-16,8-6 0 0,0 2 176 0,7 8 32 15,4 2 16-15,2 12 0 0,0 11 176 0,5 2-160 0,1 7 160 16,7 5-160-16,-30 19 160 0,62-24 0 16,-62 24 0-16,0 0 0 0,98 11 0 0,-98-11 0 15,0 0 0-15,90 49-128 16,-90-49-288-16,0 0-48 0,81 53-16 0,-81-53-12432 0,0 0-2480 0</inkml:trace>
  <inkml:trace contextRef="#ctx0" brushRef="#br0" timeOffset="53257.71">8922 6508 36863 0,'-5'2'1632'0,"-5"0"336"0,5 3-1584 0,-3-3-384 0,6 6 0 0,-1-3 0 0,-3 1 1376 0,2 7 192 0,-7 6 32 0,1 11 16 0,-3 11-32 0,4 8-16 0,-2 9 0 0,3 4 0 0,3 10-288 0,5 5-48 0,0 0-16 0,0 0 0 0,5 0-352 0,1-9-80 0,1-6-16 0,3-4 0 0,-1-2-464 0,6 3-112 0,-15-59 0 0,38 103-16 0,-38-103-688 0,49 94-144 0,-49-94-32 0,58 73 0 0,-58-73-448 0,67 53-80 0</inkml:trace>
  <inkml:trace contextRef="#ctx0" brushRef="#br0" timeOffset="53708.58">9435 7062 27647 0,'-18'11'1216'0,"8"-5"256"16,1 0-1168-16,3-1-304 0,2-1 0 0,1-2 0 15,1 2 2512-15,-4 1 448 0,-1 3 96 0,5-4 16 16,-2 1-1328-16,8-10-256 0,3-7-48 0,6-5-16 16,6-1-336-16,0-7-80 0,5-3-16 0,1-4 0 15,-3 6-400-15,3-2-80 0,5-2 0 0,0-1-16 16,-4 5-336-16,-1 4-160 0,-1 5 160 0,-5 4-160 0,-19 13 0 0,0 0 0 16,0 0 0-16,0 0 0 0,0 0-192 0,0 0-48 15,79 28 0-15,-79-28 0 0,9 43 240 0,-9-43-176 16,8 53 176-16,-8-25-160 0,0 2 160 0,2 0 128 15,1 2-128-15,-3-8 176 0,0-24-176 0,0 0 128 16,19 62-128-16,-19-62 128 0,0 0-128 0,0 0-176 16,0 0 48-16,0 0 0 15,0 0-592-15,77 44-112 0,-77-44-32 0,0 0 0 16,0 0-320-16,53-25-64 0</inkml:trace>
  <inkml:trace contextRef="#ctx0" brushRef="#br0" timeOffset="53917.12">9777 6316 31327 0,'-9'0'1392'0,"3"0"272"0,3 0-1328 0,-1 2-336 0,2-2 0 0,2 0 0 0,0 2 2240 0,0 0 368 0,0 3 80 0,2 3 0 0,-2-8-1472 0,0 0-288 0,0 0-64 0,0 0-16 0,0 0-560 0,79 62-112 0,-79-62-32 0,0 0 0 0,68 53-448 0,-68-53-80 0,0 0-32 0,77 82-19008 0</inkml:trace>
  <inkml:trace contextRef="#ctx0" brushRef="#br0" timeOffset="54059.78">10463 6995 36863 0,'-9'9'1632'0,"5"-3"336"0,1 1-1584 0,1-3-384 16,2 1 0-16,-4-3 0 0,4 6 1472 0,-6-1 224 15,1 10 32-15,-3 2 16 0,-1 6 0 0,3-1 0 16,-3-2 0-16,-1 3 0 0,5-1-896 0,-5 1-176 15,1-5-32-15,-2 3-16 0,1 1-624 0,1 1-320 16,-4-1 48-16,1-1-14880 16,3 1-2960-16</inkml:trace>
  <inkml:trace contextRef="#ctx0" brushRef="#br0" timeOffset="54760.95">11099 6553 17503 0,'0'-2'1552'0,"0"2"-1232"0,0-4-320 0,0 4 0 0,0 0 3120 0,0 0 560 0,0-2 112 0,0 0 32 0,3 2-608 0,-1 4-112 0,2 4-32 0,-4-8 0 0,0 0-1728 0,19 58-368 0,-19-58-64 0,11 60-16 0,-3-24-208 0,-7 0-48 0,3 5-16 0,-4-2 0 0,2 5-240 0,-2-7-64 0,0 3 0 0,0-7 0 0,0-4-320 0,2-7 0 0,0-1 0 0,2-12 128 0,-4-9-512 0,0 0-112 0,0 0-16 16,0 0 0-16,0 0-384 0,0 0-64 0,28-24-32 0,-23-1 0 16,-3 7 176-16,2-7 48 0,2-3 0 0,1-11 0 15,-1 1 256-15,-2-5 48 0,5-8 16 0,-3 0 0 0,-1 4 448 0,5-2 128 0,-1 8 16 0,-3 3 0 16,1 8 384-16,5 8 80 0,-7 5 16 0,5 2 0 15,-1 11 224-15,-2-1 48 0,-7 5 16 0,0 0 0 16,0 0-80-16,0 0 0 0,64 52-16 0,-64-52 0 16,0 0-160-16,47 73-16 0,-47-73-16 0,30 62 0 15,-30-62-160-15,0 0-16 0,38 81-16 0,-38-81 0 16,19 59-288-16,-19-59-144 0,19 58 160 0,-19-58-160 16,17 58-304-16,-17-58-144 0,13 56-48 0,-13-56 0 15,9 51-912-15,-9-51-192 0,0 0-48 0,11 66-19152 16</inkml:trace>
  <inkml:trace contextRef="#ctx0" brushRef="#br0" timeOffset="55044.97">11689 5931 19343 0,'0'0'1728'0,"0"0"-1392"0,0 2-336 0,2 1 0 15,1-3 4016-15,-1 2 720 0,2 6 160 0,-4-8 32 16,0 0-2240-16,0 0-448 0,56 68-96 0,-56-68-16 16,53 73-592-16,-53-73-128 0,60 99-32 0,-60-99 0 15,60 115-416-15,-60-115-64 0,59 115-32 0,-59-115 0 16,43 103-416-16,-43-103-96 0,39 128-16 0,-22-57 0 16,-2-1-336-16,-5-3 128 0,-5 1-128 0,-5 4 0 15,-5-5-192-15,-3-1-128 0,-1-13 0 0,-6 1-16 31,0 6-416-31,-10-2-80 0,6-5 0 0,-5-4-16 0,-1 4-304 16,-6-6-48-16,2-4-16 0,-1-8-12832 0,0-3-2576 0</inkml:trace>
  <inkml:trace contextRef="#ctx0" brushRef="#br0" timeOffset="61476.66">15201 5931 36863 0,'-13'-6'3264'0,"2"4"-2608"0,7 2-528 0,0 0-128 0,2 0 864 0,-5 0 144 0,-8 0 16 0,-6 0 16 0,-5 2-128 0,-1 0-16 0,3 2-16 0,1 1 0 0,3-1-576 0,3 4-112 0,7-1-32 0,-1-1 0 0,4 7-160 0,-5 2 0 0,3 4 0 0,3 5 0 0,-3 5 0 0,3 4 0 0,3 7 128 0,-1 7-128 0,2 11 128 0,2 8 0 0,0-2 0 0,2 7 0 0,2 6 64 0,5 4 16 0,-3-8 0 0,-1 4 0 0,8 0-16 0,-1 4-16 0,1-8 0 0,0-7 0 0,2-13-176 0,-15-53 192 0,28 83-192 0,-28-83 192 0,17 54 576 0,-17-54 128 0,0 0 32 0,17 62 0 0,-17-47-2048 0,-4-4-416 0,1 1-64 0,-7-7-32 0,-1-1 608 0,-4 0 112 0,-4-4 16 0,-9-4 16 0,-2-2-1040 0,-4-3-192 0,-4 0-64 0,-3-10 0 16,0 0 352-16,-3-5 64 0,1-5 16 0,0-1 0 0,2-3 2800 0,7-3 560 0,6 2 112 0,7 2 32 16,6 4 64-16,7 0 16 0,7-4 0 0,6 5 0 15,5-1-1040-15,8 0-208 0,7 0-32 0,3 2-16 16,2 1-48-16,8-1-16 0,-1-1 0 0,8 1 0 16,8 0-32-16,3 0 0 0,4 1 0 0,-3 6 0 15,-57 19 576-15,101-32 96 0,-101 32 32 0,115-22 0 31,-115 22-1776-31,101-8-336 0,-101 8-80 0,81 8-16 0,-81-8 672 0,0 0 144 0,0 0 32 0,83 49 0 16,-83-49 16-16,0 0 0 0,0 0 0 0,0 0 0 16,0 0 192-16,15 50 0 0,-21-35 0 0,-5 1 0 15,-11 2 0-15,-7 1 0 0,-1 2 0 0,-2-2 160 16,-2-4-160-16,1-2 0 0,3-8 0 0,0-1 0 16,1-4 0-16,5-4-224 0,5-5 48 0,0-2 16 15,4-6-112-15,0-2-32 0,8 2 0 0,5-2 0 0,2-5 880 0,0-4 160 16,15-1 32-16,4-4 16 15,5-1-1488-15,4 6-320 0,6 3-48 0,2 3-16 0,-36 22 864 0,86-34 224 16,-86 34 0-16,102-21 0 0,-102 21 0 0,88-15 128 16,-88 15 0-16,98-7 0 0,-98 7 176 0,86 0 32 15,-86 0 16-15,0 0 0 0,90 22 0 0,-90-22 0 16,0 0 0-16,0 0 0 0,44 57-112 0,-44-37-32 16,-10 5 0-16,1-3 0 0,1-7-32 0,1-2-16 15,-6 2 0-15,0 0 0 0,-4-5-160 0,0-1 128 16,0-3-128-16,-2-4 128 0,4-4-128 0,2-4 0 15,-6-3 0-15,6-6 0 0,2-4 0 0,1-5 0 16,5-5-192-16,5-4 192 0,0 1-320 0,9 2 64 16,6-8 16-16,4 4 0 0,5 2-48 0,1 2-16 0,5 2 0 15,2 4 0-15,-2 3-16 0,2-2-16 0,-32 23 0 0,67-37 0 32,-23 16-512-32,1 0-112 0</inkml:trace>
  <inkml:trace contextRef="#ctx0" brushRef="#br0" timeOffset="61720.33">16716 5681 28559 0,'-10'11'2544'0,"-3"2"-2032"0,6-1-512 0,3-3 0 0,0-3 2560 0,-1 7 400 0,-9 15 96 0,-6 17 16 0,-5 17-1088 0,-3 17-224 0,0 9-32 0,7 3-16 0,3-5-560 0,4-9-128 0,9-9 0 0,5-6-16 0,3-13-336 0,-1-8-64 0,-2-41-16 0,14 79 0 0,-14-79-592 0,30 81 0 0,-30-81-192 0,47 80 64 0,-47-80-896 0,0 0-160 0,71 70-32 0,-71-70-16 0,0 0-304 0,83 9-64 0</inkml:trace>
  <inkml:trace contextRef="#ctx0" brushRef="#br0" timeOffset="61994.8">17075 6239 40543 0,'-17'23'1792'0,"11"-12"384"0,-3 0-1744 0,5-3-432 0,2-5 0 0,2-1 0 15,0-2 1040-15,0 0 128 0,0 0 32 0,0 0 0 16,0 0-176-16,0 0-16 0,0 0-16 0,87-2 0 16,-87 2-720-16,45-20-144 0,-45 20-128 0,47-21 192 15,-47 21-192-15,39-22-224 0,-39 22 48 0,0 0 16 31,51-17-288-31,-51 17-64 0,0 0-16 0,0 0 0 0,0 0 144 0,0 0 16 0,0 0 16 0,21 64 0 16,-27-42 352-16,0-3 0 0,-1 2 0 0,1-3 0 16,2 1 144-16,3 0 112 0,-3-8 0 0,2 2 16 15,2-13-32-15,0 0-16 0,0 0 0 0,0 0 0 16,0 0-432-16,0 0-96 0,0 0-16 0,0 0 0 16,0 0-576-16,0 0-128 0,58-28-32 0,-48 7-18192 15</inkml:trace>
  <inkml:trace contextRef="#ctx0" brushRef="#br0" timeOffset="62562.06">17404 5826 16575 0,'-2'-4'1472'0,"2"2"-1168"16,-4 2-304-16,4 0 0 0,0 0 4368 0,0 0 816 15,-4-2 176-15,2 2 16 0,2 0-2544 0,0 2-512 16,0 0-96-16,0-2-32 0,0 0-1520 0,0 0-304 16,0 0-64-16,0 0-16 0,0 0-288 0,74 37-224 15,-74-37 32-15,0 0 16 16,0 0-528-16,71 44-96 0,-71-44-32 0,0 0 0 15,55 52-1056-15,-55-52-224 0,35 57-32 0,-35-57-16 16,30 65-1504-16,-30-65-304 0,15 66-64 0,-15-66-16 0,4 62 3216 0,-4-62 640 16,-5 53 192-16,1-29 0 0,-2 4 3648 0,-3-9 832 0,5-2 176 15,-2-2 16-15,6-15-2368 0,0 0-496 0,0 0-80 16,-7 32-32-16,7-32-1088 0,0 0-224 0,0 0-32 0,0 0-16 16,0 0-336-16,26-22-160 0,-16 10 16 0,1-3 0 31,2-3-304-31,2-3-48 0,0 0-16 0,0 0 0 15,0 1-384-15,2 1-64 0,2-4-32 0,1 3 0 16,-1 3 432-16,-19 17 96 0,38-21 16 0,-38 21 0 0,0 0 1376 0,0 0 288 0,64-5 48 0,-64 5 16 16,0 0-272-16,0 0-48 0,0 0-16 0,49 67 0 15,-49-67 64-15,0 0 16 0,0 0 0 0,28 62 0 16,-28-62-416-16,0 0-80 0,0 0-16 0,0 0 0 16,0 0-384-16,0 0-128 0,71 40 0 0,-71-40 0 31,0 0-576-31,47-30-192 0,-30 11-16 0,6-7-16 0,1-1-496 0,1-5-112 0,-1-2 0 0,2-1-16 15,4-7-3136-15,0-3-624 0,8-7-128 0,-4-5-32 16,-2 5-144-16,-2 3-16 0,-6-4-16 0,-5 6 0 0,0 6 6096 0,-10 5 1232 16,-3 8 240-16,-2 11 64 0,-4 8 4208 0,-4 5 848 15,0 8 160-15,-2 5 32 0,1 0-4080 0,-3 7-816 16,1 4-160-16,-1 12-48 0,-1 2-848 0,3 11-192 16,-3 8-16-16,3-8-16 0,2-6-352 0,3 6-80 15,1 14-16-15,0 10 0 0,0 4-176 0,5 1-48 16,-3-5 0-16,2-9 0 0,5-7-192 0,-9-53-64 15,13 81 0-15,-13-81 0 0,10 58-512 0,-10-58-96 16,0 0-32-16,11 60 0 16,-11-60-992-16,0 0-208 0,0 0-32 0,0 0-20096 0</inkml:trace>
  <inkml:trace contextRef="#ctx0" brushRef="#br0" timeOffset="62783.27">18229 5897 36447 0,'-19'-9'800'0,"13"3"160"0,2 2 48 0,-1 4 16 0,5-4-816 0,0 3-208 0,0 1 0 0,0 0 0 0,0 0 1696 0,0 0 288 0,58-19 64 0,-58 19 16 0,77-15-1184 0,-77 15-240 0,102-19-64 0,-46 8 0 0,2-1-944 0,10 3-192 0,3-2-32 0,18-8-16 0</inkml:trace>
  <inkml:trace contextRef="#ctx0" brushRef="#br0" timeOffset="63047.84">19503 6104 39615 0,'0'0'1760'0,"0"0"352"0,28-17-1680 0,-28 17-432 15,0 0 0-15,11-10 0 0,-7 9 992 0,-4 1 112 16,0 0 32-16,0 0 0 0,38-15-64 0,-38 15-16 16,0 0 0-16,0 0 0 0,0 0-896 0,67 0-160 15,-67 0 0-15,0 0 0 0,0 0 240 0,0 0 160 16,53 58 48-16,-53-58 0 16,0 0-1536-16,19 79-320 0,-19-79-48 0,0 65-16 0,0-65 2736 0,-4 66 528 15,4-66 128-15,0 59 0 0,0-59-1536 0,0 0-384 0,0 47 0 0,0-47 0 31,0 0-1536-31,0 0-400 0,0 0-80 0,0 0-16 0,0 0 1408 0,0 0 288 0,0 0 48 0,49-32-18672 16</inkml:trace>
  <inkml:trace contextRef="#ctx0" brushRef="#br0" timeOffset="63197.93">19824 5594 34095 0,'-9'6'1504'0,"3"-4"320"0,-1 2-1456 0,5 0-368 0,-2-4 0 0,4 3 0 15,0-3 1776-15,0 0 272 0,0 0 64 0,0 0 16 16,0 0-848-16,13 60-160 0,-13-60-32 0,0 0-16 0,0 0-800 16,70 62-144-16,-70-62-128 0,0 0 144 15,69 47-864-15,-69-47-176 0</inkml:trace>
  <inkml:trace contextRef="#ctx0" brushRef="#br0" timeOffset="63364.71">20508 6051 35007 0,'0'0'3120'0,"0"0"-2496"16,0-4-496-16,0 2-128 0,0 2 1632 0,0 0 304 16,0 0 64-16,13-13 16 0,-13 13-288 0,23-22-64 15,-6 7-16-15,-17 15 0 0,41-28-944 0,-41 28-176 16,34-21-32-16,-34 21-16 16,0 0-832-16,38-21-160 0,-38 21-48 0,0 0-21072 0</inkml:trace>
  <inkml:trace contextRef="#ctx0" brushRef="#br0" timeOffset="63504.01">20392 6273 32255 0,'-6'9'1424'0,"6"-9"304"0,0 0-1392 0,0 0-336 0,0 0 0 0,0 0 0 15,0 0 2016-15,0 0 336 0,0 0 64 0,0 0 16 16,92 13-912-16,-92-13-176 0,75-7-48 0,-75 7 0 16,83-13-720-16,-83 13-160 0,92-17-32 0,-92 17 0 15,87-25-592-15,-40 10-128 0,-2-2-32 0,2 2-20176 16</inkml:trace>
  <inkml:trace contextRef="#ctx0" brushRef="#br0" timeOffset="63798.2">21260 5837 35935 0,'-17'7'1600'16,"11"-5"320"-16,-3 4-1536 0,9-6-384 0,-6 7 0 0,6-7 0 0,0 0 1568 0,-9 19 240 15,9-19 48-15,-13 40 16 0,13-40-432 0,-6 73-96 16,6-73 0-16,6 81-16 0,-6-81-400 0,19 77-80 15,-19-77-16-15,32 62 0 0,-32-62-432 0,0 0-80 16,60 56-32-16,-60-56 0 0,0 0-288 0,69 0 0 16,-69 0 0-16,53-26-144 15,-29 3-224-15,-3-5-32 0,2 0-16 0,-7 4 0 16,1-3-96-16,-5 3-32 0,1-2 0 0,-8-3 0 0,5-4 160 0,-6-5 16 16,-4 8 16-16,-4-2 0 0,-6 6 80 0,-1 3 16 0,-2-1 0 0,-8-1 0 15,3 6 896-15,-1 1 192 0,0-1 48 0,-2 4 0 31,4 5-1744-31,2-3-352 0,2 6-64 0,6 3 0 16,-3-2 544-16,3 4 112 0,5 2 32 0,-2 0-18432 0</inkml:trace>
  <inkml:trace contextRef="#ctx0" brushRef="#br0" timeOffset="63965.54">22185 5730 39615 0,'0'0'1760'0,"0"0"352"0,0 0-1680 0,0 0-432 0,0 0 0 0,0 0 0 16,0 0 848-16,0 0 96 0,0 0 16 0,28 56 0 16,-28-56 272-16,0 0 64 0,0 0 16 0,0 0 0 15,4 58-1696-15,-4-58-352 0,0 0-64 0,0 0-19632 16</inkml:trace>
  <inkml:trace contextRef="#ctx0" brushRef="#br0" timeOffset="64099.36">22333 6181 39615 0,'0'0'1760'0,"0"0"352"0,0 0-1680 0,-2 54-432 16,2-54 0-16,0 0 0 0,0 0 1360 0,-13 34 192 16,13-34 48-16,-19 47 0 0,0-19-192 0,-1 6-48 15,-5-6 0-15,3 1 0 16,-3-3-1616-16,1-2-320 0,-4 3-64 0,3-7 0 0</inkml:trace>
  <inkml:trace contextRef="#ctx0" brushRef="#br0" timeOffset="64483.33">23252 5912 38703 0,'0'0'1712'0,"38"-30"352"15,-38 30-1648-15,0 0-416 0,32-23 0 0,-32 23 0 16,0 0 1200-16,0 0 144 0,39-22 48 0,-39 22 0 0,47-21-320 0,-47 21-64 16,0 0-16-16,53-19 0 0,-53 19-752 0,0 0-240 15,0 0 128-15,0 0-128 0,0 0-256 0,0 0-96 16,0 0-32-16,15 68 0 15,-15-68-64-15,-15 38-32 0,5-10 0 0,-3 6 0 0,0 9 288 0,2-4 192 16,-4 8-208-16,5 2 80 0,1-6 128 0,3 1 128 16,2-11-128-16,4-33 176 0,4 57 144 0,-4-57 16 15,0 0 16-15,0 0 0 0,0 0-224 0,0 0-128 16,0 0 160-16,68 36-160 16,-68-36-256-16,28-25-128 0,-7 4-48 0,-2-5-19520 0</inkml:trace>
  <inkml:trace contextRef="#ctx0" brushRef="#br0" timeOffset="64651.03">23624 5399 11967 0,'-9'6'1072'0,"1"-3"-864"0,3 1-208 0,-1 2 0 16,6-6 5632-16,0 0 1088 0,0 0 224 0,0 0 32 16,0 0-4112-16,-6 34-832 0,6-34-176 0,0 0-16 15,0 0-1200-15,15 62-256 0,-15-62-32 0,0 0-16 16,0 0-944-16,62 54-192 0</inkml:trace>
  <inkml:trace contextRef="#ctx0" brushRef="#br0" timeOffset="64901.05">24812 5572 44223 0,'-19'4'1968'0,"4"-4"400"0,2 2-1904 0,2-1-464 16,1 5 0-16,1-6 0 0,-6 6 1344 0,-12 3 160 15,-8 2 32-15,-14 6 16 0,-4 4 16 0,-3 2 0 16,0 1 0-16,10 0 0 0,5-3-1056 0,5 3-224 16,-1 5-32-16,7 3-16 0,2 5-240 0,3-1 0 15,8-4 0-15,6 2-160 16,11-34-272-16,-10 67-48 0,10-67-16 0,10 59 0 0,-10-59 176 0,0 0 48 16,49 56 0-16,-49-56 0 0,0 0 272 0,90 21 0 15,-90-21-128-15,71 3 128 0,-71-3-288 0,89-15 0 0,-39 2 0 16,-1-2 0-1,6-4-1056-15,1-3-192 0</inkml:trace>
  <inkml:trace contextRef="#ctx0" brushRef="#br0" timeOffset="65301.89">25340 5784 40543 0,'0'-20'1792'0,"0"8"384"0,0 1-1744 0,2 0-432 0,-2 11 0 0,0 0 0 16,9-15 1232-16,-9 15 176 0,19-27 16 0,-4 11 16 16,-15 16 304-16,36-25 64 0,-36 25 16 0,0 0 0 15,0 0-736-15,0 0-128 0,67 45-48 0,-67-45 0 16,0 0-544-16,12 81-112 0,-12-81-32 0,0 68 0 16,0-68-224-16,-4 62-256 0,4-62 48 0,-8 71 16 15,8-71-688-15,-13 71-128 0,13-71-16 0,-5 49-16 16,5-49-192-16,0 0-48 0,0 0 0 0,0 0 0 15,0 0 240-15,0 0 32 0,0 0 16 0,18-33 0 16,-3-3 320-16,6-6 64 0,4-5 16 0,3-5 0 0,0 3 384 0,6 0 80 16,-2 4 128-16,2 6-208 0,-4 9 384 0,-2 1 80 15,0 11 0-15,-28 18 16 0,49-21 368 0,-49 21 80 16,0 0 16-16,0 0 0 0,0 0 160 0,0 0 48 16,0 0 0-16,39 75 0 0,-39-75 160 0,-9 60 48 15,9-60 0-15,-11 70 0 0,11-70-384 0,-10 84-80 0,10-84-16 0,-7 62 0 16,7-62-432-16,3 68-96 0,-3-68-16 15,0 0 0 1,25 83-832-16,-25-83-192 0,0 0-16 0,0 0-22736 0</inkml:trace>
  <inkml:trace contextRef="#ctx0" brushRef="#br0" timeOffset="65502.81">26498 5544 41471 0,'0'0'3680'16,"0"0"-2944"-16,-4-2-592 0,4 2-144 16,0 0 864-16,0 0 144 0,0 0 16 0,0 0 16 15,0 0 656-15,0 0 128 0,0 0 32 0,0 0 0 16,0 0-1264-16,0 0-240 0,0 0-48 0,0 0-16 16,64 36-1408-16,-64-36-288 0,0 0-48 0,0 0-20592 15</inkml:trace>
  <inkml:trace contextRef="#ctx0" brushRef="#br0" timeOffset="65636.67">26830 6087 42383 0,'0'0'1872'0,"0"0"400"0,0 0-1824 0,-15 47-448 16,15-47 0-16,0 0 0 0,-19 22 1440 0,4-7 192 16,-7 10 32-16,-12 9 16 0,-5-1-320 0,-3 1-64 15,-1-2-16-15,2-5 0 16,3-5-1616-16,4-1-336 0,6-6-64 0,-6-8-22096 0</inkml:trace>
  <inkml:trace contextRef="#ctx0" brushRef="#br0" timeOffset="65921.12">27593 5664 40543 0,'0'0'1792'0,"58"-8"384"0,-58 8-1744 0,0 0-432 0,62-7 0 0,-62 7 0 16,0 0 1072-16,59-15 128 0,-7 2 16 0,10-4 16 15,6-2 400-15,-4 2 80 0,-8 0 16 0,-11 0 0 0,-45 17-1168 0,66-26-240 16,-66 26-32-16,40-23-16 15,-40 23-1104-15,18-20-240 0,-18 20-32 0,4-17-13680 16,-4 9-2752-16</inkml:trace>
  <inkml:trace contextRef="#ctx0" brushRef="#br0" timeOffset="66087.67">27877 5211 911 0,'-8'0'0'0,"8"0"0"15,-7 0 0-15,7 0 0 0,0 0 6912 0,0 0 1312 16,0 0 256-16,0 0 48 0,0 0-4272 0,0 0-864 15,15 81-160-15,-15-81-32 0,24 94-1328 0,-24-94-256 16,25 122-48-16,-16-54-16 0,-3-6-480 0,-2 0-112 0,-4-62 0 0,3 101-16 16,-3-101-560-16,2 102-128 0,-2-102 0 15,8 105-16 1,-8-105-1008-16,17 96-192 0,-17-96-32 0,26 79-21552 0</inkml:trace>
  <inkml:trace contextRef="#ctx0" brushRef="#br0" timeOffset="66287.63">28535 5566 36863 0,'0'0'3264'15,"0"0"-2608"-15,0 0-528 0,0 0-128 16,0 0 1168-16,0 0 208 0,0 0 32 0,0 0 16 16,0 0 416-16,0 0 80 0,82 6 0 0,-82-6 16 15,81-13-912-15,-38 5-176 0,3-1-32 0,1-4-16 0,0 1-672 0,-2-1-128 16,2 0 0-16,-10 2 0 15,3-4-1024-15,-7 2-144 0,-33 13-48 0,47-19-13376 16,-47 19-2672-16</inkml:trace>
  <inkml:trace contextRef="#ctx0" brushRef="#br0" timeOffset="66471.77">28881 5196 33167 0,'0'0'2944'0,"0"0"-2352"16,-8 0-464-16,8 0-128 0,0 0 1504 0,0 0 288 15,0 0 48-15,-15 28 16 0,15-28-192 0,-15 53-16 16,15-53-16-16,-15 98 0 0,6-35-464 0,1 3-80 0,2 0-32 0,1-2 0 16,5-64-448-16,-6 100-96 0,6-100 0 0,-4 97-16 15,4-97-496-15,12 92-160 0,-12-92 0 0,22 70 0 32,-22-70-1184-32,0 0-256 0</inkml:trace>
  <inkml:trace contextRef="#ctx0" brushRef="#br0" timeOffset="66755.25">29373 5655 42383 0,'0'0'1872'0,"-11"1"400"0,11-1-1824 0,0 0-448 0,0 0 0 0,0 0 0 16,0 0 1344-16,0 0 192 0,15-20 16 0,0 3 16 15,9-2-96-15,4-2 0 0,2 1-16 0,2-1 0 0,-2 0-976 0,2 5-192 16,-3-3-32-16,-3 4-16 0,-26 15-240 0,41-17-256 15,-41 17 48-15,0 0 16 16,0 0-528-16,0 0-112 0,0 0 0 0,0 0-16 16,30 66 240-16,-30-66 48 0,-11 50 16 0,11-50 0 0,-13 59 352 0,13-59 64 15,-13 56 128-15,13-56-208 0,-10 53 208 0,10-53 0 16,-2 58 192-16,2-58-192 0,0 0 144 0,4 58-144 16,-4-58 0-16,0 0 144 0,0 0-400 0,0 0-64 15,0 0-32-15,55 40 0 16,-55-40-672-16,24-16-144 0</inkml:trace>
  <inkml:trace contextRef="#ctx0" brushRef="#br0" timeOffset="66939.39">29627 5189 37775 0,'0'-10'3360'0,"0"3"-2688"0,0 7-544 0,3-10-128 15,-3 10 896-15,0 0 128 0,10-9 48 0,-5-4 0 16,10-2 224-16,-1-6 48 0,10 2 16 0,-5 0 0 15,5 4-624-15,-3 2-128 0,-21 13-32 0,43-15 0 32,-43 15-1136-32,0 0-224 0,51-9-48 0,-51 9-19936 0</inkml:trace>
  <inkml:trace contextRef="#ctx0" brushRef="#br0" timeOffset="67139.34">30149 5059 41471 0,'0'0'1840'16,"0"0"368"-16,64 13-1760 0,-64-13-448 0,0 0 0 0,0 0 0 0,0 0 1152 0,71 47 128 16,-71-47 48-16,83 73 0 0,-21-16 832 0,-4 5 160 15,-1 5 48-15,-12-5 0 0,-13 2-960 0,-32-64-192 16,28 115-48-16,-28-115 0 0,-23 86-928 0,3-46-176 16,-5-1-64-16,-7 5 0 0,-7 2 0 0,-4 3 0 15,-1-2 0-15,-12 6 0 16,-12 5-1888-16,-14 0-368 0,-3-1-80 0,2-8-21536 0</inkml:trace>
  <inkml:trace contextRef="#ctx0" brushRef="#br0" timeOffset="71691.14">7590 11571 58975 0,'0'0'5248'0,"0"0"-4208"0,0 0-832 0,45 67-144 0,-45-67-64 16,0 0 0-16,0 0 0 0,62 62 0 0,-62-62-2608 0,0 0-512 0,0 0-96 0,28-19-32 0,-16-7 2576 0</inkml:trace>
  <inkml:trace contextRef="#ctx0" brushRef="#br0" timeOffset="71701.14">7432 10437 39615 0,'0'0'3520'0,"2"-3"-2816"0,2 1-560 0,1 0-144 0,3 0 1024 0,-2-2 192 0,-1 0 16 0,8 3 16 0,2-9 416 0,-15 10 96 0,72-24 16 0,-20 7 0 0,1 0-1008 0,2 2-208 0,-55 15-48 0,101-23 0 0,-101 23-864 0,81-15-176 0,-81 15-48 0,71-4 0 0,-71 4-1168 0,0 0-240 0</inkml:trace>
  <inkml:trace contextRef="#ctx0" brushRef="#br0" timeOffset="71711.14">7654 11039 3679 0,'-15'11'320'0,"9"-7"-320"0,2-1 0 0,-1 1 0 0,5-2 7104 0,0-2 1344 0,0 0 256 0,0 0 64 0,5-2-5120 0,5-2-1024 0,1-3-192 0,-11 7-64 0,47-26-1040 0,-13 9-224 0,-2 0-32 0,7-2-16 0,-1 0-800 0,-2-1-256 0,5 3 160 0,-2 0-160 0,5 0-848 0,-44 17-256 0,86-28-48 0,-86 28-12336 0,77-19-2448 0</inkml:trace>
  <inkml:trace contextRef="#ctx0" brushRef="#br0" timeOffset="71838.17">8462 10903 25791 0,'-2'17'1152'0,"2"-7"224"0,-4 1-1104 0,4 0-272 0,-3-1 0 0,1-5 0 0,2 5 2688 0,-10 8 464 0,1 11 112 0,-6 6 0 0,-2 7-1456 0,0-8-288 0,-2-1-64 0,0-3-16 0,1-1-864 15,-1-1-160-15,0-6-32 0,-2 1-16 0,3-2-368 0,-5-1 128 0,6-8-128 0,-2-1 0 0,1-4-160 0,3-5-96 0,-2-6-32 0,5-1 0 0,3-6-16 0,-2-6 0 0,7-12 0 0,4-4 0 16,0-9 48-16,9 3 16 0,1-4 0 0,7-3 0 16,5-1 240-16,1 0-176 0,3 2 176 0,2 4-160 15,0 2 160-15,2-1 0 0,4 4 0 0,-2 6 0 16,-4 6 144-16,3-1 64 0,2-3 16 0,-1 6 0 16,-2 5 32-16,-30 17 0 0,59-23 0 0,-59 23 0 15,0 0 192-15,77-5 64 0,-77 5 0 0,0 0 0 0,0 0 80 16,80 39 32-16,-80-39 0 0,0 0 0 0,64 81-80 15,-64-81-16-15,38 71 0 0,-38-71 0 0,28 74-192 0,-28-74-32 16,15 71-16-16,-15-35 0 0,0 5-80 0,-5-3-16 16,-5 1 0-16,1-5 0 0,-4-4 48 15,1-6 0-15,-1-3 0 0,-2-4 0 0,0-2-80 0,0-4-16 16,-4-3 0-16,4-4 0 0,2-1-144 0,0-6 128 16,-2-3-128-16,0-11 128 0,2-5-128 0,1-7 0 15,5-3 0-15,5-7 0 0,2-8 0 0,2-6 0 16,5 1-192-16,5-3 192 0,5-5-192 0,3 4 192 0,3 9-192 15,-2 0 192-15,1 7-144 0,8-3 144 0,-2 4 0 16,10 1 0-16,5-5 0 0,2 9-128 0,2 2 128 0,-4 11 0 16,-43 21 0-16,79-18 0 0,-79 18-128 0,0 0 128 31,87 13-560-31,-87-13-48 0,0 0-16 0,0 0-14112 0,66 73-2832 0</inkml:trace>
  <inkml:trace contextRef="#ctx0" brushRef="#br0" timeOffset="72643.73">10185 9992 27647 0,'-24'13'2448'0,"11"-7"-1952"0,0 5-496 0,1 0 0 0,3 1 2688 0,3 1 448 0,-3 2 96 0,-6 13 16 0,-8 21-1536 0,-5 15-304 0,0 20-64 0,7 3-16 0,6-1-432 0,6-3-64 0,5 9-32 0,4 2 0 0,8-6-400 0,3-1-80 0,8-3 0 0,-1-12-16 0,1-12-112 0,-19-60-32 0,30 81 0 0,-30-81 0 0,0 0-160 0,68 82 0 0,-68-82 0 0,0 0 0 0,101 34-816 0,-101-34-32 0,79-2-16 0,-79 2-12992 0,74-17-2592 0</inkml:trace>
  <inkml:trace contextRef="#ctx0" brushRef="#br0" timeOffset="73024.5">10469 10605 25791 0,'-6'-10'1152'0,"6"6"224"0,-3-1-1104 0,3 1-272 16,0 0 0-16,0 2 0 0,3 0 3216 0,-3-3 592 16,6-1 112-16,-2-3 32 0,3-2-1680 0,6-3-336 15,1-6-64-15,6 1-16 0,-1-4-528 0,6 3-112 16,-3 1-32-16,3 0 0 0,-1 4-576 0,0-4-112 16,-3 4-32-16,5-2 0 0,-1 0-464 0,-1 4 128 15,1-2-128-15,-5 0 0 0,-1 6 0 0,-2-1 0 16,-17 10-144-16,0 0 144 0,0 0-320 0,0 0 48 15,0 0 0-15,0 0 0 0,0 0 272 0,0 0-192 16,34 61 192-16,-38-35-160 0,-2-5 304 0,3 1 64 16,-3 3 16-16,0-1 0 0,3 4 224 0,-1 0 64 15,2 8 0-15,2-2 0 0,0 2-176 0,2-4-16 0,2-4-16 0,-4-28 0 16,11 49-144-16,-11-49-32 0,0 0 0 0,0 0 0 16,0 0-128-16,0 0 0 0,0 0 0 0,60 60 0 31,-51-60-256-31,1-6-128 0,-3 2-16 0,3-5-16 15,-1 1-800-15,4-3-144 0,-3-4-48 0,5 0-13712 0,-2-2-2752 0</inkml:trace>
  <inkml:trace contextRef="#ctx0" brushRef="#br0" timeOffset="73265.2">10877 9738 39615 0,'-4'8'1760'0,"-2"-6"352"0,3 1-1680 0,-1 1-432 0,4 2 0 0,0-6 0 0,0 4 1056 0,4 3 128 0,-4 6 32 0,0-13 0 0,0 0-160 0,22 62-32 0,-22-62 0 0,0 0 0 0,30 74-640 0,-30-74-128 0,0 0-16 0,44 77-16 0,-44-77-928 0,0 0-176 0,56 90-32 0,-56-90-19712 0</inkml:trace>
  <inkml:trace contextRef="#ctx0" brushRef="#br0" timeOffset="73370.7">11732 10558 31327 0,'-4'3'2784'0,"0"3"-2224"0,3 0-560 0,1-5 0 16,0 1 2528-16,-4 4 400 0,4 0 80 0,-6 7 0 15,-3 4-672-15,-1 3-144 0,-3 7-16 16,2 1-16-16,-2 0-1312 0,1-3-256 0,3-3-48 16,0 4-16-1,1-3-1040-15,6-2-224 0,-3-3-32 0,1 1-21520 0</inkml:trace>
  <inkml:trace contextRef="#ctx0" brushRef="#br0" timeOffset="73674.88">12234 9678 36863 0,'-6'2'3264'16,"0"2"-2608"-16,3-1-528 0,-3 3-128 15,2 0 1440-15,-1 7 256 0,-10 2 48 0,-4 13 16 16,-9 10 128-16,-1 7 32 0,5 4 0 0,3 0 0 0,4 3-880 0,6-5-160 15,7 0-48-15,8-9 0 16,-4-38-496-16,0 0-96 0,43 84-32 0,-43-84 0 0,0 0-208 16,83 53 0-16,-83-53 0 0,0 0-160 0,100 36-112 0,-100-36-32 15,73 20 0-15,-73-20 0 16,0 0-128-16,90 19-16 0,-90-19-16 0,0 0 0 0,0 0 224 0,0 0 48 16,0 0 16-16,68 64 0 0,-72-41 176 0,-2 1 0 15,3-5 0-15,-3 0 0 0,-7 5 256 0,-2 0-32 16,-6 5 0-16,-3-1 0 0,-4 2-80 0,-1-6-16 15,-4-1 0-15,-5-3 0 16,2-4-448-16,-1-3-80 0,-1-8-32 0,-1-1 0 16,5-8-1088-16,2-1-208 0</inkml:trace>
  <inkml:trace contextRef="#ctx0" brushRef="#br0" timeOffset="73820.95">12311 9966 1839 0,'28'-19'160'0,"-13"9"-160"0,2 1 0 0,-6 2 0 16,-1 5 6864-16,-5-4 1344 0,3 2 272 0,7 0 48 15,-15 4-4336-15,52-15-864 0,-52 15-192 0,72-13-16 16,-72 13-1776-16,64-7-368 0,-64 7-64 0,0 0-16 16,71 0-896-16,-71 0 0 0,0 0-272 0,0 0-13552 15,81 5-2720-15</inkml:trace>
  <inkml:trace contextRef="#ctx0" brushRef="#br0" timeOffset="74057.45">12901 9376 27647 0,'0'0'2448'0,"0"0"-1952"15,0 0-496-15,0 0 0 0,0 0 2864 0,0 0 464 16,0 0 112-16,96 52 16 0,-96-52-1120 0,81 77-224 16,-81-77-32-16,77 111-16 0,-44-43-256 0,-8 9-48 15,-1 13-16-15,-1 13 0 0,-8 3-240 0,-6 3-48 16,-3-17-16-16,-6 4 0 0,-4-1-1152 0,-2 1-208 15,-5 2-80-15,-2-2 0 0,0 0 0 0,-6-6 0 16,-2-8 0-16,1-14 0 16,1-15-1408-16,-9-6-256 0,-6 0-64 0,-4-6-22752 0</inkml:trace>
  <inkml:trace contextRef="#ctx0" brushRef="#br0" timeOffset="76077.2">7383 10567 2751 0,'-2'0'256'0,"0"-4"-256"0,2 2 0 0,0 2 0 0,0 0 2048 0,-3 0 352 0,3 0 80 0,0-2 16 0,0 2 1472 0,-2 0 288 0,2 0 64 0,0 2 16 0,0-4-1088 0,-4 4-224 0,4 4-32 0,-6-4-16 0,6 2-1536 0,-3-1-304 0,3 3-64 0,-4 0-16 0,2 3-208 0,2 0-32 0,-4 5-16 0,4 1 0 0,-3 3-112 0,3 7-32 0,3 5 0 0,-3 4 0 0,4 1-208 0,2 7-32 0,3 3-16 0,0 6 0 0,1 7-160 0,-1 2-48 0,3 0 0 0,1 6 0 0,2 5-192 0,-2 6 0 0,2-5 0 0,0-3 0 0,0 3 0 0,-2-5-160 16,2-8 160-16,-2-5-192 0,2-5-64 0,-5-6-32 15,-10-43 0-15,20 68 0 0,-20-68 32 0,19 62 16 0,-19-62 0 0,15 53 0 16,-15-53 240-16,13 43 0 15,-7-23-160-15,-2-1 160 0,1-4-256 0,-1-2 0 0,2-9 16 0,-6 2 0 32,4-4-304-32,-2 0-64 0,1-4-16 0,-3 0 0 15,4-4-128-15,-4 2-16 0,0-1-16 0,2-3-17840 0</inkml:trace>
  <inkml:trace contextRef="#ctx0" brushRef="#br0" timeOffset="80487.92">15323 10217 48959 0,'28'-5'4352'0,"6"-3"-3488"0,-34 8-688 0,106-17-176 0,-33 4-960 0,-4-2-208 0,-16 6-48 0,-53 9-16 0,58-15 208 0,-58 15 64 0,62-15 0 0,2 3-11664 0,0 5-2336 0</inkml:trace>
  <inkml:trace contextRef="#ctx0" brushRef="#br0" timeOffset="80501.86">14895 10834 24879 0,'0'7'2208'0,"4"-5"-1760"0,1 0-448 0,1-4 0 0,-1 0 2704 0,12 2 464 0,-17 0 96 0,77-15 0 0,-5-3-1312 0,22-13-272 0,9 0-48 0,2-9-16 0,12-1-848 0,-2-3-160 0,-14 5-32 0,4-2-16 0,6-3-560 0,4-1 0 0,-8 4-192 0,-6 0 48 0,-1-1-656 0,-12 3-128 0,-7-1-32 0,0-3-17664 0</inkml:trace>
  <inkml:trace contextRef="#ctx0" brushRef="#br0" timeOffset="80737.85">15686 9573 22111 0,'-13'-6'976'0,"7"2"208"0,2 1-944 0,1-1-240 16,3 2 0-16,3 2 0 0,1-6 2432 0,11 1 432 16,13-5 80-16,12 1 32 0,13 0-544 0,9 1-128 0,9 2 0 0,12 10-16 15,-1 2-1312-15,1 3-256 0,2 3-48 0,-85-12-16 16,148 37-208-16,-148-37-64 0,126 47 0 0,-126-47 0 15,100 47-256-15,-100-47-128 0,77 60 128 0,-77-60-128 16,54 70 0-16,-54-70 0 0,23 66 0 0,-27-29 0 16,-6 4 0-16,-5 8 0 0,-9 4 0 0,-10 0 0 15,0-1-192-15,-9-1 0 0,0 0-16 0,-8-3 0 32,-7 9-336-32,-4-5-64 0,0 1-16 0,2-4 0 0,3-6-592 0,5 0-112 15</inkml:trace>
  <inkml:trace contextRef="#ctx0" brushRef="#br0" timeOffset="81909.88">18901 9030 5519 0,'0'-40'496'0,"0"18"-496"0,2-1 0 0,-2 3 0 0,0 6 1904 0,0 3 272 0,0-2 64 0,-2-12 16 0,2-8 2096 0,-3-11 400 0,-1 1 96 0,2 15 16 0,-4 13-1648 0,3 11-320 0,3 14-64 0,0 12-16 0,0 12-1600 0,3 4-320 0,3 3-64 0,0 19 0 0,3 19-64 0,0 19-16 0,5 3 0 0,-5 1 0 0,2-6-208 0,-1-4-32 0,-5 3-16 0,3-8 0 0,-6-16-160 0,2 6-16 0,-1 10-16 0,-1 1 0 16,2-3-304-16,2-8 128 0,-3-17-128 0,3-6 0 0,-6-54 0 0,19 92 0 0,-19-92 0 0,24 87 0 0,-24-87-224 0,19 58-96 0,-19-58-32 0,0 0 0 15,21 68-304-15,-18-55-64 0,1-6-16 0,-4-5 0 16,-4-2 32-16,-5-7 16 0,-4-3 0 0,-4-5 0 16,-9-5 96-16,-8-12 16 0,-9-4 0 0,-10-7 0 0,-7-4 176 0,-12-2 32 0,-5-7 16 0,0-3 0 15,-9-8 32-15,5-1 0 0,8 2 0 0,7 8 0 16,8 0 320-16,9 9 0 0,11 11 0 0,4 5 0 16,12 8 384-16,11 6-16 0,1 2 0 0,16 6 0 15,9 2-112-15,7-3-32 0,12 5 0 0,-34 7 0 16,87-11 96-16,-31 7 32 0,17-2 0 0,4-3 0 15,6-1 48-15,7-5 16 0,1-3 0 0,2-1 0 16,3 0 688-16,0 0 144 0,-2 4 32 0,-2 0 0 16,-9 2-1792-16,-8 2-368 0,-7 3-64 0,-14-1-16 15,-54 9 768-15,90-11 192 0,-90 11 0 0,0 0 0 16,72-6 0-16,-66 8 0 0,-6 5 0 0,-4 1 0 0,-6 5 0 0,-7 0 0 16,-11 8-144-16,-6 7 144 0,-3-4 0 0,-6 1-176 15,-4 3 176-15,-4-2-128 0,-2 1 128 0,3-7 0 16,4-3-144-16,9-5 144 0,7-3-160 0,-2-5 160 15,2-4-208-15,2-4 80 0,3-5-112 0,6-6-16 16,10-10 0-16,5-3 0 0,12-4-64 0,7-4 0 16,5-1-16-16,12-3 0 0,12 3 144 0,-1-5 16 15,6 7 16-15,3-3 0 0,3 8 160 0,1 2 0 16,1 3 0-16,1 10 0 0,-9 0 208 0,-49 15 80 16,99-11 16-16,-99 11 0 0,106 7 160 0,-106-7 48 15,93 31 0-15,-93-31 0 0,72 65-48 0,-72-65 0 0,43 72 0 16,-43-72 0-16,23 65-16 0,-23-65-16 0,5 74 0 0,-8-35 0 15,1-1-48-15,-8-6 0 16,3-6 0-16,-1-1 0 0,-5-1-96 0,-2-1-32 0,0-1 0 0,-4-3 0 16,2-2-256-16,2-10 160 0,0 1-160 0,2-8 128 15,2 0-128-15,1-10 0 0,1-3 0 0,-4-4 0 16,5-5-288-16,-1-6-32 0,1-6-16 0,3-6 0 31,5-3-176-31,5-6-48 0,9 2 0 0,-1 0 0 16,7 4-80-16,3 4 0 0,7 1-16 0,-2 2 0 0,6 8 16 0,0 0 0 0,3 3 0 15,7 7 0-15,-5-3-400 0,8 4-80 0,-2 2-16 0,2 2-16544 16</inkml:trace>
  <inkml:trace contextRef="#ctx0" brushRef="#br0" timeOffset="82120.42">20974 8710 34095 0,'-26'2'1504'0,"7"-2"320"0,0 2-1456 0,4 2-368 0,6-4 0 0,0 0 0 0,-5 2 1856 0,-6 5 288 0,-14 3 64 0,-4 1 16 0,-1 11-656 0,5 3-128 0,2 3-32 0,8 8 0 0,5 5-512 0,4 2-96 0,2 12-32 0,5 11 0 0,6 1-240 0,6 5-48 0,5-3-16 0,-3 3 0 0,7 3-256 0,0-8-48 0,-13-67-16 0,36 102 0 0,-36-102-144 0,41 83 0 0,-41-83-192 0,59 84 192 0,-59-84-1200 0,86 79-112 0,-86-79-32 0,102 62-13184 16,-102-62-2656-16</inkml:trace>
  <inkml:trace contextRef="#ctx0" brushRef="#br0" timeOffset="82574.48">22252 9088 15663 0,'-17'0'1392'0,"8"0"-1120"15,0 0-272-15,-1 0 0 0,6 0 2208 0,3 0 384 16,-1 0 80-16,0 0 16 0,-8 0 1168 0,5 0 240 16,1 0 64-16,-2-6 0 0,8 1-2544 0,6-5-496 15,-3 1-96-15,5 0-32 0,5-1-320 0,-2-3-64 16,6 0-16-16,1 2 0 0,1-1-288 0,2 5-64 16,-5 1-16-16,-18 6 0 0,0 0-224 0,0 0 0 15,0 0 0-15,0 0 0 0,72 73-192 0,-72-41-16 16,0 4-16-16,-4 5 0 0,0 3 32 0,-1-5 0 15,-5 4 0-15,5-3 0 0,1-3-16 0,0-5 0 0,4-5 0 16,0-27 0 0,0 0-336-16,0 0-64 0,0 0-16 0,0 0 0 15,0 0-720-15,66-2-128 0,-45-26-48 0,5-12-15760 0</inkml:trace>
  <inkml:trace contextRef="#ctx0" brushRef="#br0" timeOffset="83125.67">22598 8733 1839 0,'4'-53'160'0,"-4"33"-160"0,-4 10 0 0,4 3 0 16,0 5 3616-16,-2-2 688 0,2-2 144 0,-4-3 32 15,-1 0 576-15,1-1 128 0,2 10 32 0,0 10 0 16,4 5-3200-16,-2-15-640 0,0 0-128 0,15 73-32 16,-15-73-720-16,0 0-160 0,30 90-16 0,-30-90-16 15,0 0-176-15,49 96-128 0,-49-96 144 0,0 0-144 16,51 77 0-16,-51-77 0 0,0 0 0 0,52 66 0 16,-52-66-464-16,0 0 16 0,64 73 0 0,-64-73 0 15,0 0-1008-15,49 66-192 0,-49-66-32 0,0 0-16 16,0 0-416-16,0 0-96 0,0 0-16 0,23 67 0 0,-27-63 2576 0,2 4 512 15,-2-1 96-15,-1-1 32 0,1-2 752 0,0 1 160 16,4-3 16-16,-2-2 16 0,4 0-832 0,2 0-160 16,0-2-48-16,5-3 0 0,-3-5-560 0,5 1-112 15,2-4-32-15,0 0 0 0,2-4-192 0,0-2 0 16,4 0 128-16,-4-2-128 0,0 4 0 0,-2 2 0 16,-3 4 0-16,-1 0 0 0,1 3 0 0,-5 3 0 15,-1 1 0-15,2 4 0 0,-3 2 0 0,3 2 0 16,-6 1 0-16,6 3 0 0,-3 3 160 0,-3-11-16 15,0 0 0-15,0 0 0 0,0 0-144 0,34 77 160 16,-34-77-160-16,0 0 160 0,0 0-160 0,0 0 0 0,0 0 0 0,87 28 0 16,-63-33 0-16,1-10 0 0,3-4-192 15,0 0 192 1,-7 0-736-16,3-5-32 0,8-8 0 0,4-8 0 16,1-3-2000-16,1-2-416 0,-4-2-80 0,0-2 0 15,-4 2-752-15,-6-3-144 0,-1 4-16 0,-10-2-16 0,-2 1 3104 0,-11 3 608 0,0 5 128 0,-6 3 32 16,-1 10 3712-16,-1 9 768 0,1 6 128 0,-3 7 48 15,-1 6-416-15,-2 9-80 0,2 8 0 0,-4 5-16 16,2 10-2256-16,3 0-448 0,1 7-96 0,3 3 0 16,0 4-192-16,3 3-48 0,3 9 0 0,2-5 0 15,1-3-208-15,3 7-32 0,3 10-16 0,5 1 0 16,1-1-224-16,-15-69-48 0,37 111-16 0,-37-111 0 16,43 70-240-16,-43-70 0 0,0 0-192 0,74 67 192 15,-74-67-976-15,0 0-96 0,75 36-16 0,-75-36-12784 16,36-9-2560-16</inkml:trace>
  <inkml:trace contextRef="#ctx0" brushRef="#br0" timeOffset="83319.17">23417 8859 16575 0,'-13'-2'1472'0,"4"-4"-1168"0,3 6-304 0,2 0 0 0,3 0 3584 0,-3 0 640 0,-2-2 144 0,-3 0 32 0,1-3-1456 0,6-3-304 0,12-3-48 0,5 2-16 0,13-8-1488 0,6 0-288 0,5-2-64 0,8 0-16 0,6 4-400 0,1-4-96 0,8 4-16 0,2 0 0 0,2 2-720 0,6 0-128 0,-5 2-48 0,5 1-18640 0</inkml:trace>
  <inkml:trace contextRef="#ctx0" brushRef="#br0" timeOffset="83526.92">24547 8785 20271 0,'-15'6'1792'0,"2"0"-1424"0,7 1-368 0,-1-5 0 16,5 0 2928-16,-8 0 512 0,-3 4 96 0,-6 3 32 15,-1-2-752-15,5-1-160 0,5-10-32 0,10-1 0 16,6-7-1392-16,9 1-272 0,4-4-64 0,5 0-16 16,1 2-496-16,-1 2-112 0,-24 11-16 0,47-8 0 15,-47 8-256-15,0 0 0 0,0 0 0 0,71 41 0 16,-71-41-320-16,0 0-32 0,34 91 0 0,-34-91 0 16,13 88 64-16,-13-88 16 0,6 86 0 0,-6-86 0 15,6 81-48-15,-6-81 0 0,3 66 0 0,-3-66 0 0,0 0 0 0,15 79-16 16,-15-79 0-16,0 0 0 15,0 0-960-15,0 0-192 0</inkml:trace>
  <inkml:trace contextRef="#ctx0" brushRef="#br0" timeOffset="83693.5">24849 8167 35007 0,'-18'8'1552'0,"8"-5"320"0,1 3-1488 0,-1-4-384 16,7 2 0-16,1-2 0 0,-2 1 1408 0,-2 5 224 15,1 3 32-15,1 2 16 0,-2 2-768 0,6-15-144 16,0 0-48-16,0 0 0 0,0 0-560 0,0 0-160 16,77 74 0-16,-77-74 0 15,0 0-768-15,93 43-208 0</inkml:trace>
  <inkml:trace contextRef="#ctx0" brushRef="#br0" timeOffset="83861.25">25417 8746 32255 0,'-4'2'1424'0,"2"2"304"0,2-4-1392 0,-3 0-336 0,3 0 0 0,0 0 0 16,0 0 1984-16,3 0 336 0,3-4 64 0,3 0 16 16,10-3-944-16,2-3-192 0,7 3-48 0,0-5 0 15,2 3-640-15,2-6-128 0,2 2-16 0,0-2-16 16,-4 2-864-16,-2-2-160 0,0 3-32 0,-3 3-12832 16,-5 1-2560-16</inkml:trace>
  <inkml:trace contextRef="#ctx0" brushRef="#br0" timeOffset="84013.15">25383 9049 28559 0,'-22'24'1264'0,"12"-15"272"0,5 3-1232 0,-1-5-304 16,6-1 0-16,0-6 0 0,0 0 2400 0,0 0 416 15,0 0 96-15,53 0 16 0,-20-10-1616 0,11-5-320 16,4-7-64-16,11-8-16 0,7-4-496 0,1-7-96 16,5-5-32-16,5-4 0 15,2 1-592-15,-2-4-112 0,2 1-32 0,-19-3-18400 0</inkml:trace>
  <inkml:trace contextRef="#ctx0" brushRef="#br0" timeOffset="84278.65">26417 8395 22111 0,'-32'15'976'0,"15"-4"208"0,-6 2-944 0,8-2-240 15,0-1 0-15,6-1 0 0,-6 4 3104 0,-11 14 576 0,-16 14 112 0,-3 12 32 16,2-1-1584-16,17-9-304 0,7-3-64 0,9-3-16 16,10-37-752-16,0 0-144 0,25 79-48 0,-25-79 0 15,0 0-192-15,75 45-32 0,-75-45-16 0,64 6 0 16,-30-13-224-16,3-5-32 0,-1-3-16 0,5-4 0 15,-1-5-256-15,1-4-144 0,-1-6 160 0,-3 0-160 16,-1 2 0-16,-4-3-128 0,-8 1-16 0,-3 2 0 16,-4 2-368-1,-10 2-64-15,1 5 0 0,-12 4-16 0,0 2 272 0,-3-2 48 0,-6 4 16 0,-6 6 0 16,0-4 256-16,-2 3-192 0,-7 5 192 0,-2-5-160 16,-2 5 160-16,2-1 0 0,2 2-144 0,-2 1 144 15,7 1-192-15,-1 2 16 0,5 0 16 0,0 2 0 16,8 1-448-16,4-1-96 0,5 0 0 0,2 0-12320 15,5-2-2464-15</inkml:trace>
  <inkml:trace contextRef="#ctx0" brushRef="#br0" timeOffset="84429.3">26973 8460 23039 0,'0'0'2048'0,"0"0"-1648"15,0 0-400-15,0 0 0 0,0 0 2112 0,0 0 320 16,0 0 80-16,17 85 16 0,-17-85-96 0,0 0-32 15,32 71 0-15,-32-71 0 0,0 0-1664 0,0 0-336 16,0 0-64-16,68 45-12608 16,-68-45-2512-16</inkml:trace>
  <inkml:trace contextRef="#ctx0" brushRef="#br0" timeOffset="84552.9">27343 8853 30399 0,'0'0'1344'0,"0"0"288"0,0 0-1312 0,-13 40-320 0,9-33 0 0,-1-3 0 16,-1 3 2176-16,-3 7 384 0,-6 6 64 0,-10 12 0 15,-1 2-1312-15,0 5-272 0,-3 1-48 0,-1-3-16 16,2 5-976-16,0-3 0 0,4-5-224 0,-1-4-18912 16</inkml:trace>
  <inkml:trace contextRef="#ctx0" brushRef="#br0" timeOffset="85014.08">28285 8199 29487 0,'0'0'2624'0,"0"-6"-2112"0,0 5-512 0,0 1 0 16,0 0 2352-16,0 0 352 0,0-2 80 0,0-4 16 15,0 2-1456-15,0-1-272 0,0-3-64 0,0 3-16 16,5-1-512-16,-3-2-96 0,6 7-32 0,-3-5 0 15,1 0-352-15,3 4 0 0,1 4 0 0,-10-2 0 16,0 0-192-16,0 0-96 0,0 0-32 0,47 74 0 16,-47-74 64-16,0 0 0 0,9 86 0 0,-9-86 0 15,0 92 256-15,-3-36 0 0,-1 3 0 0,2-5 0 16,2-1 0-16,0-2 128 0,0-51 0 0,4 77 16 16,-4-77-144-16,0 0 192 0,26 77-192 0,-26-77 192 15,0 0-192-15,0 0-256 0,0 0 64 0,86 26 16 16,-86-26-832-16,51-17-160 15</inkml:trace>
  <inkml:trace contextRef="#ctx0" brushRef="#br0" timeOffset="85198.69">28715 7763 29023 0,'-30'-7'640'0,"9"5"128"0,3 4 16 0,3-1 48 0,5 3-672 0,3-2-160 0,-5 4 0 0,-6 3 0 0,-7 8 2800 0,-9 4 528 16,1 7 96-16,4 0 32 0,7-3-2192 0,11-3-432 15,3 1-96-15,6-5-16 0,2-18-448 0,0 0-80 16,0 0-32-16,0 0 0 16,0 0-768-16,62 76-160 0,-62-76-16 0,0 0-18256 0</inkml:trace>
  <inkml:trace contextRef="#ctx0" brushRef="#br0" timeOffset="85481.5">29651 8011 35935 0,'-19'-4'1600'0,"8"3"320"0,-4 1-1536 0,6 1-384 0,-1 3 0 0,1-4 0 16,-1 6 1456-16,-14 3 208 0,-10 6 64 0,-13 6 0 15,-6 7-400-15,-5 4-80 0,6-4-16 0,3 2 0 16,2 0-656-16,4 2-128 0,-1 2-16 0,5-4-16 16,1 2-416-16,4 2 0 0,6 0 0 0,8-4 0 15,1 2-256-15,9-6-16 0,10-26-16 0,0 0 0 16,-3 60-48-16,3-60-16 0,0 0 0 0,0 0 0 15,0 0 352-15,80 44 0 0,-80-44 0 0,55 0 0 16,-55 0 128-16,69-10 160 0,-69 10 32 0,78-9 0 16,-35 3 16-16,0-3 16 0,0-1 0 0,6 1 0 0,-6 1-224 0,2 3-128 15,-45 5 160-15,100-2-160 16,-100 2-240-16,86-8-144 0,-39 3-16 0,-47 5-16 16,77-12-672-16,-77 12-128 0</inkml:trace>
  <inkml:trace contextRef="#ctx0" brushRef="#br0" timeOffset="87736.19">30531 7556 23039 0,'-2'0'2048'0,"-2"0"-1648"0,0 4-400 0,2-4 0 0,-1 4 2832 0,-1 2 496 0,-2 3 80 0,-3 6 32 0,-3 13-1344 0,-1 6-272 0,4 11-48 0,-2 2-16 0,3 0-976 0,2 2-192 0,3 0-32 0,1-2-16 0,2-47-208 0,5 77-32 0,-5-77-16 0,0 0 0 0,19 88-160 0,-19-88-128 0,0 0 144 0,40 88-144 0,-40-88 0 0,0 0 0 0,0 0 0 0,81 78 0 0,-81-78 0 0,0 0-208 0,101 45 32 0,-101-45 16 0,73 22-32 0,-73-22 0 0,70 19 0 0,-70-19 0 0,0 0 192 0,83 43 0 0,-83-43 0 0,0 0 0 16,0 0 0-16,39 77 0 0,-45-56 0 0,-7 3 0 16,-4 3 128-16,-9 3 64 0,-4 0 16 0,-10 2 0 15,-7-4-32-15,-1-4-16 0,-5-5 0 0,-3-2 0 16,1-4-288-16,-7-3-64 0,4-1-16 0,5-7 0 16,1-2-480-16,3-2-80 0,7-5-32 0,7-5-11840 15,6-7-2368-15</inkml:trace>
  <inkml:trace contextRef="#ctx0" brushRef="#br0" timeOffset="87904.68">30506 7695 32255 0,'23'-13'1424'0,"-14"6"304"0,2 1-1392 0,-1 2-336 16,-6 1 0-16,1 1 0 0,-1 2 1984 0,2-2 336 16,5 0 64-16,6 2 16 0,0-4-1072 0,-17 4-224 15,0 0-32-15,0 0-16 0,71 4-688 0,-71-4-144 16,0 0-32-16,60 0 0 15,-60 0-800-15,0 0-160 0,75 2-48 0,-75-2-18544 0</inkml:trace>
  <inkml:trace contextRef="#ctx0" brushRef="#br0" timeOffset="88070.38">31442 7878 24879 0,'0'9'1088'0,"2"-5"256"0,2-2-1088 0,-1 2-256 0,3-4 0 0,-2 0 0 15,-2 0 2528-15,5 0 448 0,-7 0 96 0,0 0 0 16,0 0-1904-16,58 0-384 0,-58 0-80 0,0 0 0 16,0 0-3488-16,0 0-688 0,0 0-144 0,0 0-32 15</inkml:trace>
  <inkml:trace contextRef="#ctx0" brushRef="#br0" timeOffset="88203.79">31495 8348 20847 0,'-10'47'448'0,"3"-31"112"0,5-6 16 0,2-4 0 0,0-3-448 0,-4 1-128 16,2 5 0-16,2-9 0 0,-9 40 4192 0,-1-16 816 15,3 5 176-15,7-29 16 0,-11 39-3520 0,5-24-704 16,6-15-144-16,-9 26-16 0,5-14-480 0,-6-3-80 16,5 0-32-16,-5 1 0 15,1-1-736-15,0 1-128 0,3-7-48 0,-3 3-17872 0</inkml:trace>
  <inkml:trace contextRef="#ctx0" brushRef="#br0" timeOffset="88388.69">31797 8122 26719 0,'0'0'2368'0,"0"-4"-1888"0,2 2-480 0,2 1 0 15,0 1 2624-15,1-2 416 0,5-6 96 0,8 1 0 16,3-7-1296-16,11-1-272 0,4-3-48 0,1 3-16 16,3 0-832-16,1 0-160 0,-7 1-48 0,2 5 0 31,-2 0-752-31,-3 3-160 0,-2-3-16 0,-3-1-12624 0,-3 5-2528 0</inkml:trace>
  <inkml:trace contextRef="#ctx0" brushRef="#br0" timeOffset="88573.02">32068 7906 21183 0,'-10'0'1888'16,"5"0"-1504"-16,-1 0-384 0,2 0 0 16,4 2 2496-16,-5 0 448 0,-5 3 64 0,-5 5 32 15,-3-1-352-15,1 10-80 0,5 5-16 0,-1 1 0 16,8 5-1488-16,5-30-288 0,0 71-64 0,0-71-16 0,3 81-352 0,-3-81-64 15,12 87 0-15,-12-87-16 16,18 78-304-16,-18-78 0 0,0 0 0 0,42 89 0 16,-42-89-816-16,0 0-112 0,0 0-32 0,82 54-18112 15</inkml:trace>
  <inkml:trace contextRef="#ctx0" brushRef="#br0" timeOffset="88738.71">32273 8045 23951 0,'-13'-9'1056'0,"3"3"224"0,4 2-1024 0,3 0-256 15,3 3 0-15,0 1 0 0,0-4 2752 0,0-2 480 16,3 1 96-16,7-5 32 0,5-1-1296 0,4 0-256 0,5-3-48 16,4 3-16-16,6-2-880 0,-4 2-176 15,8 1-48-15,-4 1 0 0,3 0-640 0,-1-1 0 0,2-1 0 0,-5 1 0 32,-3 7-608-32,-1-7-160 0,-29 10-16 0,43-5-11936 0,-43 5-2384 0</inkml:trace>
  <inkml:trace contextRef="#ctx0" brushRef="#br0" timeOffset="88895.23">32701 7844 11055 0,'-19'0'480'0,"10"-2"112"0,0 0-464 0,3 0-128 0,2 2 0 0,0 0 0 16,3 0 3008-16,-5 0 592 0,-2 0 112 0,3 2 32 15,-5 6-208-15,5 1-32 0,5-9-16 0,0 0 0 16,-4 55-1920-16,4-55-384 0,0 0-80 0,4 84-16 16,-4-84-512-16,2 73-128 0,-2-73 0 0,3 68-16 15,-3-68-272-15,0 0-160 0,4 85 192 0,-4-85-192 16,0 0-272-16,6 65-176 0,-6-65-16 0,0 0-18128 15</inkml:trace>
  <inkml:trace contextRef="#ctx0" brushRef="#br0" timeOffset="89155.96">32707 7695 17503 0,'0'-3'768'0,"0"1"176"0,4 2-752 0,-4-4-192 15,1 2 0-15,3 0 0 0,0 0 2800 0,2 2 528 16,3-5 96-16,6 5 32 0,-2-4-672 0,-13 4-128 16,0 0-32-16,0 0 0 0,77 41-1696 0,-77-41-352 15,0 0-64-15,53 85 0 0,-53-85-256 0,26 77-32 16,-26-77-16-16,19 81 0 0,-19-81-16 0,13 101-16 0,-13-101 0 0,0 92 0 16,0-92-176-16,0 85 0 0,0-85 0 0,-6 64 0 15,6-64 0-15,0 0 0 0,0 62 0 0,0-62 0 16,0 0-336-16,0 0-48 0,0 0-16 0,0 0 0 15,0 0-1520 1,36-6-320-16</inkml:trace>
  <inkml:trace contextRef="#ctx0" brushRef="#br0" timeOffset="89357.63">32831 7477 15839 0,'-8'6'336'0,"6"-6"80"0,-1 4 16 0,1 2 16 0,2-5-448 0,0 1 0 0,2 4 0 0,1 0 0 0,-3-6 3904 0,0 0 672 15,0 0 144-15,0 0 16 0,0 0-2528 0,0 0-512 16,68 58-96-16,-68-58-32 16,0 0-1824-16,0 0-352 0,47-6-80 0</inkml:trace>
  <inkml:trace contextRef="#ctx0" brushRef="#br0" timeOffset="89523.68">32912 6976 13103 0,'20'-10'576'0,"-7"5"128"0,-3-1-560 15,1 0-144-15,-1 6 0 0,-5-3 0 0</inkml:trace>
  <inkml:trace contextRef="#ctx0" brushRef="#br0" timeOffset="89696.24">33297 7087 16575 0,'0'0'736'0,"0"0"160"0,54 88-720 0,-54-88-176 0,0 0 0 0,0 0 0 16,32 73 2912-16,-32-73 544 0,25 87 128 0,-5-16 0 16,5 16-416-16,-3 8-96 0,1-1 0 0,-6-3-16 15,0-7-1840-15,-8-7-384 0,2-7-64 0,-7-5 0 16,2-1-192-16,-10 2-48 0,2-4 0 0,-7 2 0 0,-1-4-192 0,-5-2-32 15,-3 3-16-15,-5-5 0 0,-3 2-48 0,-6-1-16 16,-2-5 0-16,-4 3 0 16,-1 1-528-16,-8-1-96 0,-2 5-32 0,-5-10 0 15,-3 1-672-15,-9-2-144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26682 622 5519 0,'4'-2'496'0,"-4"0"-496"0,0-2 0 0,0 4 0 0,0 0 1248 0,0-1 160 0,1-3 16 0,1 0 16 0,4-2 480 0,-4 1 112 0,2-5 16 0,1 3 0 0,-1-1 256 0,0 1 48 0,1 1 16 0,-1 1 0 0,-2-1 48 0,2-2 16 0,-2 3 0 0,-1-1 0 0,1 2-768 0,2-1-128 0,-4-1-48 0,2 2 0 0,2 1-720 0,-4 1-128 0,-4 0-48 0,4 0 0 0,-2 2-112 0,-2 0-32 0,1 0 0 0,-5 0 0 0,-1 0-192 0,-4 2-32 0,-2 5-16 0,-8 3 0 0,2 1-208 0,-3 6-240 0,-1 4 48 0,-3 1 16 0,0 3-96 0,-2 5-32 0,-6 3 0 0,1 9 0 15,-3 7 304-15,0 0-160 0,3 3 160 0,1 3-128 16,2 1 128-16,7 0 0 0,1-5 0 0,9-4 0 0,2-4 272 0,3-1-16 16,9-3 0-16,1-39 0 0,5 62 144 0,-5-62 32 15,0 0 0-15,40 77 0 0,-40-77-112 0,0 0-32 16,0 0 0-16,84 57 0 0,-84-57-288 0,0 0 0 16,98 17 128-16,-98-17-128 0,81 3 0 0,-81-3 0 15,81-7-128-15,-81 7 128 0,79-8 336 0,-79 8 176 16,71-15 16-16,-71 15 16 15,56-9-2016-15,-56 9-416 0,51-13-80 0</inkml:trace>
  <inkml:trace contextRef="#ctx0" brushRef="#br0" timeOffset="563.57">27559 571 37775 0,'-3'-20'1664'0,"-1"10"368"0,2-3-1632 0,-2 4-400 0,0 3 0 0,3 4 0 0,-3-2 1040 0,-2 1 128 0,-3-3 32 0,-10 0 0 0,0 3-400 0,-1 3-80 0,-3 1-16 0,-1 9 0 0,3 3-400 0,-5 6-96 0,5 0-16 0,-2 1 0 0,6 5 704 0,-1 1 128 0,3 4 16 0,1-2 16 0,5-1-832 0,3 4-224 0,-3-2 0 0,5-1 0 0,4-28 0 0,4 54 0 0,-4-54 128 0,0 0-128 0,19 74 0 0,-19-74 0 0,0 0 144 0,0 0-144 0,52 75-656 0,-52-75-208 0,0 0-32 0,0 0-16 0,68 56 912 0,-68-56 0 15,0 0 192-15,0 0-16 0,68 53-32 0,-68-53 0 16,0 0 0-16,0 0 0 0,0 0-144 0,71 58 0 16,-71-58 0-16,0 0 0 0,0 0 0 0,0 0 0 15,0 0 0-15,21 64 0 0,-21-64 128 0,-6 23 32 0,1-14 16 16,-5 6 0-16,-3-4-176 0,-2 2 192 0,0 1-192 0,-2 1 192 15,0-6-192-15,-2 6 0 0,-5-4 0 0,1 2 0 16,-1-3-176-16,-1-1-64 0,7-5-16 0,-1 2 0 16,4-6 576-16,-4 0 128 0,4-4 0 0,2-2 16 31,7-3-2096-31,1-1-416 0,5-1-96 0</inkml:trace>
  <inkml:trace contextRef="#ctx0" brushRef="#br0" timeOffset="1014.76">27886 1069 33167 0,'2'0'2944'0,"2"0"-2352"0,-4 0-464 0,4 0-128 0,-2 0 1840 0,1 0 336 16,-3 0 80-16,0 0 16 0,0 0-592 0,64-9-112 16,-64 9-32-16,53-17 0 0,-53 17-800 0,56-21-160 15,-56 21-48-15,53-24 0 0,-53 24-528 0,53-28 0 16,-29 13-240-16,-5 0 80 15,0 0-224-15,-3 1-32 0,1-4-16 0,-2-1 0 16,-3 4-64-16,1 0-16 0,-8-4 0 0,-1 4 0 16,-4-2-64-16,-4 2 0 0,-1 0-16 0,-8 2 0 0,3 1 208 0,-5-1 64 15,-5 2 0-15,-9-4 0 0,5 2 160 0,-8 3 160 16,2 1-208-16,-4 3 80 0,4 6 128 0,-4-3 0 16,6 6 160-16,0 3-160 0,3 2 240 0,-3 3-48 15,4 4-16-15,1 2 0 0,3 5-48 0,5 5-128 0,-4 1 192 0,6 4-64 16,3 4 160-16,5-3 32 0,-1 7 0 0,2-1 0 15,4 4 224-15,0-1 48 0,0-42 16 0,6 77 0 16,-6-77 144-16,13 77 16 0,-13-77 16 0,19 71 0 16,-19-71 80-16,0 0 16 0,37 87 0 0,-37-87 0 15,0 0-320-15,59 58-64 0,-59-58-16 0,0 0 0 16,92 45-288-16,-92-45-48 0,73 19-16 0,-73-19 0 16,81 13-320-16,-81-13-64 0,71 0 0 0,-71 0-16 15,62-4-160 1,-62 4-16-16,64-7-16 0,-64 7 0 0,62-13-560 0,-62 13-96 0,53-13-32 15,-53 13 0-15,47-16-288 0,-47 16-64 0</inkml:trace>
  <inkml:trace contextRef="#ctx0" brushRef="#br0" timeOffset="2201.21">29037 949 22111 0,'-2'0'1968'0,"2"-4"-1584"0,0 4-384 0,0 0 0 0,0 0 2480 0,0 0 400 0,0 4 96 0,0-4 16 0,0 0-400 0,2 0-80 0,1 0-16 0,-3 0 0 0,6 0-1296 0,-6 0-272 0,0 0-48 0,0 0-16 0,0 0-32 0,58-9 0 0,-58 9 0 0,0 0 0 0,66-4-144 0,-66 4-48 0,0 0 0 16,86-6 0-16,-86 6-240 0,64 0-48 0,-64 0-16 0,75 4 0 0,-75-4-192 0,72 0-144 0,-72 0 192 0,77 0-192 0,-77 0 0 0,73 2 0 0,-73-2 0 0,72 4 0 0,-72-4-192 0,0 0-160 0,82 3-32 0,-82-3 0 0,0 0 0 0,62-2-16 0,-62 2 0 0,0 0 0 0,0 0-128 0,53-11-32 0,-53 11 0 0,19-9 0 0,-14 5-400 0,-1-2-64 0,-2-3-32 0,-4 3 0 0,2-1-592 0,-7-3-112 0</inkml:trace>
  <inkml:trace contextRef="#ctx0" brushRef="#br0" timeOffset="2551.51">29546 652 23039 0,'-10'-6'1024'0,"5"6"192"0,1 0-960 0,2 0-256 16,-2 0 0-16,4 0 0 0,0 0 3040 0,0-3 560 15,-2 3 112-15,2 0 32 0,6 3-1504 0,-4-3-288 16,6-3-64-16,1 3-16 0,0 0-848 0,3 0-160 15,-12 0-32-15,0 0-16 0,0 0-176 0,71 3-16 16,-71-3-16-16,0 0 0 0,0 0-224 0,90 21-64 0,-90-21 0 0,0 0 0 16,83 38-144-16,-83-38-48 0,0 0 0 0,81 54 0 15,-81-54-128-15,0 0 0 0,69 68 0 0,-69-68 0 16,0 0-224-16,57 69-80 16,-57-69-16-16,0 0 0 0,0 0 80 0,52 77 16 0,-52-77 0 0,0 0 0 31,0 0-208-31,19 62-32 0,-19-62-16 0,-4 36 0 0,-5-17 288 0,-2 0 192 0,-3 1-208 0,-4 3 80 15,-7 1-144-15,1 5-32 0,-10-1 0 0,-4 2 0 16,-5 2-144-16,-2 2-48 16,0-1 0-16,0 1 0 0,-8 6-80 0,4-3-32 0,2 1 0 15,4-4-17904-15</inkml:trace>
  <inkml:trace contextRef="#ctx0" brushRef="#br0" timeOffset="13113.87">30985 955 49359 0,'0'0'4384'0,"0"0"-3504"0,17 80-704 0,-17-80-176 0,17 55 0 0,-17-55 0 0,0 0 0 0,19 68 0 0,-19-68-448 0,0 0-160 0,0 0-32 0,0 0-16 0,21 80-304 0,-21-80-64 0,0 0-16 0,22 85 0 0,-22-85-384 0,0 0-80 0</inkml:trace>
  <inkml:trace contextRef="#ctx0" brushRef="#br0" timeOffset="13120.87">30935 504 23039 0,'0'-6'2048'0,"0"0"-1648"0,0 3-400 0,0 3 0 0,0-4 2688 0,0 2 448 0,3-2 80 0,-3-1 32 0,4-5-944 0,2 1-192 0,3 5-48 0,2 2 0 0,-11 2-976 0,0 0-208 0,0 0-48 0,91 28 0 0,-91-28-32 0,0 0-16 0,86 40 0 0,-86-40 0 0,77 35-208 0,-77-35-32 0,81 46-16 0,-81-46 0 0,0 0-336 0,96 63-192 0,-96-63 192 0,0 0-192 0,79 72 0 0,-79-72 0 0,0 0 0 0,43 67-144 0,-43-67-896 0,0 0-176 0,13 70-48 0,-19-40 0 0,-3 2 944 0,-6 0 320 0,-8 6-192 0,-1 1 192 0,-8-1-224 0,2-5 48 0,0-2 16 0,2-1 0 0,0-4 608 0,-6 0 128 0,4 2 32 0,-4-3 0 0,6-3-928 0,-1-7-176 0,-1 0-32 0,8-5-16 0,-3-3-64 0,7-5-16 0,3-2 0 0,0-5 0 0,1-3-48 0,9-5-16 0,-1-4 0 0,6-2 0 0,2 0-1152 0,4 3-224 0,3-3-48 0,-1-6-13568 0</inkml:trace>
  <inkml:trace contextRef="#ctx0" brushRef="#br0" timeOffset="13777.62">32350 562 28559 0,'-4'-8'2544'0,"4"5"-2032"16,-4-3-512-16,2 2 0 0,2 4 2144 0,-3-5 336 15,-3-3 64-15,-3-3 16 0,-7-6-816 0,3 6-144 16,-5-3-48-16,-1 7 0 0,4 5-848 0,-6 2-192 16,4 8-16-16,-2-3-16 0,-1 8-288 0,-3 6-64 0,-1 6-128 0,3-1 192 15,-2 0-192-15,7 1 0 0,-1 3-192 0,2 0 192 16,3 2-288-16,3 2 48 0,1-2 16 0,8-30 0 16,0 57 32-16,0-57 16 0,0 0 0 0,0 0 0 15,44 82 176-15,-44-82 0 0,0 0 0 16,0 0 0-16,86 45 176 0,-86-45 64 0,0 0 16 0,75 25 0 15,-75-25 112-15,0 0 16 0,0 0 16 0,87 28 0 16,-87-28 0-16,0 0 0 0,0 0 0 0,67 43 0 16,-67-43-160-16,0 0-48 0,0 0 0 0,0 0 0 15,0 0 0-15,0 0-16 0,19 75 0 0,-26-63 0 16,-5 1-32-16,3 0 0 0,-6 2 0 0,-4 0 0 16,4-4-144-16,-4 6 0 0,-3-5 0 0,-5 1 0 0,-1 2-272 0,0-4-96 15,4-2-16-15,-1 1 0 16,1-3-240-16,1-1-48 0,3-2-16 0,-3-4 0 15,4 0-80-15,4 0 0 0,0-4-16 0,2 0 0 16,4 2-496-16,3-3-112 0,0 1-16 0,6-5-16144 16</inkml:trace>
  <inkml:trace contextRef="#ctx0" brushRef="#br0" timeOffset="14094.48">33173 629 37775 0,'-15'-11'1664'0,"9"6"368"0,-3 1-1632 15,-1 0-400-15,7 2 0 0,-3 2 0 0,-3-4 1072 0,-1 3 128 0,-9 1 16 0,-9 0 16 0,0 5-144 0,-2 1-16 0,0 3-16 0,2 10 0 0,-2 0-560 0,1 5-112 0,5 4-32 0,1 6 0 0,-1 6-128 0,5-1-32 0,4 8 0 0,0-4 0 0,15-43 0 0,-7 81-16 0,7-81 0 0,3 64 0 0,-3-64-32 0,0 0 0 0,29 68 0 0,-29-68 0 0,0 0 96 0,0 0 16 0,79 65 0 0,-79-65 0 0,0 0-112 0,78 27-16 0,-78-27 0 0,0 0 0 0,83 9-128 0,-83-9 0 0,58 2 0 0,-58-2 128 16,62-4-592-16,-62 4-128 0,62-13-32 0,-62 13 0 16,68-15-448-16,-34 4-80 15,-4 1-32-15,2-6-19136 0</inkml:trace>
  <inkml:trace contextRef="#ctx0" brushRef="#br0" timeOffset="130499.11">28012 8558 42911 0,'-3'6'3808'0,"1"3"-3040"0,-2 0-624 0,0 3-144 0,2 7 832 0,-3-1 128 0,5-4 16 0,-4-3 16 0,4-6-464 0,0 5-80 0,4 3-32 0,-4 8 0 0,5 5-224 0,-5-26-64 0,10 54 0 0,-10-54 0 0,0 0-128 0,24 59 0 0,-24-59 0 0,0 0 0 0,0 0-416 0,0 0-64 0,0 0-16 0,19 56 0 0,-19-52-480 0,2-2-112 0,2 1 0 0,-4-12-18528 0</inkml:trace>
  <inkml:trace contextRef="#ctx0" brushRef="#br0" timeOffset="130510.11">28257 8511 23951 0,'0'4'2128'0,"0"1"-1696"0,0 1-432 0,-4-2 0 0,2 2 3136 0,0-1 560 0,0 10 96 0,-3 10 32 0,-3 7-1648 0,2 1-336 0,1-1-64 0,1-2-16 0,0 0-912 0,2-3-176 0,-1-3-32 0,3-3-16 0,-2 0-384 0,2-5-80 0,2 3-16 0,1-4 0 0,-3-3-144 0,2-3-192 0,-2-9 32 0,0 0-13632 0,0 0-2720 0</inkml:trace>
  <inkml:trace contextRef="#ctx0" brushRef="#br0" timeOffset="131198.15">28929 8804 28559 0,'2'0'2544'0,"-4"0"-2032"0,2 0-512 0,0 0 0 15,-3 0 2560-15,3 0 400 0,-2 2 96 0,-2 6 16 16,-2 1-1344-16,-3 6-272 0,0 4-48 0,-1 5-16 16,1 1-384-16,-4 7-80 0,1 3-16 0,-3 9 0 15,2 4-144-15,-2 5-48 0,-7 9 0 0,1 4 0 16,-4 2-256-16,1-5-48 0,1-4-16 0,1-3 0 15,5 0-272-15,-2-3-128 0,4-4 0 0,2-10 128 16,4-7-304-16,-3-2-64 0,9-1-16 0,-3-11 0 16,2-1-528-16,0-5-112 0,4-7-32 15,4-3 0-15,0-2-80 0,-2-2-16 0,3-7 0 0,3-1 0 16,1-8-192-16,6-5-32 0,-1-3-16 0,-3-14-17104 16</inkml:trace>
  <inkml:trace contextRef="#ctx0" brushRef="#br0" timeOffset="131478.5">29362 8763 35935 0,'-4'-2'1600'0,"2"2"320"0,0 2-1536 0,0 0-384 0,2 3 0 0,-5-3 0 0,1 6 1488 0,-2 1 240 0,-1 8 32 0,-5 8 16 0,-3 6-304 0,-2 7-64 0,2 5-16 0,0 1 0 0,-3 8-512 0,-3 1-112 0,-2 7 0 0,-1 6-16 0,0 1-432 0,-1-3-64 0,-1 0-32 0,-1 0 0 0,-1-2-224 0,4-4 0 0,-1-5 0 0,1 1 0 0,-2 3 0 0,-1-1 0 0,1 4 0 0,2-3 0 0,3-8-160 0,2-8-32 0,4-7 0 0,6-8 0 0,-1-3-128 0,5-14-16 0,1 0-16 0,4-9 0 16,4 0-224-16,-2-5-32 0,5-5-16 0,2-3 0 0,3-6-400 15,1-1-64-15,4-14-32 0,9 6-18464 0</inkml:trace>
  <inkml:trace contextRef="#ctx0" brushRef="#br0" timeOffset="132970.28">30068 8829 15663 0,'4'-15'1392'0,"-2"5"-1120"0,-2 5-272 0,0 3 0 0,0 0 2848 0,0-8 512 0,4-5 96 0,-4-3 32 0,0-5 160 0,0 6 16 0,0 8 16 0,-4 9 0 0,2 7-1792 0,-2 10-352 0,0 8-80 0,-1 10-16 0,1 7-320 0,-2 1-64 0,1 11-16 0,-5 10 0 0,1 13-240 0,0 6-48 0,-5-2-16 0,3-2 0 0,2 2-288 0,-1-10-64 0,5-1-16 0,-3-10 0 0,6-11-368 0,-1-3 128 0,3-2-128 0,0-3 0 0,3-3-352 0,-3-6-144 0,6-6-16 0,-2-7-16 15,-4-19-704-15,0 0-144 0,0 0-32 0,0 0 0 16,0 0 208-16,45-30 48 0,-36 15 0 0,1-12 0 15,3-5 352-15,-4-5 80 0,6-10 16 0,-5-2 0 0,5 2 384 0,-6 2 96 0,2 7 16 0,3 1 0 16,-5 8 352-16,-5 9 80 0,5 5 16 0,-7 5 0 16,2 7 352-16,-1 3 80 0,-1 5 16 0,2 3 0 15,-2-1 0-15,2 10 0 0,-4-17 0 0,13 43 0 16,-13-43-208-16,19 55-32 0,-19-55-16 0,0 0 0 16,35 66-224-16,-35-66-32 0,0 0-16 0,0 0 0 15,85 58-160-15,-85-58 0 0,0 0 0 0,79 7 0 16,-79-7-464-1,66-18 16-15,-66 18 16 0,62-34 0 0,-28 11-16 0,1-1 0 0,3-8 0 0,-8 2 0 16,2-4-128-16,-4 0-16 0,-7 0-16 0,-6 6 0 16,-2-2 272-16,-9 6 48 0,-3 1 16 0,-2 1 0 15,-9 5 144-15,-7 4 128 0,0-1-192 0,-1 9 192 0,-5 1 0 16,2 4 256-16,-3 7-32 0,-4 3 0 0,0 5 192 0,-2 0 32 16,3 6 16-16,7 1 0 0,-5 8-80 0,10 2 0 15,-2-2-16-15,6 2 0 0,5 2-32 0,2 0 0 16,4-2 0-16,0-2 0 0,0-30-48 0,14 49-16 15,-14-49 0-15,0 0 0 0,43 62-80 0,-43-62-32 16,0 0 0-16,0 0 0 0,83 37-160 0,-83-37 0 16,0 0 144-16,73-13-144 0,-73 13 0 0,56-30-240 15,-28 11 48-15,-3-3 0 16,-1 1-320-16,1-7-64 0,-3-2-16 0,5-4 0 16,-3 2-48-16,-1 2-16 0,-5 2 0 0,1-2 0 15,-8 7 176-15,3-1 32 0,-5 5 16 0,0 4 0 0,-3-2 304 0,-2 6 128 16,-2 5-128-16,1 0 128 0,-3 5 256 0,0 2 128 15,-3 5 16-15,1 2 16 0,-2 3 432 0,0 4 96 0,-1 9 16 16,1-3 0-16,2 3-64 0,-2 3 0 0,-1 1 0 0,5-2 0 16,-4 1-240-16,2-5-48 0,2-3-16 0,2-2 0 15,-2-17-272-15,0 0-64 0,0 0-16 0,0 0 0 16,28 58-240-16,-28-58 0 0,0 0 0 0,0 0 0 31,0 0-464-31,47-24-96 0,-32 5-16 0,0 0 0 16,0-2-320-16,4-1-64 0,-4-3 0 0,2-3-16 0,-2-2 32 15,4 2 16-15,-4-2 0 0,0 2 0 0,-2 5 304 0,-6 2 64 0,3 6 16 16,-3 6 0-16,-1 5 544 0,-2 1 0 0,-4 6 0 0,0-3 0 16,0 0 448-16,0 34 192 0,0-34 32 0,0 0 16 15,5 49 128-15,-5-49 16 0,0 0 16 0,0 0 0 16,25 62-144-16,-25-62-48 0,0 0 0 0,0 0 0 16,0 0-208-16,73 53-32 0,-73-53-16 0,0 0 0 15,0 0-160-15,86 0-48 0,-86 0 0 0,57-19 0 0,-57 19-192 0,47-28 0 16,-26 11 0-16,1-2 0 0,-1 2-320 0,-2-4 32 15,-1 1 16-15,-3 1 0 16,-1 2-240-16,-3 2-32 0,-2 2-16 0,-3 2 0 16,-2-1 112-16,-4 3 0 0,-4 1 16 0,-2 3 0 0,1-1 256 0,-9-1 176 15,3 5-208-15,-4-4 80 0,-2 2 128 0,-3 4 0 16,-5-4 0-16,3 4-128 0,1 4 128 0,-4 0 176 16,7 2-48-16,-5 3 0 0,8-3 96 0,0 3 16 15,0 2 0-15,6 3 0 0,1-3 64 0,2 6 16 16,6-2 0-16,0-15 0 0,0 34 0 0,0-34 16 15,0 0 0-15,19 65 0 0,-19-65 160 0,0 0 16 0,45 83 16 0,-45-83 0 16,36 58 0-16,-36-58 0 0,0 0 0 0,51 64 0 16,-51-64-112-16,0 0-32 0,69 53 0 0,-69-53 0 15,0 0-384-15,77 22-224 0,-77-22 32 0,0 0 0 32,96-11-736-32,-96 11-144 0,58-21-16 0,-58 21-16 15,55-33-624-15,-23 8-112 0,-4-1-16 0,2 0-18576 0</inkml:trace>
  <inkml:trace contextRef="#ctx0" brushRef="#br0" timeOffset="133205.87">32169 8438 28559 0,'-11'0'2544'0,"2"0"-2032"0,3 2-512 0,2 1 0 0,4-3 2896 0,-4 2 496 0,3 2 80 0,1 0 32 0,-4 7-1184 0,4-11-224 0,0 0-48 0,0 56-16 0,0-56-720 0,0 0-144 0,0 0-16 0,19 68-16 0,-19-68-912 0,0 0-224 0,0 0 0 0,0 0 0 0,0 0-1280 0,0 0-320 0,0 0-48 0,79 38-20048 0</inkml:trace>
  <inkml:trace contextRef="#ctx0" brushRef="#br0" timeOffset="133315.68">32547 8462 35935 0,'-13'21'1600'0,"7"-12"320"0,-3 1-1536 0,3-1-384 15,2 0 0-15,4-3 0 0,-5 4 1600 0,1 5 240 16,-2 13 48-16,-7 6 16 0,4 3 32 0,-1 1 16 0,1 1 0 16,0-5 0-16,1 0-864 0,-1 0-192 15,-1-4-16-15,1 2-16 16,1-4-1104-16,1-4-208 0,7-24-64 0,-9 34-22496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38:5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39:00.104"/>
    </inkml:context>
  </inkml:definitions>
  <inkml:trace contextRef="#ctx0" brushRef="#br0">20059 16855 0,'0'0'0,"0"0"0,0 0 0,0 0 0</inkml:trace>
  <inkml:trace contextRef="#ctx1" brushRef="#br0">8259 16543 30399 0,'0'2'2704'0,"-4"-2"-2160"0,4 4-544 0,0-4 0 0,0 0 1776 0,0 0 240 0,0 0 48 0,0 0 16 0,0 0-592 0,4 0-112 0,0 2-32 0,-2-2 0 0,1 0-576 0,-3 0-112 16,0 0-16-16,0 0-16 0,0 0-80 0,0 0-16 0,0 0 0 0,0 0 0 0,0 0-16 0,0 0-16 0,83 16 0 0,-75-16 0 0,-8 0-144 0,0 0-32 0,0 0 0 0,0 0 0 0,0 0-128 0,0 0-16 0,0 0-16 0,0 0 0 0,82 12-160 0,-82-12 160 0,0 0-160 0,0 0 160 0,0 0-160 0,0 0 128 0,0 0-128 0,87-2 128 0,-87 2-128 0,0 0 192 0,0 0-192 0,0 0 192 0,0 0-48 0,0 0 0 0,92 15 0 0,-92-15 0 0,0 0-144 0,0 0 192 0,0 0-192 0,0 0 192 0,99 9-192 0,-99-9 0 0,0 0 144 0,0 0-144 0,93 2 0 0,-93-2 128 0,0 0-128 0,80-2 0 0,-80 2 0 0,0 0 128 0,83 0-128 0,-83 0 0 0,0 0 0 0,86-7 0 0,-86 7 0 0,0 0 128 0,98-10-128 0,-98 10 0 0,0 0 0 0,96-7 0 0,-96 7 0 0,0 0 0 0,96-13 0 0,-96 13 0 0,0 0 0 0,75-12 0 0,-75 12 0 0,0 0 128 16,83-9-128-16,-83 9 0 0,0 0 0 0,86-9 0 0,-86 9 0 0,0 0 0 15,83-8 0-15,-83 8 0 0,0 0 0 0,90-7 128 16,-90 7-128-16,0 0 0 0,92-4 0 0,-92 4 128 15,0 0-128-15,94-6 0 0,-94 6 0 0,0 0 0 16,92-4 0-16,-92 4 128 16,0 0-128-16,90 0 0 0,-90 0 0 0,0 0 0 0,93-7 0 0,-93 7 0 15,0 0 0-15,105-6 0 0,-105 6 0 0,0 0 0 16,107-9 0-16,-107 9 0 0,77-2 0 0,-77 2 0 16,81 0 0-16,-81 0 0 0,86 0 0 0,-86 0 0 15,87 6 0-15,-87-6 0 0,0 0 0 0,120 3 0 16,-120-3 0-16,0 0 0 0,116 8 0 0,-116-8 0 0,87 4 0 15,-87-4 0-15,86 5 0 0,-86-5 0 0,87 10 0 0,-87-10 0 16,0 0 0-16,120 13 0 0,-120-13 0 0,90 9 0 16,-90-9 0-16,92 10 0 0,-92-10 0 0,91 9 0 15,-91-9 0-15,82 4 0 0,-82-4 0 0,87 2 0 16,-87-2 0-16,96 3 0 0,-96-3 0 0,95 0 0 16,-95 0 0-16,96 0 0 0,-96 0 0 0,102 0 0 15,-102 0 0-15,101 2 0 0,-101-2 0 0,100 0 0 16,-100 0 0-16,96-2 0 0,-96 2 0 0,97-5 0 15,-97 5 0-15,91-4 0 0,-91 4 0 0,110-9 0 16,-110 9 0-16,115-10 0 0,-115 10 0 0,115-5 0 16,-115 5 0-16,120-10 0 0,-120 10 0 0,111-9 128 15,-111 9-128-15,107-10 0 0,-107 10 0 0,120-15 0 16,-120 15 0-16,128-9 128 0,-128 9-128 0,130-8 0 0,-130 8 0 0,116-1 144 16,-116 1-144-16,134-6 0 0,-134 6 128 15,135-8-128-15,-135 8 0 0,133-5 0 0,-133 5 128 0,126-4-128 16,-126 4 0-16,145-2 0 0,-145 2 0 0,143-7 0 15,-143 7 0-15,135-8 0 0,-135 8 0 0,120-9 0 16,-120 9 0-16,143-8 0 0,-143 8 0 0,151-4 0 16,-71 4 0-16,-80 0 0 0,147 4 0 0,-147-4 0 15,132 0 0-15,-132 0 0 0,120-2 0 0,-120 2 0 16,135 2 0-16,-135-2 0 0,145 4 0 0,-145-4 0 16,150 9 0-16,-150-9 0 0,143 4 160 0,-143-4-160 15,139 0 128-15,-139 0-128 0,130-2 192 0,-130 2-64 16,141-2 0-16,-141 2 0 0,156-3 0 0,-156 3-128 15,146-4 192-15,-146 4-64 0,143-11-128 0,-143 11 192 16,143-15-192-16,-66 5 192 0,6 3-192 0,-3 1 192 0,-2 2-192 0,0 2 192 16,-1-3-192-16,1-3 160 0,-78 8-160 0,146-15 160 15,-146 15-160-15,145-13 192 0,-68 7-192 0,4 5 192 16,-2-5-192-16,1 2 160 0,-80 4-160 0,151-7 160 16,-151 7-160-16,146-12 160 0,-146 12-160 0,149-9 160 15,-149 9-160-15,154-6 0 0,-75 6 144 0,2 0-144 16,-81 0 0-16,152-3 128 0,-152 3-128 0,146-6 0 15,-146 6 496-15,138-10 16 0,-59 7 16 0,5-1 0 16,-1 2-400-16,-6 2-128 0,-77 0 0 0,154-6 80 16,-154 6-80-16,152-3 0 0,-152 3 0 0,151-10 0 15,-71 8 0-15,-3 2 0 0,4 2 0 0,-81-2 0 16,151 4 0-16,-151-4 0 0,148-9 0 0,-148 9 0 16,145-6 0-16,-145 6 0 0,152-7 0 0,-75 5 0 0,2 2 0 15,-4-2 0-15,-75 2 0 0,149-2 0 0,-149 2 0 0,135-8 0 16,-135 8 0-16,145-7 0 0,-145 7 0 15,142-6 0-15,-63 4 0 0,-79 2 0 0,145-2 0 16,-145 2 0-16,134 0 0 0,-134 0 0 0,129-5 0 0,-129 5 0 16,126-4 0-16,-126 4 0 0,130-6 0 0,-130 6 0 15,137-3 0-15,-137 3 0 0,132 0 0 0,-132 0 0 16,120 0 0-16,-120 0 0 0,111 0 0 0,-111 0 0 16,112-4 0-16,-112 4 0 0,104-4 0 0,-104 4 0 15,99 0 0-15,-99 0 0 0,92 4 0 0,-92-4 0 16,91 4 0-16,-91-4 0 0,0 0 0 0,111 0 0 15,-111 0 0-15,0 0 0 0,90-4 0 0,-90 4 0 0,0 0 0 16,0 0 0-16,101 0 0 0,-101 0 0 0,0 0 0 0,0 0 0 16,87 0 0-16,-87 0 0 0,0 0 0 0,0 0 0 15,0 0 0-15,0 0 0 16,77 4 0-16,-77-4 0 0,0 0 0 0,0 0 0 16,0 0 0-16,0 0 0 0,0 0 0 0,0 0 0 0,0 0 0 0,0 0 0 31,0 0-896-31,0 0-112 0,0 0-16 0,0 0-16 15,0 0 160-15,0 0 48 0,0 0 0 0,0 28 0 0,-10-23-416 16,1-3-80-16,3 6-16 0,-1-4 0 0,-1 1-256 16,-1 1-48-16</inkml:trace>
  <inkml:trace contextRef="#ctx1" brushRef="#br0" timeOffset="627.87">23812 15780 22111 0,'-13'0'1968'0,"7"0"-1584"0,1 0-384 0,1-4 0 16,4 2 2320-16,-4 2 384 0,2-1 80 0,-2-1 16 0,-1 2-48 0,-1-6 0 0,2 2 0 0,-1 0 0 0,1 3-1424 0,4-5-304 0,0 4-48 0,4 0-16 0,-2 2-288 0,1-4-64 0,1 8-16 0,2-4 0 0,-6 0-208 0,0 0-32 0,0 0-16 0,0 0 0 0,0 0 0 0,0 0 0 0,86 34 0 0,-86-34 0 0,0 0 48 0,0 0 0 0,0 0 0 0,72 53 0 0,-72-53 0 0,0 0 0 0,0 0 0 0,0 0 0 0,79 58-64 0,-79-58-16 0,0 0 0 0,0 0 0 0,75 53-112 0,-75-53 0 0,0 0-16 0,0 0 0 15,73 39-176-15,-73-39 160 0,0 0-160 0,0 0 160 16,73 38-160-16,-73-38 0 0,0 0 0 0,0 0 0 16,0 0 0-16,91 45 128 0,-91-45-128 0,0 0 0 15,0 0 0-15,0 0 0 0,77 35 128 0,-77-35-128 0,0 0 0 0,0 0 0 16,0 0 0-16,0 0 0 0,0 0 0 0,67 45 0 15,-67-45 0-15,0 0 0 0,0 0 0 0,0 0 0 16,0 0 0-16,0 0 0 0,0 0 0 0,0 0 0 16,0 0 0-16,0 0 0 0,0 0 0 0,10 49 0 15,-16-41 0-15,0-2 0 0,-3 1 0 0,0 1 0 16,-6 5 0-16,-2-4 0 0,0 0 0 0,-6 3 0 16,-1 1 0-16,-1 0 0 0,-3 2 0 0,-2 2 0 15,-4 6 0-15,-3 5 0 0,-5 0-400 0,3 2 32 16,-1 2 16-16,3 0 0 15,7 0-320-15,-4-2-64 0,0 6-16 0,2-1 0 16,4-1-288-16,2 0-64 0,-1-2-16 0,7 2 0 16,-3-6-288-16,6 2-64 0</inkml:trace>
  <inkml:trace contextRef="#ctx1" brushRef="#br0" timeOffset="3503.4">6293 16103 24879 0,'0'-11'2208'0,"-3"2"-1760"0,3-1-448 0,0 3 0 0,0 1 2208 0,-2-5 352 0,2-12 80 0,-2-12 16 0,4-7-592 0,0-1-112 0,1 5-32 0,3 3 0 0,0-5-880 0,7 3-176 0,0-5-32 0,4 3-16 0,5 1-208 0,7-1-32 0,4-3-16 0,7-3 0 0,7-2-112 0,2-5 0 0,3-1-16 0,1 2 0 0,-4 4-112 0,3-1 0 0,1 4-16 0,9-5 0 0,8-3-48 0,5 1-16 0,-4 6 0 0,2 7 0 0,3 5-64 0,1 4-16 0,0 9 0 0,0 8 0 0,5 11-160 0,1 1 192 0,-83 0-192 0,162 18 192 0,-162-18-48 0,144 34 0 0,-144-34 0 0,134 40 0 0,-134-40 48 0,130 48 16 0,-130-48 0 0,116 66 0 16,-116-66 160-16,120 92 16 0,-63-39 16 0,-5 5 0 16,-1 8-80-16,0 5 0 0,-8 3-16 0,-3 1 0 0,-7 2 48 15,-4-4 16-15,-5 2 0 0,-5 8 0 0,0 3-48 0,-4 8 0 16,-2 2 0-16,-4-2 0 0,-1-7 192 0,-5-1 16 16,-3 1 16-16,4-1 0 0,-4 0-400 0,6 1-144 15,-6-6 0-15,-4-6 0 0,2-13 0 0,-5-4 0 16,-3 2 0-16,-1-7 0 0,-4-4 0 0,-4 3 0 15,-3 7 0-15,-5 3 0 0,-7 0 0 0,-3 2 0 16,-6-2 0-16,-1-4 0 0,1-2 0 0,-4-3 0 16,-2-8 0-16,-3-4 0 0,3-5 0 0,-8-4 0 15,3-8 0-15,-8 1 0 0,-6-6 0 0,-3-4 0 16,-1-2 0-16,-1-9 0 16,6-3-512-16,-5-4-64 0,-5-7 0 0,0-5 0 15,6-4-64-15,-6-1-32 0,-4-5 0 0,0-3 0 16,2-2 80-16,2-4 16 0,6 0 0 0,-1 1 0 0,4-1 192 0,6-2 64 0,4 2 0 0,9 6 0 15,6 2 320-15,-8-2-144 0,3-6 144 0,-9-6 0 16,6-1-144-16,-1-4 144 0,9 0 0 0,-1-6-144 16,11-2 144-16,-1-3-128 0,5-2 128 0,5-8-128 15,2-2 128-15,1-5-128 0,8 2 128 0,-2 3-128 16,5 0 128-16,5-14-192 0,1-7 192 0,8 1-192 16,1 2 64-16,5 1 0 0,5 10 0 0,-6 5 0 15,4 8-240 1,2 4-32-16,4 5-16 0,-2 8 0 0,0 8-272 0,2-1-48 0,1 8-16 0,3 6 0 15,1-1-272-15,-24 25-48 0,53-24-16 0,-53 24-17984 16</inkml:trace>
  <inkml:trace contextRef="#ctx1" brushRef="#br0" timeOffset="3985.06">7676 15524 35935 0,'-7'-9'1600'0,"-2"0"320"0,-1-1-1536 0,-5-3-384 0,0 4 0 0,0 3 0 0,7 0 1232 0,1 6 176 0,-6 2 48 0,-6 6 0 0,-9 7-400 0,-8 4-80 0,-7 9-16 16,0 6 0-16,1 7-496 0,7 4-96 0,-1 4-32 0,2 4 0 0,8 1-336 0,-2 4 144 0,5 2-144 0,2-1 0 0,6-1 128 0,2-5-128 0,8-5 0 0,1-6 0 0,4-3 0 0,4-7 0 0,1-2 0 0,5-7 0 0,-1-2 0 0,-9-21 0 0,0 0 128 0,0 0-128 0,66 56 224 0,-66-56-16 0,0 0 0 0,88 21 0 0,-88-21 192 0,0 0 48 0,115 5 0 0,-115-5 0 0,88-2 48 0,-88 2 16 0,94-3 0 0,-94 3 0 0,96 0 0 0,-96 0 0 0,86 0 0 0,-86 0 0 0,0 0-224 0,96 13-32 0,-96-13-16 0,0 0 0 0,0 0 16 0,58 58 0 0,-52-34 0 0,-6 1 0 0,-4 7 80 0,-5 2 32 0,-2 5 0 0,-4 1 0 0,-4 3-64 0,-6 4-16 0,-3 2 0 0,-6-1 0 0,-3 3-288 0,-3-8 0 0,-3 1 128 0,4-10-128 0,-3 1 0 0,-1-3 0 0,-2-4-208 0,0-3 80 0,3-6-880 0,1-4-160 0,4-2-48 0,6-8 0 15,1 1-336-15,8-6-80 0,7-4-16 0,-8-7-19696 16</inkml:trace>
  <inkml:trace contextRef="#ctx1" brushRef="#br0" timeOffset="5171.99">25066 15318 12895 0,'-4'-4'1152'0,"0"0"-928"0,2 0-224 0,2 3 0 0,-4-3 1296 0,4-2 224 0,-5-3 32 0,1-6 16 0,-2-8 1056 0,1-3 224 0,3 0 32 0,4-4 16 0,3-1-688 0,5-2-144 0,1-3-16 0,6-5-16 0,4-1-624 0,-1-1-112 0,7-2-16 0,6-2-16 0,1 4-416 0,0 1-80 0,4 7 0 0,5 1-16 0,0 8-64 0,0 5-16 0,-43 21 0 0,94-28 0 0,-94 28-288 0,109-6-48 0,-109 6-16 0,117 11 0 0,-117-11-96 0,137 38-32 0,-60-1 0 0,6 7 0 0,-6 3 32 0,-6 7 0 0,-7 4 0 0,-64-58 0 16,102 109-16-16,-52-41 0 0,3 15 0 0,-4 7 0 16,-6 6 32-16,-9 3 0 0,-6 5 0 0,-7 5 0 15,-4 2 144-15,-6 3 16 0,-5 7 16 0,-6-1 0 16,0-9 176-16,-6-2 48 0,0 7 0 0,-7 4 0 16,-2 5-80-16,-4-5-16 0,1-9 0 0,-3-4 0 15,-7 7 224-15,-1-8 64 0,-1-9 0 0,-3-3 0 16,-5-5-672-16,0-5-112 0,-1-7-48 0,-1-7 0 15,7-1 0-15,-11-5 0 0,3-2 0 0,-2-9 0 16,-2-10 0-16,-2-9 0 0,-2-4 0 0,2-7 0 16,-2-10 0-16,-7-8 0 0,-6-10 0 0,-2-8 0 15,2-12 0-15,-2-7 0 0,2-13 0 0,-10-11 0 16,1-6-656-16,-6-12-128 0,-6-10-32 16,-3-14 0-16,-1-2 32 0,5-5 0 0,7-6 0 0,3-1 0 15,14 1 96-15,1 0 32 0,12 8 0 0,6 5 0 16,11 17 16-16,3 0 16 0,6 4 0 0,4-4 0 15,6-1 144-15,2-1 32 0,7 0 0 0,7 2 0 0,2-1 144 0,3 1 48 16,7-6 0-16,-1-5 0 0,7-5 128 0,3-1 128 16,-2 6-192-16,2 7 192 0,1 14-272 0,1 11 48 15,2 7 16-15,-4 10 0 16,-4 9-496-16,4 0-112 0,3 6-16 0,0 0-18320 16</inkml:trace>
  <inkml:trace contextRef="#ctx1" brushRef="#br0" timeOffset="5690.59">25626 15498 24879 0,'-12'-7'1088'0,"7"3"256"0,-5 0-1088 0,1 0-256 0,-4 4 0 0,3-2 0 0,5 2 2368 0,-5 2 432 0,5 2 80 0,-10 4 0 0,-8 3-1120 0,-7 8-224 0,-4 9-64 0,-3 0 0 0,7 2-960 0,1 4-192 0,-3 4-32 0,6-3-16 0,7-3 48 0,2-4 16 0,0 6 0 0,4-6 0 0,0 6-32 0,4-4-16 0,1 0 0 0,4-3 0 0,4-3 16 0,0-3 0 0,0-21 0 0,0 0 0 0,25 52 0 0,-25-52 0 0,0 0 0 0,0 0 0 0,75 72 64 0,-75-72 16 0,0 0 0 0,79 52 0 0,-79-52-96 0,0 0-16 16,86 44 0-16,-86-44 0 0,0 0-80 0,81 30 0 16,-81-30-16-16,0 0 0 0,0 0-176 0,92 50 0 15,-92-50 0-15,0 0 0 0,59 59 0 0,-59-59 128 16,22 49-128-16,-18-21 0 0,-4 6 192 0,-2-4-64 15,-4 2 0-15,1-2 0 0,-10 7 144 0,-2-1 32 16,-4 2 0-16,-3 1 0 0,-4-1-112 0,-3-1-32 16,-2-7 0-16,-1-2 0 0,2-5-160 0,2-4 0 0,-2-8 0 0,4-5 0 15,3-6-240-15,1-8-128 0,3-3-16 0,2-6-16 32,4-2-752-32,6-5-128 0,5-4-48 0,4-2-12672 0,4 1-2528 0</inkml:trace>
  <inkml:trace contextRef="#ctx1" brushRef="#br0" timeOffset="5990.76">25892 16329 29487 0,'0'0'2624'0,"0"0"-2112"0,0 0-512 0,0 0 0 16,0 0 2624-16,0 0 400 0,0 0 96 0,0 0 16 16,83 43-1392-16,-83-43-272 0,0 0-48 0,87 26-16 15,-87-26-592-15,0 0-128 0,0 0-32 0,92 40 0 16,-92-40-496-16,0 0-160 0,0 0 0 0,41 62 0 0,-41-42 0 0,-4 5 0 15,-1 3 0-15,-5 0 0 0,-3 0 0 0,-2 3 0 16,-6 0 0-16,3-4 0 0,-1 1 0 0,0-4 0 16,4 1 0-16,6-8 0 0,-1-2 0 0,1-8 0 15,5 1 0-15,2-6 0 0,2 0 128 0,6-4-128 16,-6 2 192-16,0 0-192 0,0 0 224 0,0 0-64 16,49-27-16-16,-49 27 0 0,0 0-144 0,50-28 192 15,-50 28-192-15,0 0 192 0,64-20-192 0,-64 20 0 16,0 0 0-16,81-21 0 15,-81 21-464-15,0 0-128 0,111-23-32 0,-111 23-13648 16,73-17-2752-16</inkml:trace>
  <inkml:trace contextRef="#ctx1" brushRef="#br0" timeOffset="6812.3">8370 16876 38703 0,'0'2'3440'0,"-4"1"-2752"0,2 1-560 15,2 0-128-15,0-2 848 0,0 3 144 0,0 7 32 0,0 8 0 0,0 8 96 0,6 3 32 0,-2 2 0 0,1 7 0 0,-1 1-304 0,2-1-48 0,-1 3-16 0,3 4 0 0,-3 2-80 0,5 0-32 0,-4 1 0 0,3-6 0 0,-3-5-416 0,3-5-64 0,0-2-32 0,1-6 0 0,-10-26-528 0,0 0-96 0,28 43-32 0,-28-43 0 0,0 0-912 0,0 0-192 0,0 0-48 0,0 0-19184 0</inkml:trace>
  <inkml:trace contextRef="#ctx1" brushRef="#br0" timeOffset="8793.34">16494 14598 56383 0,'-9'11'5008'0,"-1"8"-4000"0,-3 4-816 0,-8 5-192 0,-1 15 608 0,-3 2 80 0,5-5 16 0,3-8 0 0,6-8-576 0,-8 10-128 0,-9 22 0 0,-12 23 0 0,-16 23 0 0,-2 5 0 0,5-13 0 0,8-17 0 0,7-12-384 0,6-16-96 0,8-9-32 0,3-6 0 0,6-8 368 0,-2-9 144 0,6 0-128 0,2-4 128 0,-5 0-448 0,5-2 0 0,-2 1 0 0,1-3 0 0,1 2-128 0,0 1-48 0,-1-3 0 0,5 0 0 0,-1 3-224 16,-2-3-48-16,3 0-16 0,-1 1 0 0,6-1-320 0,-4-3-64 0,4 0-16 0,0-3-19472 0</inkml:trace>
  <inkml:trace contextRef="#ctx1" brushRef="#br0" timeOffset="14697.73">12493 14549 23951 0,'-2'2'2128'0,"-2"2"-1696"16,4-4-432-16,0 2 0 0,0-2 2800 0,-3 0 464 16,1 2 112-16,-6-1 16 0,6-1-1040 0,-5-1-208 15,5-3-32-15,-2-2-16 0,4 2-720 0,4-5-144 16,-4 0-16-16,4 3-16 0,1-3-176 0,1 3-16 16,-2 2-16-16,1-3 0 0,1 1-320 0,2 0-64 15,1 3-16-15,2-3 0 0,-1 2-320 0,-1 2-64 16,-9 2-16-16,0 0 0 0,0 0-192 0,0 0 0 0,73-22 0 15,-73 22 0-15,0 0-320 0,0 0-16 0,0 0 0 0,0 0 0 32,77-12-368-32,-77 12-80 0,0 0-16 0,0 0 0 15,0 0 128-15,19 55 32 0,-21-29 0 0,-7 10 0 0,0 3 256 0,-1 7 48 0,-5 4 16 0,2 3 0 16,-2 3 192-16,0 3 128 0,2 4-160 0,-2-1 160 16,5-5 0-16,1 5 0 0,3 0 0 0,-1-2 0 15,5 0 0-15,-2-7 0 0,2-8 0 0,0-4 0 16,4-11 128-16,0-2 32 0,2-9 0 0,1-4 0 15,-1-3 128-15,2-5 32 0,-2-3 0 0,-4-4 0 16,0 0-80-16,0 0-16 0,0 0 0 0,0 0 0 16,0 0-48-16,0 0-16 0,77-28 0 0,-62 15 0 15,-15 13-160-15,30-31 128 0,-30 31-128 0,41-37 128 16,-24 18-304-16,0-2-64 0,2-5-16 0,-2 2 0 16,0-5-496-16,-2 3-96 0,3-6-32 0,-3 2 0 15,0 2-464-15,8 0-112 0</inkml:trace>
  <inkml:trace contextRef="#ctx1" brushRef="#br0" timeOffset="15312.38">13070 14931 911 0,'-6'13'0'0,"1"-11"0"0,1 5 0 0,0-5 0 0,2 2 7072 0,2-2 1328 0,-3 5 272 0,1-1 48 0,-2 7-4432 0,-2 2-880 0,-1 4-176 0,1 0-32 0,4-1-1648 0,0 3-320 0,2 0-64 0,-1-1-16 0,2 3-400 0,1-2-96 0,0 1-16 0,2 1 0 0,-4-1-400 0,0 3-96 0,2-6-16 0,2-3 0 0,-4 1-256 0,0-2-64 0,0-3-16 0,0-3 0 0,3-1-528 0,-3-3-96 0,2-3-32 0,2-2 0 0,0-2-96 0,-2-7 0 0,3-4-16 0,3-4 0 0,1-2 192 0,1-7 32 0,-1-4 16 0,2 0 0 0,2 1 192 0,-3 5 32 0,1-2 16 0,2 1 0 0,2 1 240 0,0-1 32 0,0 5 16 0,-2 1 0 0,-13 19 624 0,0 0 128 0,0 0 32 0,0 0 0 0,0 0 48 0,0 0 16 0,0 0 0 0,0 0 0 0,74 43 64 0,-71-19 0 0,1 1 16 0,-2 3 0 0,2-3-16 0,-4 3-16 0,4-4 0 0,-4 1 0 0,0-5-336 0,2-3-64 0,1-2-16 0,1-4 0 15,2-1-272-15,-3-6 0 0,-3-4-176 0,0 0 176 16,0 0-784-16,0 0-48 0,0 0-16 0,0 0 0 16,77-19-144-16,-67 8-32 0,1-4 0 0,2-4 0 15,-1 0 496-15,1-5 80 0,2-5 32 0,-6-1 0 0,2 2 416 0,3-4 0 16,-5 2 0-16,4-4 0 0,-2 0 160 0,-1 6 16 15,3-2 0-15,-5 4 0 0,-1 1 80 0,2 5 0 16,-3 1 16-16,0 4 0 0,1 2 96 0,-5 3 16 16,2 5 0-16,-2 1 0 0,0 2 16 0,-1 2 16 15,-1 0 0-15,0 0 0 0,0 0-32 0,6 30 0 16,-6-15 0-16,-2 4 0 0,2 5-32 0,0 6-16 16,0 6 0-16,0-2 0 0,2 9-96 0,2 2-32 15,0 14 0-15,1 3 0 0,-1 5-16 0,2-1 0 16,-6-4 0-16,5 0 0 0,1-2 64 0,-2-5 0 15,-1-6 0-15,3-6 0 0,-2 4-128 0,-2-4-128 0,2-2 176 0,1-3-176 16,-1-1 0-16,0-6 0 0,-2-5 0 0,-2-26 0 31,3 36-672-31,-3-36-32 0,2 15-16 0,-2-15 0 16,0-6-160-16,0-3-16 0,2-6-16 0,-4-6 0 16,2-7-240-16,-2-6-32 0,2-2-16 0,-5-5-11072 0,5-6-2208 0</inkml:trace>
  <inkml:trace contextRef="#ctx1" brushRef="#br0" timeOffset="15568.63">13623 15214 16575 0,'-25'-97'736'0,"19"68"160"15,6 18-720-15,0 7-176 0,-3 1 0 0,3-7 0 16,0-9 3712-16,-2-11 720 0,2-7 144 0,0-3 32 16,0 3-1440-16,2 7-288 0,1 5-48 0,7 6-16 15,-1 6-1184-15,1 2-240 0,-10 11-48 0,0 0-16 16,0 0-560-16,69-17-128 0,-69 17 0 0,0 0-16 0,0 0-368 0,96 10-64 16,-96-10 0-16,0 0-16 0,0 0-176 0,77 37 0 15,-77-37 0-15,0 0 0 0,28 47-128 0,-24-30-64 16,0 6-16-16,-8-1 0 0,-2 4-64 15,-1 1-16-15,1-5 0 0,-7 5 0 0,-2 1 0 0,0 4 0 16,-6 0 0-16,-1-4 0 0,1-2 16 0,2-3 0 16,1-3 0-16,2-3 0 0,0-5-48 0,1-5-16 15,3-1 0-15,3-6 0 16,-1 0-192-16,3 0-48 0,1-6 0 0,4-1 0 16,-1-5-128-16,6-1-16 0,-1-2-16 0,4-4 0 15,7-1-1120-15,-13 20-208 0</inkml:trace>
  <inkml:trace contextRef="#ctx1" brushRef="#br0" timeOffset="16213.63">14079 14887 16575 0,'0'0'736'0,"0"0"160"0,0 0-720 0,0 0-176 0,0 0 0 0,0 0 0 16,0 0 3040-16,0 0 576 0,0 0 112 0,0 0 32 15,0 0-640-15,0 0-128 0,0 0-32 0,38 51 0 16,-34-30-1744-16,-4-2-368 0,0 1-64 0,0 5-16 15,0 3-16-15,0-2-16 0,-4 4 0 0,4-2 0 16,-2-1-144-16,4-1-16 0,-2 0-16 0,0-3 0 16,4-2-320-16,-4-6-64 0,1-2-16 0,3-4 0 15,0-3-160-15,2-2-272 0,-6-4 64 0,0 0 16 16,0 0-544-16,0 0-96 0,30-30-32 0,-21 11 0 16,0-6 144-16,1-1 16 0,3 2 16 0,-4-5 0 0,3-1 304 0,1-2 48 15,2 0 16-15,-2 4 0 0,-2 0 160 0,2 4 160 16,-3 5-208-16,-1 6 80 0,-9 13 288 0,0 0 64 15,0 0 16-15,0 0 0 0,0 0 368 0,0 0 80 16,0 0 16-16,0 0 0 0,43 65 64 0,-43-65 32 16,6 47 0-16,-6-47 0 0,9 49-176 0,-9-49-48 15,12 38 0-15,-12-38 0 0,0 0-336 0,0 0-80 16,0 0-16-16,52 49 0 0,-52-49-336 0,0 0-64 16,0 0 0-16,0 0-16 15,0 0-432-15,0 0-96 0,66-34-16 0,-47 9 0 16,5-6-144-16,5-9-16 0,1-7-16 0,-2-2 0 15,0-3-336-15,-2-1-64 0,-3 0-16 0,-2 1 0 16,1-3-976-16,-7 3-208 0,-2 3-32 0,2 2-16 16,-5 7 1296-16,-5 6 272 0,1 4 48 0,-2 4 16 0,0 4 2592 0,-4 5 512 0,0 3 96 0,-4 1 32 15,-2 8 256-15,6-1 48 0,-4 6 16 0,-1 0 0 16,-1 2-1008-16,2 5-192 0,-1 5-32 0,-3 3-16 16,3 7-272-16,-1 1-48 0,-2 7-16 0,6 4 0 15,-1 9-288-15,1 2-64 0,4 8-16 0,1 1 0 16,3-3-272-16,-2 2-64 0,2-1-16 0,-1 5 0 15,5 5-80-15,-1-2-16 0,4 0 0 0,-3-9 0 16,-3-8-144-16,2-6 0 0,-9-37 0 0,27 66 0 16,-27-66 0-16,24 47-224 0,-24-47 48 0,0 0 16 15,0 0-448-15,0 0-96 0,0 0 0 0,0 0-16 16,0 0 48-16,0 0 16 0,77 11 0 0,-67-26 0 16,-1-2-80-16,-3 1-16 0,3-3 0 0,-3 0 0 15,-3-4-160-15,3-1-48 0,-6 0 0 0,-4 3-17936 16</inkml:trace>
  <inkml:trace contextRef="#ctx1" brushRef="#br0" timeOffset="16408.54">14626 14632 23039 0,'-9'0'2048'0,"3"0"-1648"0,2 2-400 0,4-2 0 0,0 2 3536 0,-2-1 624 0,-5 3 128 0,1-2 32 0,-3 0-1936 0,7 4-384 0,2-6-80 0,0 0 0 0,0 0-576 0,0 0-128 0,77 11 0 0,-77-11-16 0,0 0-64 0,94-2-16 0,-94 2 0 0,71-9 0 0,-71 9-352 0,85-25-64 0,-85 25 0 0,86-28-16 0,-86 28-688 0,74-28 0 0,-74 28 0 0,71-28 0 0,-71 28-1408 0,62-25-224 0,-62 25-32 0,53-24-13936 0,-53 24-2768 0</inkml:trace>
  <inkml:trace contextRef="#ctx1" brushRef="#br0" timeOffset="38564.21">17109 15280 11055 0,'0'0'976'0,"-4"2"-784"0,-2 0-192 0,6-2 0 0,-4 0 2320 0,4 0 432 0,-3 2 64 0,1-2 32 0,-2-2 1072 0,-2 2 224 0,3-2 32 0,-1 0 16 0,2 2-2224 0,-4-4-448 0,6 1-96 0,-3 1-16 0,-1-6-544 0,4 3-112 0,0-1-32 0,0 0 0 0,4-3-64 0,-1 0-16 0,-1-1 0 0,2 5 0 0,0-5-128 0,1 3-48 0,-3-1 0 0,6-1 0 0,-6 1-208 0,5-1-32 16,-1 1-16-16,-2-1 0 0,1 5-208 0,1-3 144 0,3 1-144 0,-3 4 128 0,1-2-128 0,3 2 0 0,-10 2 0 0,0 0 0 0,0 0 0 0,0 0 0 0,0 0 0 0,0 0 0 0,83 44 0 0,-83-44 0 0,0 0 0 0,0 0 0 0,47 69 0 0,-47-69 0 0,16 47 0 0,-16-47 128 0,17 58-128 0,-15-29 0 0,-2-1 0 0,-2 2 128 0,-1-6-128 0,-7 4 0 0,1 1 0 0,-1-3 0 0,5-3 0 0,-8-1 0 0,1 1 0 0,-1-3 0 0,2-5-192 0,1 0-32 0,-5-5 0 0,2-1 0 0,-5-3-80 0,2-2-16 15,1-4 0-15,-1-4 0 0,0-2 80 0,1-7 16 16,0-2 0-16,-3-6 0 0,3-1-48 0,0-6-16 15,1-1 0-15,1-1 0 0,4-2 16 0,7-1 0 16,-2 1 0-16,8 0 0 0,0 2 32 0,1 1 16 16,5-3 0-16,1 4 0 0,2 2-128 0,-2 2-32 15,3-5 0-15,1 5 0 16,0 1-64-16,2 3-32 0,-8 3 0 0,6 0 0 16,0 2-1072-16,0 2-224 0,-15 13-32 0,0 0-14368 0</inkml:trace>
  <inkml:trace contextRef="#ctx1" brushRef="#br0" timeOffset="44778.42">17601 15177 25791 0,'0'-6'2304'0,"0"1"-1856"0,0 1-448 0,-2 2 0 0,2 2 2016 0,0-4 304 0,0-2 64 0,0-1 16 0,-4-1-352 0,4 1-80 0,0 1-16 0,-3 4 0 0,3 8-1184 0,-2 0-224 0,4 3-48 0,-2 6-16 0,3 4-112 0,-3 2-32 0,0 11 0 0,0 1 0 16,0 5 0-16,0 5 0 0,0 0 0 0,0 1 0 0,0-3 112 0,4 0 0 0,-4-3 16 0,2-4 0 0,2-4-80 0,0-2 0 0,1-7-16 0,5-4 0 0,-10-17-224 0,0 0-144 0,0 0 192 0,0 0-192 0,0 0 0 0,0 0 0 0,0 0-240 0,82-19 80 0,-67-6-320 0,2-1-64 0,-2-8-16 0,4 0 0 0,-4-1-128 0,4-3-16 0,-4 4-16 0,-2 0 0 0,2 6 160 0,-6 4 48 0,-3 1 0 0,-2 6 0 0,1 8 256 0,-1 0 64 0,-4 5 16 0,0 4 0 0,0 4 176 0,-4 1 192 0,4 5-32 0,-3 3-16 0,1 2 352 0,-2 2 64 0,0 3 16 0,2 1 0 0,2-2-32 0,0 1 0 0,0-1 0 0,0 2 0 0,6-2-112 0,-2-2-32 0,1-2 0 0,-1-4 0 16,2 2-192-16,3-3-32 0,-3-1-16 0,3-7 0 0,1 5-160 15,-1-7 0-15,2 0 0 0,-1-7 0 0,3-1 0 16,-2-1-256-16,2-8 48 0,2 0 0 15,0-2-240-15,2-3-64 0,-2-3 0 0,0 1 0 16,0-6-128-16,-1 2-16 0,1-6-16 0,-2 0 0 16,2 0 80-16,-6-2 16 0,1-3 0 0,-1-1 0 0,0 1 144 0,-1-2 48 15,-1-3 0-15,3 5 0 0,-5 1 48 0,-1 6 16 16,2 6 0-16,-6 2 0 0,4 5 320 0,-4 0 0 16,2 4-144-16,-2 2 144 0,0 2 128 0,0 3 96 15,0 6 16-15,-2-5 0 0,2 5 80 0,0-2 0 16,0 4 16-16,0 0 0 0,0 0-208 0,0 4-128 15,-4 0 160-15,4 1-160 0,0 3 144 0,-4 1-144 16,4-1 128-16,4 1-128 0,-4 0 0 0,0-3 0 0,0 4 0 16,0-5 0-16,0 1 0 0,0 1 0 15,4-5 0-15,-4 2 0 0,2 0 0 0,-2 1 0 0,3-5-144 0,-3 2 144 16,2 0-288-16,-2 0 48 0,4-2 16 0,0 0 0 31,-2 0-304-31,1-2-64 0,-3 0-16 0,4 0 0 16,-4 2-496-16,0-5-112 0,6 1 0 0,-6 0-16 15,3-1-112-15,-3 1 0 0,2 2-16 0,2-4 0 16,-4 4 592-16,0 1 128 0,4 1 32 0,-4 0 0 0,0-4 608 0,0 2 0 0,2 0 0 0,2 0 0 16,-4 2 640-16,1-6 112 0,1 1 16 0,0 1 0 15,2-3-32-15,2-1 0 0,-3 4 0 0,-3-5 0 16,6 3-160-16,-2-1-16 0,-2-1-16 0,1 4 0 16,1 1 224-16,-4-1 64 0,2 2 0 0,2 2 0 15,-4 0 96-15,0 2 32 0,0 2 0 0,0-1 0 16,0 3-384-16,0 2-64 0,0-1 0 0,-4 3-16 0,4 3-48 15,-2-4-16-15,2 6 0 0,-4-2 0 0,4 4-48 0,0 2-16 16,0 4 0-16,0 1 0 0,0 6-16 0,-3-2 0 16,3-3 0-16,0 1 0 0,3 8 32 0,-3 5 0 15,4 8 0-15,-2 2 0 0,2 6-48 0,1 1 0 16,-1-3 0-16,2-6 0 0,-2-4-96 0,5-4-32 16,-3-5 0-16,-6-34 0 0,15 62-80 0,-15-62-128 15,0 0 176-15,28 58-176 0,-28-58 128 0,0 0-128 16,0 0 0-16,0 0 0 0,58 64 0 0,-58-64 0 15,0 0 0-15,0 0 0 0,0 0 0 0,0 0-224 16,73-17 16-16,-60 4 0 16,-3-2-368-16,3-4-64 0,-5 1 0 0,-1-5-16 15,2 0-416-15,-3 1-80 0,-2 1 0 0,-4 1-18400 0</inkml:trace>
  <inkml:trace contextRef="#ctx1" brushRef="#br0" timeOffset="45015.44">18084 15184 30399 0,'-9'4'1344'0,"1"2"288"0,6-4-1312 0,-2 1-320 0,4 1 0 0,0-4 0 0,4 6 2384 0,-4-6 416 0,6 5 80 0,3-1 0 0,-9-4-928 0,0 0-192 0,0 0-32 0,0 0-16 0,96-9-448 0,-96 9-96 0,53-21-16 15,-53 21 0-15,62-26-768 0,-62 26-144 0,62-30-48 0,-62 30 0 0,67-30-1216 0,-67 30-256 0,64-25-64 0,-64 25-20352 0</inkml:trace>
  <inkml:trace contextRef="#ctx1" brushRef="#br0" timeOffset="45317.42">18652 15194 40543 0,'-10'-6'1792'0,"4"2"384"0,3 1-1744 0,-1-1-432 16,2 2 0-16,2-4 0 0,0-1 1040 0,2-3 128 15,2-7 32-15,-1-9 0 0,3-8-160 0,4-1-16 16,5-1-16-16,-2 2 0 0,2 2-768 0,0 6-240 16,-2 5 128-16,-2 4-128 15,-1 4-352-15,-1 4-128 0,-3 5-32 0,1-2 0 16,-5 8-80-16,2 2-32 0,-4 2 0 0,0 3 0 0,-4 2 272 0,2 6 48 16,-2 4 16-16,1 3 0 0,1 3 288 0,-2 1 144 0,4 2-16 0,-4-2 0 15,8 8 272-15,-4 1 48 0,4 3 16 0,1 7 0 16,7 15 16-16,1 2 0 0,0 7 0 0,2-3 0 15,0-6-128-15,-2 0-32 0,-2 9 0 0,3-11 0 16,-5-3 80-16,2-5 16 0,2 1 0 0,-13-53 0 16,25 86-160-16,-25-86-16 0,24 62-16 0,-24-62 0 15,0 0-224-15,0 0-192 0,34 62 48 0,-34-62 0 16,0 0-624 0,0 0-128-16,0 0-32 0,0 0 0 0,19-17-384 15,-23 2-80-15,2-3-16 0,-1-1-18064 0</inkml:trace>
  <inkml:trace contextRef="#ctx1" brushRef="#br0" timeOffset="45581.42">18695 15111 17503 0,'0'-34'768'0,"0"21"176"0,0-6-752 0,0 6-192 15,0 4 0-15,0 3 0 0,0-3 4224 16,2-3 800-16,5-6 160 0,3-7 48 0,1 6-2512 0,4 6-496 16,4 4-112-16,-19 9 0 0,0 0-880 0,0 0-160 15,90 9-48-15,-90-9 0 0,0 0-1024 0,77 42-432 16,-77-42 32-16,0 0 0 0,0 0 1248 0,71 67 256 15,-71-67 48-15,0 0 16 0,34 62-928 0,-32-41-240 16,2 0 0-16,-4-3 0 0,-6 5 0 0,0-2 0 16,-1 1-144-16,-4-1 144 0,-2 1-272 0,-2-1 32 15,-4 2 16-15,0-5 0 16,0-3-288-16,0-3-48 0,2-5-16 0,1-1 0 16,4-2-160-16,-3-3-32 0,2-1-16 0,4-1 0 15,3 1-224-15,0-4-32 0,6 0-16 0,-3 2-17600 0</inkml:trace>
  <inkml:trace contextRef="#ctx1" brushRef="#br0" timeOffset="46181.74">19306 14959 34095 0,'-6'9'1504'0,"-2"-5"320"0,3 3-1456 0,-1 1-368 0,6-4 0 0,-6 1 0 15,3 3 1824-15,-3 9 288 0,-3 7 64 0,-1 6 16 16,-3 12-352-16,2-7-80 0,3 7-16 0,3-8 0 15,1-4-784-15,2-4-176 0,4-2-16 0,2 1-16 16,-4-25-464-16,9 39-96 0,-9-39 0 0,0 0-16 0,0 0-384 0,0 0-80 16,34 62-16-16,-34-62 0 15,0 0-656-15,0 0-128 0,0 0-16 0,0 0-16 16,0 0 0-16,62-30 0 0,-53 4 0 0,1-4 0 16,-1-2 336-16,0-2 64 0,-1-5 16 0,1 5 0 15,-1 0 64-15,1 4 0 0,1-2 16 0,-3 7 0 0,1 3 784 0,1 5 160 16,-3 2 16-16,3 6 16 0,-5 5 528 0,3 0 96 15,1 8 32-15,-2 1 0 0,-6-5 16 0,0 0 0 16,18 57 0-16,-18-57 0 0,10 54-32 0,-10-54 0 16,15 72 0-16,-15-72 0 0,19 71-288 0,-19-71-64 15,18 62-16-15,-18-62 0 0,0 0-336 0,0 0-64 16,49 62-16-16,-49-62 0 0,0 0-368 0,0 0-80 0,0 0-16 0,0 0 0 31,81-2-704-31,-81 2-160 0,34-26-32 0,-19 7 0 16,4-3-224-16,0-8-48 0,1-10-16 0,-1-3 0 15,0 0-336-15,0-10-64 0,-1-5-16 0,-1-6 0 16,2-2-304-16,-2 2-64 0,-2 4-16 0,-6 7 0 0,1 6 2544 0,-5 8 496 0,1 5 96 0,-2 2 32 16,-4 8 1376-16,0 5 256 0,0 8 64 0,-6 1 16 15,2 5-400-15,-1 5-64 0,1 5-32 0,-5 1 0 16,3 7-1536-16,0 2-304 0,3 6-64 0,-7 5-16 16,6 4 496-16,3 4 112 0,-3 4 0 0,4-3 16 15,0 7-256-15,0 1-48 0,4 2-16 0,-4-2 0 16,5 0-64-16,-1 8-16 0,5 7 0 0,-1 1 0 15,5-1-144-15,0-2-48 0,-13-56 0 0,27 91 0 16,-27-91-256-16,37 84 0 0,-37-84 128 0,30 60-128 16,-30-60-448-16,0 0-128 0,0 0-48 0,0 0 0 15,0 0-432-15,0 0-96 0,75 36 0 0,-75-36-16 16,0 0-304-16,0 0-48 0,38-26-16 0,-31 13-12448 16,1-3-2496-16</inkml:trace>
  <inkml:trace contextRef="#ctx1" brushRef="#br0" timeOffset="46408.54">19723 14931 37775 0,'-34'-12'1664'0,"24"9"368"0,1-1-1632 0,-4 2-400 0,2-4 0 0,-2 3 0 0,3-1 1200 0,4 2 144 0,6 0 48 0,0 0 0 0,6-2 144 0,7-1 16 0,-13 5 16 0,45-21 0 0,-45 21-320 0,81-22-64 0,-81 22-16 0,105-23 0 0,-105 23-368 0,121-24-80 0,-63 12-16 0,0-5 0 0,0-3-528 0,-1 1-176 0,-57 19 0 0,99-25 0 0,-99 25-1504 0,93-11-416 0</inkml:trace>
  <inkml:trace contextRef="#ctx1" brushRef="#br0" timeOffset="67363.28">13497 15703 23039 0,'0'-4'2048'0,"0"0"-1648"0,-4 3-400 0,4 1 0 15,-2 0 2448-15,2-4 416 0,-4 0 80 0,0 2 0 16,-1-3-624-16,-1-1-128 0,1 6-16 0,-5 2-16 0,6 3-1264 0,-5 5-256 16,3 3-64-16,-3 6 0 15,0 5-128-15,-1 3-16 0,1 8-16 0,-1 5 0 0,5 3-96 0,-8 6-32 16,1 7 0-16,-3 2 0 0,2 4-288 0,-6 0 160 16,4 2-160-16,-4-5 128 0,4-7-368 0,2-1-80 15,2 0 0-15,-4-1-16 16,6-1-432-16,-5-7-96 0,5-3-16 0,3-11 0 15,-1-3-464-15,1-6-112 0,4-4-16 0,-11 3-15680 0</inkml:trace>
  <inkml:trace contextRef="#ctx1" brushRef="#br0" timeOffset="67624.83">13467 15829 33167 0,'1'-2'1472'0,"-1"2"304"0,0 0-1424 0,0 0-352 0,0-2 0 16,0 2 0-16,4 2 1744 0,-4 0 288 0,0-2 48 0,0 0 16 0,0 0-944 0,0 0-176 0,72 58-32 0,-72-58-16 0,58 60-320 0,-58-60-64 0,73 83-16 0,-26-30 0 0,0 3-160 0,-2 8-48 0,2-2 0 0,-7-9 0 0,-3 1-192 0,1 2-128 0,-4-3 128 0,-1 0-128 0,-33-53 0 0,55 88 0 0,-55-88 0 0,47 68 0 0,-47-68-336 0,39 56-48 0,-39-56 0 0,0 0 0 0,51 58-448 0,-51-58-80 0</inkml:trace>
  <inkml:trace contextRef="#ctx1" brushRef="#br0" timeOffset="70303.92">12102 17039 10127 0,'-9'-5'896'0,"1"1"-704"0,6 2-192 0,-3 0 0 0,1 2 2592 0,0 0 480 0,2 0 112 0,-7 0 16 0,0-2 352 0,-6 4 80 0,-4 0 16 0,0 4 0 0,0-1-1792 0,4 1-368 0,2 7-64 0,-2 0-16 0,6 2-896 0,-3 6-192 0,5 1-48 0,1 8 0 0,0 2-272 0,3 4 0 0,-3 2 0 0,2-1 0 0,4 3 0 0,0-1 0 0,0 3 0 0,4-7 0 0,2-3 0 0,-3-4 0 0,3 2 0 0,3-7 0 0,-9-23 0 0,0 0 0 0,29 49 128 0,-29-49-128 0,0 0 256 0,0 0-16 0,0 0 0 0,82 4 0 0,-82-4-48 0,0 0-16 0,62-38 0 0,-62 38 0 0,53-43-176 0,-27 11 128 16,1 2-128-16,-3-2 128 0,-3 6-128 0,3-6 0 15,-1-4-160-15,1-2 160 0,-1-1-272 0,-3 5 32 16,-5 2 16-16,-1 8 0 0,-5-1-48 0,-3 6-16 16,-3 4 0-16,-3 0 0 0,-3 8-48 0,-3 1-16 15,-2 1 0-15,-3 3 0 0,2 2 160 0,-6 2 48 16,0-1 0-16,-4 5 0 0,2-2 144 0,0 3 0 0,-5 1 0 0,1 1 128 15,-2 1-128-15,4 3 0 0,4-2 0 0,0 2-128 16,0 2-32-16,0 4 0 0,6 2 0 0,0 1 0 16,5-1 160-16,-2 1 0 0,6 3 0 0,0-4 0 15,0-5 384-15,0-2 48 0,6 6 16 0,-6-20 0 16,22 44-144-16,-22-44-32 0,0 0 0 0,51 56 0 16,-51-56-16-16,0 0-16 0,0 0 0 0,81 34 0 15,-81-34-48-15,0 0-16 0,0 0 0 0,83-23 0 16,-83 23-176-16,43-30 192 0,-43 30-192 0,41-37 192 15,-22 18-192-15,-4 4 0 0,0-4 0 0,4-4 0 16,-6-1-448-16,2-4 48 0,-4 1 0 0,4-5 0 16,-2 2-240-16,1 2-64 15,1 0 0-15,-4 2 0 0,2-1-1136 0,-4 3-224 0,1 0-48 0,-1-1-16 16,-3 3-256-16,0 5-48 0,1-2-16 0,-5 0 0 16,2 4 432-16,-2-4 96 0,-1 6 0 0,-1 2 16 0,2 1 1232 0,-4 1 240 15,2 5 48-15,-1 2 16 0,-1 1 1776 0,2 1 368 16,-4 1 64-16,2 1 16 0,-2 2 560 0,4 0 112 15,-3 1 32-15,1 1 0 0,2 2-1072 0,-4-1-208 16,4 1-32-16,-4-1-16 0,2 1-624 0,2 1-128 16,-3-3-32-16,3 3 0 0,0-5-208 0,0 1-48 15,-4 1-16-15,4 0 0 0,0 1-176 0,-2-5 0 16,2 2 0-16,0 0 0 0,0 1 0 0,0-1 0 16,-4 2 144-16,4-1-144 0,-2-1 336 0,2 2 0 15,-2-1 0-15,2 3 0 0,-2 1 176 0,2-1 48 16,2 1 0-16,-2 4 0 0,2-3-224 0,0 3-32 0,2 2-16 15,-2 0 0-15,5 4-64 0,-5 0-16 0,6-1 0 16,-6 3 0-16,1 0 16 0,1 1 0 0,2 1 0 0,-4-1 0 16,-1-1 32-16,5 0 16 0,-6-1 0 0,2-1 0 15,2 0-48-15,0-2-16 0,-4-4 0 0,0-2 0 16,1-3-208-16,3-1 0 0,-4-5 128 0,0-2-128 16,0-2 0-16,0-3 0 0,-4-3 0 0,4-3 0 15,0-2-256-15,0-2 0 0,0-4 0 0,-1-9 0 16,2-2 32-16,-1-8 16 0,0-1 0 0,4 1 0 15,0-1 32-15,-2-5 16 0,5 3 0 0,-1 3 0 16,-2 5 160-16,3 3-160 0,3 5 160 0,-3 4-160 16,4 8 160-16,-1 4 0 0,-10 9 0 0,0 0-128 15,0 0-64-15,0 0 0 0,0 0 0 0,0 0 0 16,77-11-384 0,-77 11-96-16,0 0-16 0,0 0-10992 0,0 0-2208 0</inkml:trace>
  <inkml:trace contextRef="#ctx1" brushRef="#br0" timeOffset="70535.84">12957 16722 29487 0,'0'0'1296'0,"-4"0"288"0,4 1-1264 0,0 1-320 0,0 0 0 0,0 2 0 0,0-2 2400 0,4 5 416 0,-4 8 96 0,0-15 16 0,15 45-1584 0,-9-11-320 0,7 8-64 0,-4 1-16 0,1 4-224 0,1 2-32 0,2 7-16 0,-3-1 0 0,-3-3-272 0,3-7-48 0,-3-3-16 0,-1-7 0 0,3 1-176 0,1-6-32 0,-10-30-128 0,18 49 192 0,-18-49-464 0,0 0-112 0,0 0 0 0,0 0-16 0,40 51-560 0,-35-59-96 0,-1-1-32 0,0-2-11888 0,2-8-2384 0</inkml:trace>
  <inkml:trace contextRef="#ctx1" brushRef="#br0" timeOffset="70705.03">12873 16990 20271 0,'-2'10'1792'0,"-2"-5"-1424"0,0-1-368 0,4 2 0 16,0-4 3088-16,-2 5 560 0,2 3 96 0,-3 8 32 15,6 7-1200-15,-1-5-224 0,-2-20-48 0,0 0-16 16,38 51-1392-16,-38-51-288 0,0 0-48 0,0 0-16 0,99 17-352 16,-99-17-192-16,0 0 192 0,96-19-192 15,-96 19-448-15,0 0-208 0,102-26-48 0</inkml:trace>
  <inkml:trace contextRef="#ctx1" brushRef="#br0" timeOffset="71223.05">13386 16891 1839 0,'-6'3'160'0,"-1"-3"-160"0,5 2 0 0,-2 0 0 0,-2 4 4144 0,6-4 784 16,-7 1 176-16,-4 7 16 0,-3 3 80 0,-4 6 16 16,1 5 0-16,0 1 0 0,5-1-3472 0,3 2-688 15,0 1-144-15,-1-3-16 0,7 4-512 0,1-3-80 16,-2 1-32-16,4 0 0 0,4 1-272 0,-4-5 0 15,5-3 128-15,-5-6-128 0,4-2 0 0,2 1-224 16,-1-3 32-16,-5-9 16 16,0 0-304-16,0 0-64 0,0 0-16 0,0 0 0 15,0 0-336-15,72-19-80 0,-59 2-16 0,-4-1 0 0,6-1 512 0,-3 0 96 0,1-2 32 0,2 3 0 16,0-1 352-16,-2 4 0 0,-13 15 0 0,28-28 0 16,-28 28 384-16,0 0 80 0,0 0 32 0,0 0 0 15,0 0 64-15,0 0 16 0,0 0 0 0,0 0 0 16,0 0-16-16,0 0 0 0,73 30 0 0,-73-21 0 15,0 4-48-15,0-3-16 0,0-1 0 0,0 0 0 16,0 1 656-16,0-1 128 0,0 2 16 0,0 3 16 16,4-5-1824-16,-4 2-352 15,2-3-80-15,-2-8-16 0,0 0 752 0,0 0 208 0,0 0 0 0,0 0 0 16,0 0-416-16,0 0 32 0,0 0 16 0,0 0 0 16,0 0-128-1,0 0-16-15,0 0-16 0,0 0 0 0,0 0 80 0,0 0 32 0,0 0 0 0,56-38 0 16,-52 21 32-16,-2 2 16 0,2 4 0 0,-4-2 0 0,0 2 368 15,2-3-144-15,-2 5 144 0,2 3 0 0,-2-3 320 0,0 5 160 16,1 2 32-16,-1 2 16 0,4 0-64 0,-4 2-16 16,2 2 0-16,-2-4 0 0,0 0 0 0,0 0 0 15,0 0 0-15,17 43 0 0,-17-43-144 0,0 0-48 16,17 38 0-16,-17-38 0 0,0 0-128 0,0 0-128 16,19 43 192-16,-19-43-192 0,0 0 0 0,0 0 0 15,0 0 0-15,0 0 0 16,0 0-608-16,0 0-128 0,0 0-32 0,0 0-18368 0</inkml:trace>
  <inkml:trace contextRef="#ctx1" brushRef="#br0" timeOffset="71415.64">13568 16823 12895 0,'-7'-4'1152'0,"5"2"-928"0,-4 2-224 0,2 0 0 0,4-3 4160 0,-4 3 800 0,3 0 160 0,1 3 16 0,-4-3-1600 0,0 2-320 0,4 2-64 0,-2 0-16 0,4 1-1920 0,2-1-384 0,-4-4-64 0,0 0-32 0,0 0-496 0,0 0-112 0,0 0 0 0,0 0-128 0,56 51-448 0,-56-51-192 0,0 0-32 0,0 0-16 0,0 0-1104 0,68 53-208 0</inkml:trace>
  <inkml:trace contextRef="#ctx1" brushRef="#br0" timeOffset="71673.7">13769 17082 1839 0,'0'0'160'0,"0"0"-160"0,0 0 0 0,0 0 0 15,0 0 3776-15,0 0 736 0,17 44 144 0,-17-44 16 0,0 0 448 0,13 48 96 16,-13-48 16-16,10 47 0 15,-7-26-3184-15,-3-21-640 0,8 36-128 0,-6-21-32 0,0 0-576 0,-2-15-112 16,0 0-32-16,0 0 0 0,0 0-352 0,0 0-176 16,0 0 160-16,0 0-160 15,0 0-320-15,0 0-176 0,0 0-16 0,32-40-16 16,-27 22-224-16,-1-5-32 0,2 2-16 0,3-5 0 16,-3 2-400-16,-1 3-80 0,3 0 0 0,-1 4-16 0,1 6 896 0,-8 11 176 15,0 0 32-15,19-24 16 0,-19 24 1392 0,0 0 256 16,0 0 64-16,0 0 16 0,0 0-576 0,0 0-112 15,0 0-32-15,0 0 0 0,73 58-208 0,-73-58-48 16,19 43-16-16,-19-43 0 0,18 49-240 0,-8-21-32 16,-10-28-16-16,15 53 0 0,-15-53-112 0,15 52-32 15,-11-23 0-15,5 1 0 0,-9-30-272 0,9 43-64 0,-9-43-16 0,0 0-13328 16,25 47-2656-16</inkml:trace>
  <inkml:trace contextRef="#ctx1" brushRef="#br0" timeOffset="72764.45">14555 17144 25791 0,'3'-5'2304'0,"-6"1"-1856"0,1-2-448 0,2 3 0 0,0-3 2368 0,0 0 368 0,-4-3 80 0,4-8 0 0,-4-4-784 0,2-7-176 0,4 6-16 0,2 5-16 0,0 4-800 0,1 7-176 0,1-2-16 0,-6 8-16 0,0 0-304 0,0 0-48 0,0 0-16 0,75 51 0 0,-75-51-144 0,30 53-48 0,-17-19 0 0,-3-1 0 0,-1 5-128 0,-7 1-128 0,2-1 192 0,-10 1-192 0,2 1 0 0,-1 1 0 0,-5-1 0 0,-5-8 0 0,6-10 0 0,0-3-224 0,-5-8 32 0,3 1 16 0,-2-11-192 0,-6 1-32 0,4 0-16 0,-4-7 0 0,-1-7 48 0,1-6 16 0,0-1 0 0,0-6 0 0,1-3 112 0,3-6 32 15,-1 6 0-15,7-4 0 0,0-4 16 0,1-1 16 0,6-3 0 0,2-1 0 0,2 5-80 0,6 3-32 0,1 4 0 0,0 1 0 0,7 4-160 0,-1-1-16 0,0 6-16 0,3-5 0 0,-18 24-1408 0,47-38-288 0</inkml:trace>
  <inkml:trace contextRef="#ctx1" brushRef="#br0" timeOffset="72993.39">14857 16789 32255 0,'-2'0'1424'0,"2"0"304"0,0 0-1392 0,-3 2-336 0,3-2 0 0,0 0 0 16,0 2 2144-16,0 4 352 0,0-3 80 0,0 7 16 15,0 5-880-15,3 4-176 0,3 7-48 0,3 6 0 16,-3 2-464-16,3 1-112 0,1 7-16 0,-1 1 0 16,-3 0-384-16,3 6-64 0,4 4-32 0,-3-1 0 15,-1-9-288-15,-1 4-128 0,5 2 0 0,0-5 128 32,-2-7-2032-32,-11-37-400 0,23 58-96 0,-23-58-16 0,0 0 2816 0,26 47 560 0,-26-47 128 0,0 0 0 15,0 0-1664-15,0 0-320 0,0 0-80 0,0 0-16 16,0 0-80-16,0 0-16 0,0 0 0 15,0 0-17168-15</inkml:trace>
  <inkml:trace contextRef="#ctx1" brushRef="#br0" timeOffset="73160.73">14761 17111 27647 0,'-9'5'1216'0,"3"-1"256"0,4-2-1168 0,-1 2-304 15,3-4 0-15,0 3 0 0,0-3 2384 0,3 2 432 16,3 2 64-16,-6-4 32 0,0 0-1200 0,0 0-240 15,0 0-64-15,81-6 0 0,-81 6-544 0,0 0-112 16,83-43-32-16,-83 43 0 0,63-43-352 0,-63 43-80 16,66-47-16-16,-66 47 0 15,62-49-768-15,-62 49-144 0,62-51-48 0,-62 51-12752 16,55-49-2560-16</inkml:trace>
  <inkml:trace contextRef="#ctx1" brushRef="#br0" timeOffset="73778.55">15293 16661 3679 0,'-19'-7'320'0,"14"7"-320"0,1-4 0 0,0 4 0 16,2 0 4464-16,-1 4 816 0,-3-4 160 0,-3 6 48 15,-6 3-624-15,-4 0-112 0,0 6-16 0,4 6-16 16,0 5-2864-16,2-1-576 0,3 5-128 0,5 2 0 16,1 3-256-16,2-1-32 0,2 2-16 0,2 0 0 15,2-2-208-15,-2-1-64 0,1 5 0 0,1-8 0 16,2-4-320-16,-1-1-64 0,3-1 0 0,-8-24-16 16,0 0-176-16,34 53-272 0,-34-53 64 0,0 0 16 15,0 0-560-15,0 0-96 0,0 0-32 0,73 34 0 16,-73-34 48-16,0 0 0 0,0 0 0 0,62-42 0 15,-62 42 256-15,34-32 48 0,-34 32 16 0,28-33 0 16,-28 33 208-16,28-36 48 0,-20 21 16 0,1 0 0 0,1 0 240 0,-3 0 0 16,-1 3 0-16,-3 5-144 0,-3-1 144 0,0 7 0 15,0-3 0-15,-3 4 0 0,-1 4 208 0,2-4-16 16,-5 5-16-16,1-1 0 0,0 7 96 0,-3 2 32 16,-1 2 0-16,5 4 0 0,-5-4-80 0,7 4-16 15,-3 5 0-15,6-1 0 0,0 3-64 0,0-1-16 16,2 1 0-16,2-5 0 0,-4-21 0 0,9 37 0 15,-9-37 0-15,0 0 0 0,0 0-128 0,0 0 0 16,0 0 0-16,0 0 128 0,77 30-288 0,-77-30-64 16,30-28-16-16,-13 9 0 15,-2-5-240-15,4-2-48 0,-4-3-16 0,0-4 0 16,4-5-576-16,-6 2-112 0,2 1-32 0,-4 1 0 16,2 4-544-16,-3 5-112 0,-5 1-32 0,1 5 0 0,-2 4 1520 0,0 4 432 0,-2 5-160 0,-2 4 160 15,0 2 2176-15,3 6 496 0,-3-4 96 0,0 5 32 16,4 5-1216-16,-2 1-240 0,2 2-64 0,1 2 0 15,-5-17-144-15,13 41-48 0,-11-15 0 0,2-5 0 16,0 2-224-16,1 1-48 0,-5 6-16 0,4-2 0 16,-4 0-192-16,2-1-32 0,-2-3-16 0,4 2 0 15,-4-7-304-15,0-2-48 0,0-6-16 0,0 1 0 16,0-9-192-16,-4 3 0 0,2-6 0 0,-2 0 0 16,-1-6-240-16,1 3-80 0,-5-9-32 0,3-1 0 15,0-6-336-15,-3-3-64 16,2-4-16-16,-1-8 0 0,0-2 240 0,7 0 32 15,-3-3 16-15,8-2 0 0,-4 1 80 0,5 1 16 0,5 3 0 0,1 2 0 16,4 6-64-16,4 3-16 0,-19 25 0 0,43-39 0 16,-43 39-368-16,0 0-80 0,75-38-16 0,-75 38-18160 15</inkml:trace>
  <inkml:trace contextRef="#ctx1" brushRef="#br0" timeOffset="74363.69">15038 15367 1839 0,'0'-8'160'0,"0"6"-160"0,0-2 0 0,0 3 0 0,0-1 2544 0,-4 0 464 0,4 2 112 0,0-4 16 0,0 2 1408 0,0-2 272 0,0 1 64 0,0 1 16 0,4 2-1760 0,1 0-368 0,-5 0-64 0,0 0-16 0,0 0-1472 0,0 0-320 0,62 67-48 0,-62-67-16 0,49 68 0 0,-49-68-16 0,72 96 0 0,-29-40 0 0,6 8-112 0,-2 2 0 0,1 7-16 0,5 6 0 0,0 15-304 0,-1-6-64 0,-3 3-16 0,-2-9 0 0,-4-1-160 0,-3-9-16 0,-3-10-128 0,-3 1 192 0,0 3-192 0,0-4 0 0,4-2 0 0,-5-3 0 0,1-5 0 0,-34-52 128 15,62 96-128-15,-62-96 0 0,53 77 0 0,-53-77 0 16,49 72 0-16,-49-72 0 0,39 58 0 0,-39-58 0 16,0 0 0-16,47 71 0 0,-47-71 0 0,0 0 0 0,0 0-208 15,40 59 64-15,-40-59 16 0,0 0 0 16,0 0 0-16,0 0 0 15,0 0-704-15,0 0-128 0,0 0-16 0,0 0-20080 0</inkml:trace>
  <inkml:trace contextRef="#ctx1" brushRef="#br0" timeOffset="75515.48">16552 17746 22111 0,'-3'-6'1968'0,"1"0"-1584"0,2 5-384 0,0-1 0 0,0-2 2544 0,-4-2 416 0,-2-9 96 0,-3-4 16 0,0-5-720 0,-1 1-144 0,-5 3-32 0,2 1 0 0,-2 4-1216 0,0 0-240 0,0 2-48 0,2 7-16 0,-2 1-192 0,0 5-32 0,-2 5-16 0,5 1 0 0,-3 7-416 0,-2 8 0 0,6 7-192 0,2 6 192 0,-1 3-400 0,5 3 32 0,-3-3 16 0,6-3 0 0,2 4 224 0,0 1 128 0,0-5-160 0,2 0 160 0,2-6 0 0,0-2-144 0,-2-3 144 0,1-4 0 0,1-8 0 0,2-4-128 0,-4-1 128 0,-2-6 0 16,0 0-128-16,0 0 128 0,0 0-128 0,41-37 128 16,-30 18-160-16,2-2 160 0,1-3-192 0,1-3 192 15,-4 3-176-15,6-2 176 0,-6-1-160 0,4 1 160 16,-2 2 0-16,-1 1 0 0,-12 23-128 0,0 0 128 0,28-36 0 0,-28 36 208 16,0 0-32-16,0 0-16 0,0 0 288 0,0 0 64 15,0 0 16-15,0 0 0 0,24 42 176 0,-24-25 16 16,0 3 16-16,0-1 0 0,-2 0-32 0,2-6 0 15,2 0 0-15,-2 0 0 0,4-3-256 0,-4-10-64 16,0 0-16-16,0 0 0 0,0 0-368 0,0 0 0 16,0 0 0-16,0 0 0 0,0 0-304 0,0 0-80 15,0 0 0-15,0 0-16 16,0 0-176-16,0 0-16 0,77-6-16 0,-77 6 0 16,0 0 32-16,0 0 16 0,39-38 0 0,-39 38 0 15,0 0 48-15,23-33 0 0,-23 33 0 0,11-29 0 16,-7 12 64-16,0 1 0 0,-2 1 16 0,1-10 0 15,-3 1 0-15,0-3 0 0,0 3 0 0,0-2 0 16,-3-3-272-16,1-1-64 0,2 2-16 0,-4 4 0 16,2 1 272-16,-2 1 64 0,4 1 16 0,-3 2 0 0,1 0 560 0,2 2 128 0,-4 4 0 0,0-5 16 15,2 2 544-15,-1 3 96 0,3 4 32 0,-4 0 0 16,2 3-304-16,2 2-64 0,0 4-16 0,-4 2 0 16,4 0-16-16,0 4 0 0,0 1 0 0,0 2 0 15,0-9-80-15,4 34-16 0,-4-13 0 0,2 2 0 16,2 7 0-16,-1 0 0 0,3 5 0 0,0 5 0 15,-1-3 32-15,3 7 0 0,1-1 0 0,1-4 0 16,-1-1-128-16,-9-38-32 0,17 58 0 0,-17-58 0 16,19 43-192-16,-19-43-128 0,0 0 128 0,0 0-128 15,0 0 0-15,0 0-256 0,0 0 32 0,0 0 16 16,0 0-288-16,81-9-48 0,-72-14-16 0,-3-3 0 16,3-8 16-16,0-1 0 0,-3-1 0 0,1-4 0 15,3-3-192 1,-4 2-32-16,-3 1-16 0,3 3 0 0,0-1 80 0,-3-3 32 15,-3-2 0-15,0 1 0 0,2 3 352 0,-2 3 64 0,0 4 0 0,0 6 16 0,0 5 464 0,-2 6 96 16,2 2 0-16,-3 4 16 16,-1 7 304-16,2 2 48 0,-4 5 16 0,3 1 0 0,-1 7 160 0,2 2 32 15,2 6 16-15,-4 3 0 0,4 8-384 0,0 6-80 16,4 11 0-16,-2 7-16 0,3 4-144 0,3 2-32 16,3 4 0-16,2-4 0 0,1 2-32 0,1-2-16 15,0-8 0-15,0-3 0 0,3-4 32 0,-4-7 0 16,-14-40 0-16,26 58 0 0,-26-58-240 0,0 0 0 0,47 47 0 0,-47-47 0 31,0 0-384-31,0 0-128 0,71 11-32 0,-71-11 0 16,0 0-544-16,62-36-128 0,-62 36 0 0,44-41-19216 0</inkml:trace>
  <inkml:trace contextRef="#ctx1" brushRef="#br0" timeOffset="101350.57">21074 14262 43311 0,'0'9'3840'0,"-6"6"-3072"0,3-2-608 0,-3 4-160 0,-2 8 256 0,3-1 32 0,3-3 0 0,-2-6 0 0,4 0-32 0,-6-2-16 0,3 9 0 0,-3 14 0 0,-3 7 0 0,3 6 0 0,-1-4 0 0,5-1 0 0,-2-1-16 0,0-2 0 0,4 2 0 0,0 1 0 0,4-9-16 0,0 7 0 0,-2-5 0 0,5 1 0 0,-1-4-64 0,3-1-16 0,2 7 0 0,3-6 0 0,-14-34-128 0,30 64 0 0,-30-64 0 0,32 50 0 0,-32-50 0 0,0 0 0 0,43 53 0 0,-43-53 0 0,0 0-192 0,67 45-80 0,-67-45-16 0,0 0 0 0,74 34-416 0,-74-34-64 0,0 0-32 0,0 0 0 0,99 15-160 0,-99-15-16 0</inkml:trace>
  <inkml:trace contextRef="#ctx1" brushRef="#br0" timeOffset="101858.81">21685 14598 9551 0,'3'-4'848'15,"-1"2"-672"1,0 0-176-16,-2 2 0 0,0 0 0 0</inkml:trace>
  <inkml:trace contextRef="#ctx1" brushRef="#br0" timeOffset="102160.23">21747 14545 7359 0,'0'0'656'0,"0"0"-528"0,0 0-128 0,0 0 0 0,-4 0 1536 0,2 0 288 0,2 0 48 0,-4-3 16 0,2 1 512 0,-1 0 96 0,3 0 32 0,0 2 0 0,-4 0-976 0,2-4-192 0,2 4-32 0,2-2-16 0,-2 4-688 0,4-2-144 0,-2 6-32 0,-1-4 0 0,1 3-1072 0,2-3-208 0,-2 2-64 0,-2 0 0 0,4 0-704 0,-4-3-128 0,0 3-48 0,0 0 0 0,3-2 608 0,-3 2 112 0,0-3 32 0,0 3 0 0,-3-2 816 0,3 0 208 0,-4 0 0 0,2 2 0 0,2-4 1072 0,-6 0 256 0,5 0 48 0,-1 0 16 0,2 0 224 0,-4 0 48 0,2 0 16 0,2 0 0 0,0 0-592 0,0 0-112 0,-4 0-16 0,4 0-16 0,0-4-432 0,0 4-64 0,-3 0-32 0,3-2 0 15,0 2-160-15,0 0-16 0,3 0-16 0,-3 0 0 16,0-2-64-16,0 0-16 0,0 2 0 0,0 0 0 15,0-5 48-15,4 5 0 0,-4 0 0 0,0 0 0 16,0-4-192-16,0 2 0 0,2 0 0 0,2 2 0 31,-4-2-464-31,2 4-176 0,-1-2-48 0,1 0 0 0,2 0-1360 0,-2 0-256 0</inkml:trace>
  <inkml:trace contextRef="#ctx1" brushRef="#br0" timeOffset="105366.66">21688 14602 13823 0,'-3'-2'1216'0,"3"0"-960"0,0 2-256 0,0 0 0 0,0-4 1840 0,-2 2 320 0,2-1 64 0,-4-3 16 0,0-2 608 0,2 3 128 0,-1-1 32 0,-3-1 0 0,2 1-752 0,1 2-144 0,-3 2-16 0,2 2-16 0,2-3-912 0,-2 3-176 0,3 0-32 0,1 3-16 0,0-1 96 0,-4 2 32 0,8 2 0 0,-3 1 0 0,5-1-96 0,-2 3-16 0,2 1 0 0,1-5 0 0,-7-5-112 0,0 0-16 0,0 0-16 0,0 0 0 0,0 0-128 0,0 0-32 0,0 0 0 0,83 40 0 0,-83-40 96 0,0 0 16 0,0 0 0 0,0 0 0 0,86-8-624 0,-86 8-96 0,0 0-48 0,68-13 0 0,-68 13 0 0,0 0 0 0,71-19 0 0,-71 19 0 0,0 0 0 0,68-19 0 0,-68 19 0 0,0 0 0 0,0 0 0 0,86-16 0 0,-86 16 0 0,0 0 0 0,0 0 0 0,0 0 0 0,72-17 0 0,-72 17 0 0,0 0 0 0,0 0 0 16,0 0 0-16,0 0 0 0,0 0 0 0,0 0 0 16,0 0 0-16,0 0 0 0,0 0 0 0,58-19 0 15,-58 17 0-15,0 2 0 16,0 0-832-16,-4 0-176 0,2 0-16 0,2-4-16 15,-3 4-384-15,-1 0-80 0,2 0-16 0,2 0 0 16,-4 0-256-16,2-2-48 0</inkml:trace>
  <inkml:trace contextRef="#ctx1" brushRef="#br0" timeOffset="105835.33">22611 14151 34095 0,'-4'-4'1504'0,"3"4"320"0,1-4-1456 0,0 2-368 16,-4 2 0-16,4 0 0 0,0 0 1504 0,0-3 224 16,4 3 64-16,-3-2 0 0,-1 2-288 0,0 0-48 15,0 0-16-15,0 0 0 0,0 0-240 0,76 32-48 16,-76-32-16-16,0 0 0 0,0 0-112 0,0 0-32 15,71 60 0-15,-71-60 0 0,60 60-304 0,-60-60-64 16,66 69-16-16,-66-69 0 0,58 68-272 0,-58-68-48 16,47 62-16-16,-47-62 0 0,36 60-272 0,-36-60 0 15,24 66 0-15,-24-66 0 0,8 71-192 0,-8-31-32 16,-6 1-16-16,-3 2 0 16,-1 6-592-16,-8-2-112 0,-1 8-16 0,-6-3-16 15,3-5-208-15,-4 6-32 0,-3 5-16 0,-3-9 0 16,2 0-160-16,2-8-16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3:5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17580 17206 26719 0,'0'-9'2368'0,"0"0"-1888"0,0 5-480 0,0 2 0 0,0 0 2640 0,0-4 432 0,0-5 96 0,-3-4 16 0,1-4-1344 0,2 1-272 0,-4 4-48 0,4 3-16 0,-4 4-464 0,4 5-80 0,-2 2-32 0,2 0 0 0,0 2-208 0,0 1-32 0,-3 7-16 0,3-1 0 0,-6 1-80 0,2 5-16 0,-2 3 0 0,3 7 0 0,1-6-192 0,-2 9-64 0,4-2 0 0,-6 6 0 0,6-2-320 0,-3 8 0 0,-1 1-192 0,2 3 64 0,2 1-1280 0,-4 0-256 0,-1-5-64 0,5 1-19728 0</inkml:trace>
  <inkml:trace contextRef="#ctx0" brushRef="#br0" timeOffset="5870.46">18244 17114 3679 0,'-4'-3'320'0,"2"3"-320"0,2-4 0 0,0 2 0 0,0 4 864 0,0-4 96 0,-4-2 32 0,-1-3 0 0,1-1 256 0,-2-1 48 0,1-1 16 0,1 5 0 0,-2 1 576 0,2-2 112 0,-1 4 32 0,-3-3 0 0,3 3 688 0,-1-2 144 0,0-1 16 0,-1-3 16 0,1-1-256 0,3-3-48 0,1-1-16 0,2-4 0 0,0 0-1312 0,0 0-272 0,2 4-48 0,1-2-16 0,3-2-96 0,1-3 0 0,8 5-16 0,0-2 0 0,-1 5-144 0,-14 12-32 0,0 0 0 0,0 0 0 0,82-15-288 0,-82 15-64 0,0 0-16 0,0 0 0 0,87 45-112 0,-87-45-32 0,30 44 0 0,-21-20 0 16,1 4-128-16,-5 1 192 0,-1-1-192 15,-4 2 192-15,0 7-64 0,-6-5 0 0,1 4 0 0,-3 2 0 16,3-5-128-16,-5 1 0 0,1-9 144 0,-1-3-144 15,-1 3 0-15,2-8 0 0,-6-1 0 0,2-6 0 16,-2-1 0-16,-2-9 0 0,0 0 0 0,0-7 0 16,6-1 0-16,-8-5-192 0,0-11 64 0,4-5 0 31,0-2-240-31,2-3-32 0,7-2-16 0,0 2 0 0,3-3-48 0,3 3-16 16,3 0 0-16,3-4 0 0,3 8-48 0,3 2-16 0,1 4 0 15,2 1 0-15,0 2-256 0,2-1-48 0,4 3-16 0,-3 2-11744 16,1 2-2336-16</inkml:trace>
  <inkml:trace contextRef="#ctx0" brushRef="#br0" timeOffset="6421.62">18494 16861 4607 0,'0'3'400'0,"3"3"-400"15,-3-4 0-15,0 2 0 0,0-4 3776 0,0 0 656 16,6 5 144-16,-2 3 32 0,1 1 96 0,5 1 32 16,-1 1 0-16,1-5 0 0,-1 1-2864 0,-3 4-560 15,3 2-112-15,-3 2-32 0,-3 4-496 0,3 0-96 16,-2 6-32-16,2-1 0 0,-3 4-288 0,3-3-64 15,-4-1-16-15,2-3 0 0,-1 1-176 0,3 1 0 16,0-3 0-16,1-1 0 16,2-2-400-16,-3-6-112 0,4-3-32 0,-1-6 0 15,0-6-400-15,-3-5-80 0,3-5 0 0,3-6-16 16,-3-5-1008-16,4-3-208 0,-3-4-48 0,5-2 0 16,-6-1 1056-16,4-3 208 0,-3 4 32 0,1 6 16 0,2 2 1968 0,-4 5 400 0,3 6 80 15,-3 4 16-15,-3 3 592 0,1 6 128 0,-1 4 32 0,-1 0 0 16,-1 4-1056-16,2-1-208 0,-2 5-32 0,-2 1-16 15,1 0-32-15,1 4-16 0,-2-5 0 0,2-1 0 16,-1 1-288-16,3-1-64 0,-2-1-16 0,1-3 0 16,1 3-336-16,0-8-160 0,1 0 160 0,-1 0-160 15,0-4-128-15,1-2-128 0,1 1-32 0,1-5 0 16,-2 1-544 0,3-1-128-16,1-5 0 0,-1-3-16 0,3-7-192 0,-4-1-48 15,-3-4 0-15,3-4 0 0,1-5-1792 0,1 1-352 0,-2 0-80 16,-1 5-16-16,-1 4 1632 0,-3 3 320 0,2 0 64 0,-3 5 16 15,-3 6 3152-15,4 6 624 0,-8 1 128 0,4 6 16 0,0-2 176 0,-3 8 16 16,1 6 16-16,-6-1 0 0,6 6-1152 16,-3 6-224-16,3 1-48 0,0 3-16 0,2 5-240 0,0 2-32 15,0 5-16-15,2 7 0 0,5 1-336 0,-1 2-80 16,3-2-16-16,1 2 0 0,-1-4-288 0,1-2-48 16,1-1-16-16,2-3 0 0,-2-3-192 0,-11-34 0 15,32 60 0-15,-32-60 0 16,28 51-352-16,-28-51-112 0,0 0-32 0,0 0 0 15,0 0-416-15,0 0-96 0,0 0-16 0,0 0 0 16,0 0-64-16,0 0-32 0,0 0 0 0,77-28-18544 0</inkml:trace>
  <inkml:trace contextRef="#ctx0" brushRef="#br0" timeOffset="6609.2">18930 16808 11967 0,'-10'2'1072'0,"6"2"-864"0,1-1-208 0,3-3 0 0,0 2 4352 0,-2 2 832 0,-2 2 176 0,-2 3 16 0,1 4-1792 0,3-3-384 0,6-1-64 0,5-3 0 0,-9-6-1728 0,0 0-320 0,0 0-80 0,0 0-16 0,87-25-448 0,-87 25-96 0,0 0 0 0,75-39-16 0,-75 39-768 0,64-28-160 0,-64 28-16 0,71-34-20192 0</inkml:trace>
  <inkml:trace contextRef="#ctx0" brushRef="#br0" timeOffset="6889.53">19388 16932 37775 0,'-11'15'1664'0,"3"-11"368"16,3 1-1632-16,1 1-400 0,2-6 0 0,2 0 0 0,0 0 1216 0,0-4 144 15,0-1 48-15,0-5 0 0,6-5-256 0,3-4-64 16,1 1 0-16,-1-3 0 0,2 2-640 0,2-3-144 16,1 3-32-16,-3 2 0 0,2 2-272 0,-2 2 0 15,2 3 0-15,-3 1 0 0,-5 5-320 0,5 2 0 16,-6 4-16-16,1 6 0 0,1 1 80 0,1 6 32 15,-1 2 0-15,0 6 0 0,-1 5 224 0,3 2 0 16,-3 4 0-16,-1 1 160 0,6 1 224 0,-5 2 32 16,5-1 16-16,-1 3 0 15,0 3-800-15,1 0-144 0,-3 4-48 0,3 2 0 0,3 4 1472 0,-4-10 304 16,-3-4 48-16,1 3 16 0,5 1-960 0,-7 0-192 16,5 2-128-16,-3-7 144 15,1-10-1008-15,-4-4-208 0,1-7-32 0,-1 2-16 0,0-2 1120 0,-2-6 0 0,1-1 240 0,-3-5-48 31,0-5-1264-31,-5-2-256 0,1-5-48 0,-2-2-18096 0</inkml:trace>
  <inkml:trace contextRef="#ctx0" brushRef="#br0" timeOffset="7156.5">19439 16832 15663 0,'0'-11'1392'0,"-4"0"-1120"0,4 5-272 0,0 2 0 15,0 3 4672-15,0-7 896 0,0 1 160 0,0-12 32 16,4-6-2640-16,2 3-544 0,-1 7-96 0,5 0-32 15,3 5-992-15,2 5-208 0,-15 5-32 0,0 0-16 16,0 0-544-16,0 0-96 0,96 7-32 0,-96-7 0 16,0 0-400-16,0 0-128 0,73 47 0 0,-73-47 0 15,0 0 0-15,38 58-176 0,-29-35 0 0,-3 1 0 16,-6-5-224-16,0 6-48 0,0-5-16 0,-10 5 0 16,5-3 16-16,-5 3 16 0,1-3 0 0,-4-3 0 15,1 2-112-15,3-6-32 0,0 4 0 0,-3-6 0 16,3-4-112-16,-4-1-16 0,3-5-16 0,1 1 0 15,3-4-304-15,1-5-64 0,5 1-16 0,-4-9-16944 16</inkml:trace>
  <inkml:trace contextRef="#ctx0" brushRef="#br0" timeOffset="7757.28">19800 16727 2751 0,'5'0'256'0,"-1"0"-256"16,-4 0 0-16,2 4 0 0,-2-4 4160 0,4 2 800 15,0 5 160-15,1-1 16 0,-5-6 128 0,0 0 32 16,28 45 0-16,-22-26 0 0,-2 0-3264 0,1 3-656 0,-1-3-128 0,2 0-32 15,-1 1-304-15,1-1-64 0,2-4-16 0,-3-2 0 16,1 2-496-16,1-5-96 0,1-4-32 0,-1-1 0 16,-1 3-208-16,3-8-160 0,-3 5 32 0,-6-5 0 31,0 0-672-31,0 0-128 0,0 0-32 0,0 0 0 16,56-32-272-16,-46 15-64 0,-4-5-16 0,3 1 0 15,-3-5-1456-15,1 1-304 0,1 5-48 0,-1-3-16 16,-1 8 1600-16,-2 0 320 0,-4 6 64 0,1 3 16 0,-1 2 3376 0,0 4 656 0,0 4 144 0,0 2 32 15,0 3-880-15,0 4-160 0,4 2-48 0,-4 2 0 16,6 0-672-16,-2 2-144 0,1-2-16 0,5 0-16 16,-5-2-480-16,-5-15-80 0,0 0-32 0,0 0 0 0,0 0-368 15,0 0-176-15,0 0 160 0,0 0-160 0,0 0 0 0,0 0-288 16,85 28 32-16,-76-35 16 0,-1-1 240 0,1-3 128 16,-9 11 0-16,23-23-128 15,-12 10-1712-15,2-8-448 0,-4 1-80 0,1-3-32 16,-1 1-2240-16,1-3-448 0,-5-3-96 0,5 4 0 15,-5-1 320-15,3-1 64 0,-6 5 0 0,1 2 16 0,-1 4 3840 0,-2-3 816 16,0 2 0-16,-2 1 192 0,2 2 3808 0,-3-2 768 16,1 0 160-16,-2-2 16 0,0 0-1120 0,2-1-240 15,-1-7-32-15,3-3-16 0,0 0-2016 0,0-2-416 16,3-2-80-16,-3 2 0 0,6 2-688 0,0 3-128 16,-1 10-16-16,3-2-16 0,-2 10-176 0,-3 3 0 15,-3 4 0-15,2 2 128 0,2 5 48 0,0 5 0 16,-2 3 0-16,1 5 0 0,-3 1 160 0,4 7 48 15,-2 6 0-15,2 0 0 0,-2-4 128 0,-1 2 16 0,1-6 16 0,2 8 0 16,-4 9 48-16,6 10 16 0,3 13 0 0,1-1 0 16,-1-6 96-16,-7-24 0 0,2-10 16 0,1-5 0 15,-1 3-208-15,5-1-64 0,-9-22 0 0,23 53 0 16,-23-53-448-16,0 0 0 0,43 56 0 0,-43-56 0 31,0 0-576-31,0 0 0 0,0 0 0 0,0 0 0 16,0 0-448-16,75-13-112 0,-67 0-16 0,-3 2-12640 0,5 1-2528 0</inkml:trace>
  <inkml:trace contextRef="#ctx0" brushRef="#br0" timeOffset="7966.71">20204 16592 34095 0,'-15'2'1504'0,"11"-2"320"0,-2 2-1456 0,3-2-368 0,3 0 0 0,-4 0 0 0,4 2 1776 0,4-2 272 0,-1 3 64 0,3-3 16 0,-6 0-416 0,0 0-96 0,0 0-16 0,0 0 0 0,90-3-384 0,-90 3-96 0,0 0-16 0,87-10 0 0,-87 10-624 0,0 0-128 0,82-11-32 0,-82 11 0 0,0 0-1008 0,91-17-208 0,-91 17-32 0,0 0-14112 0,86-17-2816 0</inkml:trace>
  <inkml:trace contextRef="#ctx0" brushRef="#br0" timeOffset="8258.54">20987 16109 19343 0,'-11'-2'1728'0,"7"-2"-1392"0,-1 4-336 0,1 0 0 15,-2 4 3712-15,3-4 656 0,3 4 144 0,-6 5 32 16,-7 6-2064-16,2 10-416 0,-3 3-80 0,1 6 0 15,4 3-1024-15,1 3-192 0,-1 3-32 0,5 0-16 16,4 2-192-16,-4 0-32 0,4 4-16 0,4 0 0 16,0 7-16-16,2 3 0 0,3 1 0 0,0 0 0 15,6 2 112-15,-1-2 0 0,1 0 16 0,0-11 0 16,-2-6-144-16,-13-43-16 0,34 76-16 0,-34-76 0 0,33 67-160 16,-33-67-48-16,36 53 0 0,-36-53 0 0,0 0-352 0,70 52-80 15,-70-52-16-15,0 0 0 16,79 36-912-16,-79-36-176 0,0 0-32 0,90 19-20512 15</inkml:trace>
  <inkml:trace contextRef="#ctx0" brushRef="#br0" timeOffset="10931.3">21440 16180 4607 0,'0'-2'400'0,"0"2"-400"0,0 0 0 0,0-3 0 0,0-1 1568 0,-1 2 224 0,1-5 64 0,-4-3 0 0,2-3 1680 0,-2 0 352 0,4 3 64 0,-6 1 16 0,6-2-320 0,-3 7-64 0,-3 0-16 0,6 2 0 0,-4 2-1984 0,1 6-400 0,1-4-80 0,-2 5-16 0,4-1-512 0,-2 3-96 0,-2 3-32 0,4 1 0 0,0-2-320 0,0 2-128 0,2 0 0 0,2 2 144 0,0-1-144 0,1 1 0 0,-1 0 0 0,2-2 0 0,-3 4-624 0,7-4-48 0,-4 2-16 0,3-9-18192 0</inkml:trace>
  <inkml:trace contextRef="#ctx0" brushRef="#br0" timeOffset="12069.18">21487 16141 7359 0,'0'4'656'0,"0"-4"-528"0,-3-4-128 0,1 4 0 16,2 0 1776-16,0 0 320 0,-6 0 64 0,2 0 16 15,-1 0 1136-15,1 0 224 0,-2 4 48 0,6-3 16 16,0 5-800-16,2 4-176 0,6 1-16 0,-3 4-16 16,5 6-1280-16,-1 3-256 0,6 4-48 0,-4 6-16 15,3-2-400-15,-5-2-80 0,4 2 0 0,-3 7-16 0,5 14-64 0,-4 1-16 16,2 7 0-16,-4 3 0 0,1-6-160 16,-1-2-16-16,1-3-16 0,-1-4 0 0,2-12-224 0,-5-3 0 15,1-8 128-15,-1-3-128 0,0-4 0 0,-3-6-128 16,3-2 128-16,-2-1-208 15,1-7-176-15,-5-3-16 0,6-3-16 0,-2-7 0 16,2-3-112-16,-3-6-32 0,3-1 0 0,0-5 0 16,-3-7 48-16,1 2 16 0,-4 0 0 0,0 2 0 0,0-2 96 0,0 2 16 15,-4-4 0-15,2 2 0 0,-1-1 384 0,3 5 0 16,-4 5 0-16,4-1 0 0,-2 5 384 0,2 4 176 0,2 0 16 16,2 7 16-16,-1 6 0 0,3 9 0 15,-6-9 0-15,0 0 0 0,40 53 64 0,-40-53 16 0,39 64 0 16,-13-23 0-16,-26-41-96 0,55 79-32 0,-55-79 0 0,49 70 0 15,-49-70-176-15,43 52-48 0,-43-52 0 0,0 0 0 16,0 0-128-16,75 49-16 0,-75-49-16 0,0 0 0 16,0 0-160-16,0 0 0 0,49-34 0 0,-40 16 0 15,-5-11 0-15,2-1 0 0,-6-2 0 0,3-3 0 16,-3-7 0-16,0-3-224 0,-3-7 48 0,-3-5 16 16,-3-8 0-16,1-3 0 0,-3-2 0 0,2 5 0 15,-1 6 160-15,-3 3 0 0,2 5-144 0,1 4 144 16,1 13 0-16,3 2 0 0,1 6 0 0,1 5 0 15,0 5-176-15,2 6 176 0,2 1-128 0,0 9 128 16,0 0-224-16,0 0 32 0,0 5 16 0,2 3 0 16,2 1 640-16,-4 3 128 0,0-1 32 0,2 0 0 15,1 4-1904-15,1-4-368 0,-4 4-80 0,0-15-18112 16</inkml:trace>
  <inkml:trace contextRef="#ctx0" brushRef="#br0" timeOffset="12686.07">22607 17026 7359 0,'-1'0'656'0,"1"0"-528"0,-4 0-128 0,4-2 0 0,4 2 1856 0,-8 0 320 0,0-4 80 0,-2-1 16 0,1-1 1584 0,-3-3 320 0,3-1 64 0,3-3 16 0,-6-2-1344 0,6-6-272 0,-1 3-48 0,-1-9-16 0,2-3-1360 0,2-7-288 0,0-3-48 0,0-3-16 0,0 4-176 0,6-5-48 0,-6-3 0 0,3-7 0 0,3-12-320 0,3-2-80 0,-5 6-16 0,2 4 0 0,-1 5-224 0,-1 1 0 0,-4-1 0 0,0 10 0 0,0 5 0 0,0 8-192 0,0 0 48 0,0 8 0 0,2 1-80 0,-2 4-16 16,4 6 0-16,-4 3 0 0,0 3 240 0,0 3 0 16,0 4 0-16,0 1-144 0,4 7 144 0,1 1 0 15,1 8 0-15,-6-19 128 0,24 47 16 0,-24-47 16 16,42 69 0-16,-42-69 0 0,45 85 32 0,-45-85 0 16,52 86 0-16,-20-37 0 0,-2 8 0 0,0 3 16 15,-1 0 0-15,-1 0 0 0,0 2 0 0,0-2 0 0,2-7 0 16,-7-8 0-16,-23-45-208 0,45 81 0 0,-45-81 128 0,37 62-128 15,-37-62-240-15,0 0-80 0,38 58-32 16,-32-49 0 0,-3 1-224-16,3-1-64 0,-2-3 0 0,-2 0 0 15,2-3-160-15,-4-1-32 0,1 0-16 0,-2-2-18032 0</inkml:trace>
  <inkml:trace contextRef="#ctx0" brushRef="#br0" timeOffset="12870.71">22602 16654 23951 0,'-15'0'1056'0,"5"0"224"16,1 0-1024-16,3 0-256 0,3 0 0 0,3 0 0 16,-4 0 3200-16,2-4 592 0,-2 2 112 0,4 0 32 15,0 0-1888-15,6-3-384 0,3 1-80 0,-9 4-16 16,0 0-544-16,0 0-96 0,75-15-32 0,-75 15 0 0,0 0-384 16,83-19-64-16,-83 19-32 0,0 0 0 0,87-22-608 0,-87 22-112 15,0 0-16-15,73-17-13856 16,-73 17-2768-16</inkml:trace>
  <inkml:trace contextRef="#ctx0" brushRef="#br0" timeOffset="13153.6">22981 15848 23039 0,'-9'0'2048'0,"5"0"-1648"0,2 0-400 0,2 3 0 15,0-3 3904-15,0 2 704 0,0 2 144 0,0-4 32 16,2 6-2944-16,2 1-592 0,2 1-112 0,-6-8-32 15,0 0-736-15,0 0-160 0,0 0-16 0,0 0-20032 16</inkml:trace>
  <inkml:trace contextRef="#ctx0" brushRef="#br0" timeOffset="13320.49">23160 15699 39615 0,'-11'15'1760'0,"7"-7"352"15,-2 1-1680-15,6-1-432 0,0-1 0 0,0-3 0 0,0 3 672 0,0 7 48 16,0 4 16-16,0 11 0 0,6 1 128 0,-2 4 32 16,-2-3 0-16,5 1 0 15,2 0-1408-15,-12 2-288 0,-10 4-48 0,3-4-16 0</inkml:trace>
  <inkml:trace contextRef="#ctx0" brushRef="#br0" timeOffset="14035.57">20978 15897 20271 0,'-11'-6'1792'0,"7"2"-1424"16,-2 2-368-16,-1 2 0 0,5 0 2768 0,-2 0 496 0,-1 6 80 0,-1-2 32 0,-3 5-688 0,-1 6-144 0,1 4-32 0,1 0 0 0,-1 5-1616 0,3-5-336 0,4 2-64 0,2-3-16 0,2-3-352 0,6-1-128 0,3-3 0 0,-2-4 0 0,-9-7-720 0,0 0-240 0</inkml:trace>
  <inkml:trace contextRef="#ctx0" brushRef="#br0" timeOffset="14043.57">21157 15844 30399 0,'-6'15'1344'0,"6"-8"288"0,-4 3-1312 0,2-1-320 0,2-3 0 0,-3-2 0 0,3 3 2176 0,0 4 352 0,0 10 80 0,-2 7 16 0,4 6-1536 0,1 0-320 0,-3 0-48 0,6-6-16 0,-2 0-704 0,5-2 0 0,-3-1 0 0,-6-25-18752 0</inkml:trace>
  <inkml:trace contextRef="#ctx0" brushRef="#br0" timeOffset="14773.71">23833 15782 19343 0,'-2'-2'1728'0,"-2"2"-1392"0,4-4-336 0,0 2 0 15,0 1 3376-15,4-1 592 0,-4 2 128 0,5-4 32 16,-5 4-1440-16,0 0-272 0,0 0-64 0,0 0-16 16,0 0-816-16,96 17-176 0,-96-17-16 0,0 0-16 15,83 75-528-15,-83-75-96 0,66 85-32 0,-66-85 0 16,69 101-400-16,-37-43-64 0,-4 2-32 0,-7 2 0 16,-2-1-160-16,-10 4 128 0,1 3-128 0,-10 3 128 0,0 6-128 15,-6 0 0-15,-3 1 0 0,-4-9 0 0,-8 1 0 16,-7-8 0-16,3-4 0 0,-7 0 0 0,2 0-336 0,2-1-48 15,-2-8-16-15,2-2-14320 16,0-10-2848-16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4:50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48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75.18248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05T16:06:02.976"/>
    </inkml:context>
  </inkml:definitions>
  <inkml:trace contextRef="#ctx0" brushRef="#br0">6271 15953 31327 0,'-10'-4'2784'0,"5"2"-2224"0,1 0-560 0,2 1 0 0,-2 2 1872 0,1-2 272 15,-5-5 48-15,-9-4 16 0,0 1-752 0,-2-6-160 0,-3 2-16 0,1-2-16 0,4-2-432 0,6 6-64 0,-4 5-32 0,6-3 0 0,-6 1-320 0,-2 3-64 0,2 3-16 0,-6 7 0 0,2-1-144 0,0 7-48 0,-5 8 0 0,-1 4 0 0,1 7-16 0,-2 4-128 0,-1 9 192 0,-1 0-64 0,4 0 16 0,1 0 0 0,4 3 0 0,4-5 0 0,4-4 64 0,4-3 16 0,5-4 0 0,2-1 0 0,5-9-96 0,-1 3 0 0,-4-23-128 0,0 0 192 0,0 0-192 0,58 52 0 0,-58-52 0 0,0 0 0 0,79 12 0 0,-79-12 0 0,0 0 0 0,96-2 0 0,-96 2 0 0,0 0 0 0,87-4 0 0,-87 4 0 0,0 0 0 0,0 0 0 0,0 0 0 0,80 30 0 0,-76-21 0 0,2 1 0 0,-2 3 0 0,-4 2 0 0,-4 4 160 0,0 0 96 0,-2 5 0 0,-3-3 16 0,0 1-32 0,-3 1-16 0,-1-1 0 0,-6 1 0 16,4-2-224-16,-3 1 128 0,-3-1-128 0,-2 0 0 15,-1-1 0-15,1-1 0 0,-1-6 0 0,3 0 0 16,-3-3 0-16,1-3-240 0,3-3 32 0,1-4 0 31,0-2-432-31,4 0-64 0,6-5-32 0,-1-1 0 0,5 1-144 0,1-1-16 16,4-1-16-16,4-3 0 0,-3 1 0 0,7 0 0 16,-6-2 0-16,5-4 0 0,1 2-272 0,5-2-48 0,0 0-16 0,-13 17-16272 15</inkml:trace>
  <inkml:trace contextRef="#ctx0" brushRef="#br0" timeOffset="298.24">6462 15765 28559 0,'-5'-6'1264'0,"1"4"272"0,0 1-1232 0,2 1-304 16,-1 0 0-16,1 0 0 0,2 0 2384 0,-4 0 432 15,0 0 64-15,2 0 32 0,-1 1-1200 0,3 7-240 16,-4 0-64-16,2 5 0 0,4 5-656 0,-2 3-144 16,0-4-32-16,4 7 0 0,-4 12-176 0,3 15-32 15,-3 5-16-15,2 10 0 0,2 9-192 0,-4 0-32 16,4-5-128-16,1 1 192 0,1 6-192 0,3-5 128 16,1-3-128-16,-1-7 0 0,4-5 0 0,2-8 128 0,0-2-128 15,-15-47 0-15,34 62 0 0,-34-62 0 0,0 0 0 0,0 0-160 31,0 0-336-31,72 35-64 0,-72-35-16 0,24-24 0 16,-15 3-448-16,1-7-80 0,-1-6-32 0,6 0-18080 0</inkml:trace>
  <inkml:trace contextRef="#ctx0" brushRef="#br0" timeOffset="498.74">6432 16265 21183 0,'-28'4'944'0,"15"1"192"0,2-3-912 0,1 2-224 0,5-4 0 0,1 2 0 16,0 0 3296-16,-1 3 608 0,-5-1 128 0,1 2 32 15,3-1-1728-15,6-1-352 0,2-4-64 0,5-4 0 16,3 1-992-16,-10 3-192 0,0 0-32 0,49-27-16 16,-49 27-272-16,47-26-48 0,-47 26-16 0,52-24 0 15,-52 24-352-15,0 0 0 0,83-31 0 0,-83 31 0 16,0 0-864-16,86-28-96 0,-86 28 0 0,0 0-18624 16</inkml:trace>
  <inkml:trace contextRef="#ctx0" brushRef="#br0" timeOffset="1199.83">6947 16141 8287 0,'0'5'368'0,"0"-1"80"0,0-2-448 0,-4 0 0 16,3 0 0-16,1 2 0 0,-4-2 2848 0,0 1 480 16,-2 7 112-16,-5-1 16 0,2 2 48 0,-1 1 16 15,-3-1 0-15,2 2 0 0,2-4-1648 0,-1 3-320 16,1 1-64-16,-1 2-16 0,3 0-880 0,-1 4-176 16,5 1-32-16,-7 3-16 0,6 1-368 0,3 1 128 15,1 1-128-15,0 4 0 0,0-5 0 0,0-1 0 0,1-1 0 0,3-3 0 16,-4-20 0-16,10 44 0 0,-10-44 0 0,0 0 0 15,0 0 0-15,0 0 0 0,0 0 0 0,0 0 0 16,0 0 0-16,0 0-208 0,86 7 80 0,-75-24 128 16,2 2-144-16,1-7 144 0,1-3 0 0,0-1 0 15,3-1-176-15,-4 3 176 0,1 3-160 0,-4-1 160 16,2 11 0-16,-4-3 0 0,1 11-128 0,-4 1 128 16,-6 2 0-16,0 0 240 0,0 0-48 0,0 0-16 15,0 0 224-15,13 52 48 0,-13-37 16 0,-4-3 0 16,4-1 16-16,0 0 0 0,0 2 0 0,-4-5 0 15,4-1-192-15,4-5-32 0,-4 2-16 0,4-4 0 16,-4 0-240-16,2-2 0 0,1 0-192 0,-1-3 192 16,2-1-576-16,0 0 0 0,1-3 0 15,-1 0 0-15,2-1-128 0,3 3-16 0,-3-1-16 0,-1 4 0 16,3-1 176-16,-8 5 48 0,0 0 0 0,0 0 0 0,0 0 512 0,0 0 256 16,0 0-32-16,0 0 0 0,0 0 480 0,0 0 80 15,0 0 32-15,0 0 0 0,0 0-240 0,0 0-32 16,71 45-16-16,-65-41 0 0,-4 1-144 0,2-1-48 15,-1-2 0-15,3 0 0 0,-2-2-336 0,1 0 144 16,-1-2-144-16,2 0 0 0,3-4 0 0,-3-1-224 16,3-1 16-16,1-3 0 15,-10 11-416-15,24-30-80 0,-11 9 0 0,2-1-16 16,4-3-1152-16,-4-3-240 0,4-2-32 0,0-4-16 16,-2 0-2032-16,0-3-416 0,1-3-64 0,-3 3-32 15,0-1 592-15,-5 4 112 0,1 2 32 0,-2 6 0 0,1-4 5056 0,-3 4 1008 0,-1 5 208 0,-2 2 32 16,1 1 3104-16,-5 4 640 0,0 3 112 0,0 5 16 15,0 3-2928-15,0-1-592 0,0 4-112 0,-3 4-16 16,1-1-1280-16,-2 5-240 0,4 3-48 0,-4 4-16 16,2 2-304-16,2 2-64 0,0 4-16 0,0-1 0 15,2 3-112-15,2 5-32 0,0 2 0 0,1 3 0 16,1 5-96-16,3 1-32 0,1 2 0 0,-1 0 0 16,-3-3-80-16,3-1-32 0,4 3 0 0,-13-42 0 15,19 73-208-15,-19-73 144 0,21 66-144 0,-21-66 128 16,24 67-128-16,-24-67 0 0,28 53 0 0,-28-53 0 15,0 0-752-15,0 0-16 0,47 53-16 0,-47-53 0 16,0 0-192-16,0 0-48 0,0 0 0 0,0 0 0 16,0 0-256-16,0 0-48 0</inkml:trace>
  <inkml:trace contextRef="#ctx0" brushRef="#br0" timeOffset="1413.58">7351 16188 31327 0,'-18'2'1392'0,"12"-2"272"0,2 3-1328 0,2-3-336 0,-2 2 0 0,-1 0 0 0,5 0 2144 0,0-2 352 0,5 4 80 0,-5-4 16 0,0 0-976 0,0 0-192 0,0 0-32 0,102 9-16 0,-102-9-368 0,85 0-80 0,-85 0-16 0,93-7 0 16,-93 7-448-16,100-10-80 0,-100 10-32 0,90-15 0 0,-90 15-992 0,74-7-208 0,-74 7-48 0</inkml:trace>
  <inkml:trace contextRef="#ctx0" brushRef="#br0" timeOffset="2152.44">8654 16396 18431 0,'-2'0'1632'16,"-2"0"-1312"-16,4-1-320 0,-4 1 0 0,4 0 2800 0,-2-4 480 0,-1 2 112 0,-3-2 0 16,-3-1-400-16,5-3-96 0,-2 2-16 0,2 1 0 15,3-1-1680-15,2 2-352 0,3-1-64 0,6 1-16 16,-1-4-64-16,-9 8-32 0,0 0 0 0,0 0 0 15,0 0-96-15,101-15 0 0,-101 15-16 0,0 0 0 16,98-1 16-16,-98 1 0 0,81 0 0 0,-81 0 0 16,90 1-144-16,-90-1-32 0,96 4 0 0,-96-4 0 15,86 6-80-15,-86-6 0 0,83 7-16 0,-83-7 0 0,0 0-80 0,117 6-16 16,-117-6 0-16,0 0 0 0,105 2 16 16,-105-2 0-16,0 0 0 0,94-2 0 0,-94 2-16 0,0 0 0 15,98 0 0-15,-98 0 0 0,0 0-64 0,99-13-16 16,-99 13 0-16,0 0 0 0,102-10-128 0,-102 10 0 15,0 0 0-15,81-15 0 0,-81 15 0 0,0 0 0 16,0 0 0-16,78-9 0 0,-78 9 0 0,0 0 0 16,0 0 0-16,0 0 0 0,0 0 0 0,0 0 0 15,81 13 0-15,-77-13 0 0,-4 2-304 0,0 2-32 16,0 0-16-16,0-3 0 16,0 5-400-16,-4-2-80 0,-1 1 0 0,-3-1-16 15,2 2-432-15,-5-2-96 0,2 1-16 0,-8 3 0 16,2-6-208-16,0-10-32 0</inkml:trace>
  <inkml:trace contextRef="#ctx0" brushRef="#br0" timeOffset="2505.59">9599 15957 28559 0,'6'5'1264'0,"-6"-5"272"0,3 4-1232 0,3 2-304 0,-2-4 0 0,-4 1 0 0,5-3 2400 0,-5 0 416 0,0 0 96 0,0 0 16 0,0 0-1344 0,72 53-272 0,-72-53-48 0,0 0-16 0,0 0-464 0,88 38-80 0,-88-38-32 0,0 0 0 0,87 35-208 0,-87-35-32 0,0 0-16 0,90 42 0 0,-90-42-160 0,0 0-48 0,81 48 0 0,-81-48 0 0,0 0-208 0,0 0 0 0,69 57 128 0,-69-57-128 0,0 0 0 0,0 0 0 0,41 60 128 0,-41-60-128 0,0 0 0 0,10 43 176 0,-10-30-176 0,0-1 160 0,-4 5-32 0,-5-2-128 16,3 3 192-16,-9 1-64 0,2 2-128 0,-2-2 0 16,0-1 144-16,-4 1-144 0,-5 6-192 0,-5 3-96 15,-4-2-32-15,-5 0 0 16,4 1-304-16,0-3-64 0,0-1-16 0,3-8 0 16,6 2 0-16,1-4-16 0,5-2 0 0,4-1 0 15,0-3-192-15,5 1-48 0,1-7 0 0,3 3-17216 0</inkml:trace>
  <inkml:trace contextRef="#ctx0" brushRef="#br0" timeOffset="5643.74">15686 18381 20271 0,'-4'0'1792'0,"0"0"-1424"0,3 2-368 0,1-2 0 0,0 0 3056 0,-4 0 528 0,-2 2 128 0,2 1 0 0,-5-1-1040 0,3-2-224 0,6 2-32 0,0-2-16 0,2 2-1040 0,-2-2-208 0,0 0-32 0,0 0-16 0,0 0-80 0,0 0 0 0,94 9-16 0,-94-9 0 0,0 0-64 0,83 6-16 0,-83-6 0 0,0 0 0 0,101 13-288 0,-101-13-48 0,0 0-16 0,106 25 0 0,-106-25-160 0,0 0-32 0,107 15-16 0,-107-15 0 0,0 0 208 0,99 13 32 0,-99-13 16 0,0 0 0 0,83 9-496 0,-83-9-128 0,0 0 0 0,90-7 96 16,-90 7-96-16,0 0 0 0,100-6 0 0,-100 6 0 15,0 0 0-15,94 0 0 0,-94 0 0 0,0 0 0 16,0 0 0-16,96 6 0 0,-96-6 0 0,0 0 0 15,112 9 0-15,-112-9 0 0,0 0 0 0,104 6 0 0,-104-6 0 16,0 0 0-16,94-2 0 0,-94 2 0 0,0 0 0 0,77-6 0 16,-77 6 0-16,0 0 0 0,79-7 0 0,-79 7 0 15,0 0 0-15,84-2 0 0,-84 2 0 0,0 0 0 16,0 0 0-16,92-6 0 0,-92 6 0 0,0 0 0 16,72 6 0-16,-72-6 0 0,0 0 0 0,77 9 0 15,-77-9 0-15,0 0 0 0,0 0 0 0,81 10 0 16,-81-10 0-16,0 0 0 0,0 0 0 0,0 0 0 15,0 0 0-15,77 5 0 0,-77-5 0 0,0 0 0 16,0 0 0-16,0 0 0 0,0 0 0 0,0 0 0 16,0 0 0-16,0 0 0 0,0 0 0 0,0 0 0 15,0 0 0-15,0 0 0 0,0 0 0 0,0 0 0 16,0 0 0-16,0 0 0 0,0 0 0 0,0 0 0 16,0 0 0-16,0 0 0 15,0 0-816-15,0 0-144 0,0 0-48 0,0 0-15856 16,-4 13-3168-16</inkml:trace>
  <inkml:trace contextRef="#ctx0" brushRef="#br0" timeOffset="8734.12">11713 15705 28559 0,'-4'-2'2544'0,"1"-4"-2032"0,1 4-512 0,-2 2 0 0,2-1 2368 0,-2 1 384 0,-5-6 80 0,-4 2 16 0,-4-1-1184 0,-2-1-224 0,2 4-48 0,2 2-16 0,0 4-528 0,0 1-96 0,6 5-32 0,-6 3 0 0,0 2-416 0,1 0-96 0,5-2-16 0,-6 2 0 0,0 4-64 0,-4 4-128 0,2 1 176 0,-3 0-176 0,5 1 288 15,-4-1-48-15,0-5-16 0,4 0 0 0,2-4 64 0,3-2 16 0,1-2 0 0,3-1 0 0,3-1-112 0,1-3 0 0,2 3-16 0,0 1 0 0,2-5-176 0,1 5 0 0,-3-10 0 0,0 0 0 0,0 0 0 0,38 56 0 0,-38-56 0 0,0 0 0 0,53 68 0 0,-53-68 0 0,48 49 0 0,-48-49 0 0,53 46-128 0,-53-46 128 0,0 0 0 0,71 64 0 0,-71-64 0 0,0 0 0 0,64 51 0 0,-64-51 0 0,0 0 0 0,0 0 0 16,57 53 0-16,-52-38 0 0,1 0 0 0,-2-2 0 16,0 2 0-16,-8 0 0 0,4-2 192 0,-6 2 48 15,2 0 16-15,-5-3 0 0,3-1 128 0,-3 4 48 16,0 0 0-16,-10 4 0 0,0-1-160 0,-5 3-16 15,-5 0-16-15,-1-1 0 0,-4 3-240 0,1-4 0 16,-7-2 128-16,3-2-128 0,-5-2-192 0,3-2-64 0,5 0-32 0,-4-3 0 31,8-2-544-31,2-3-96 0,4-1-32 0,1-2 0 16,6-2-64-16,4-3-32 0,0 1 0 0,5-5 0 16,5-5-384-16,-11 5-80 0</inkml:trace>
  <inkml:trace contextRef="#ctx0" brushRef="#br0" timeOffset="9405.54">11142 15487 4607 0,'4'-10'400'0,"-4"1"-400"16,1 3 0-16,3 1 0 0,-4 1 2912 0,4-5 496 15,2-8 112-15,5-10 0 0,2-1 688 0,6 0 128 16,-4 7 16-16,0 3 16 0,-15 18-1872 0,0 0-368 16,0 0-80-16,71-25 0 0,-71 25-1120 0,0 0-224 15,0 0-32-15,100 21-16 0,-100-21 32 0,0 0 0 16,92 32 0-16,-92-32 0 0,0 0-112 0,105 43-32 16,-105-43 0-16,0 0 0 0,117 45-208 0,-117-45-32 15,0 0-16-15,107 38 0 0,-107-38-288 0,0 0 160 16,94 39-160-16,-94-39 128 0,0 0 0 0,73 57-128 15,-73-57 192-15,0 0-64 0,62 71 160 0,-62-71 32 16,32 53 0-16,-32-53 0 0,26 54 16 0,-26-54 16 0,23 70 0 16,-14-29 0-16,1 6-96 0,-5 0-32 0,-1 6 0 0,-2-1 0 15,-4 3-32-15,0-1-16 0,2 3 0 0,-5-1 0 16,-5-3-16-16,1 5 0 0,-1 4 0 0,-1 0 0 16,2-2-160-16,-6 6 128 0,0-4-128 0,2-2 128 15,-2-4-128-15,0-3 0 0,-2-4 0 0,-2-4 0 16,2-6 0-16,-2-1 128 0,0 1-128 0,4-5 0 15,-4-4 0-15,1 2 0 0,-7 2 128 0,1 0-128 16,-1-6 0-16,-1-2 0 0,0-1 144 0,1-5-144 16,3 1 176-16,-3-10-48 0,1 1 0 0,-1-1 0 15,-3-7-128-15,-4 1 0 0,-1-5 144 0,-3-5-144 16,-7-3 0-16,-1-3 0 0,1-6 0 0,-9-6 0 16,-1-7-240-16,-5-3 48 0,5-3 0 0,-3-4 0 15,3-1-16-15,8-2 0 0,-2-2 0 0,7-2 0 0,5-2 64 0,5-2 16 16,0 0 0-16,3 4 0 0,7-3-112 15,5 1-16-15,5 2 0 0,1-2 0 0,3-6-96 0,6 3-32 16,6-5 0-16,-2 9 0 0,5-7 160 0,-1 4 32 16,5 2 0-16,0 1 0 0,-2 1 192 0,2 3 0 15,2 1 0-15,-5 4-144 0,5 1 144 0,-6 1 0 16,4 6 0-16,-3-2-128 0,1 1 128 0,2 2-192 16,-4 5 192-16,-3-1-192 0,4 1-80 0,-1-1-32 15,2 4 0-15,2-1 0 16,2 6-272-16,-1-2-48 0,1 1-16 0,-15 18 0 15,37-30-384-15,-26 7-64 0</inkml:trace>
  <inkml:trace contextRef="#ctx0" brushRef="#br0" timeOffset="10337.48">12463 16440 11967 0,'-6'0'1072'0,"6"0"-864"0,-3 0-208 0,3 0 0 0,0 0 2544 0,0 0 464 0,-6 0 80 0,2 0 32 0,0-2 832 0,3 2 160 0,1-8 48 0,0 6 0 0,5-3-2480 0,-1 1-480 0,5-5-112 0,1 3 0 0,1-2-240 0,-11 8-32 0,0 0-16 0,0 0 0 0,71-30-96 0,-71 30 0 0,0 0-16 0,77-22 0 0,-77 22-176 0,0 0-16 0,111-17-16 0,-111 17 0 0,87-4-192 0,-87 4-32 0,99 0-16 0,-99 0 0 0,108 0-112 0,-108 0 0 0,114-9-128 0,-114 9 192 0,115-12-192 0,-115 12 144 16,113-16-144-16,-113 16 128 0,105-15-128 0,-105 15 128 16,114-16-128-16,-114 16 128 0,111-9-128 0,-111 9 0 15,109-4 0-15,-109 4 0 0,98 4 160 0,-98-4-160 16,86 4 192-16,-86-4-192 0,0 0 192 0,109 9-192 15,-109-9 192-15,0 0-192 0,117 8 192 0,-117-8-192 16,81 0 192-16,-81 0-192 0,0 0 176 0,111-6-176 16,-111 6 160-16,0 0-160 0,107-6 224 0,-107 6-48 0,0 0-16 15,99-9 0-15,-99 9-16 0,0 0 0 16,87-9 0-16,-87 9 0 0,0 0-144 0,0 0 128 0,86-10-128 0,-86 10 128 16,0 0-128-16,0 0 0 0,0 0 0 0,77-9 0 15,-77 9 0-15,0 0 0 0,0 0 0 0,0 0 0 16,0 0-320-16,0 0 0 0,0 0 0 0,0 0 0 31,0 0-176-31,0 0-16 0,0 0-16 0,0 0 0 16,0 0-288-16,81 9-48 0,-81-5-16 0,-4-4 0 0,4 0-288 15,-3 0-64-15,1 0-16 0,-15-4-18496 0</inkml:trace>
  <inkml:trace contextRef="#ctx0" brushRef="#br0" timeOffset="10738.17">14425 15857 28559 0,'-6'-4'1264'0,"1"4"272"0,5-2-1232 0,-4 2-304 0,2 0 0 0,2 0 0 0,0 0 2448 0,0 0 432 0,0 0 96 0,2 0 16 0,2 2-1520 0,-4-2-288 0,0 0-64 0,0 0-16 0,0 0-448 0,0 0-80 0,71 47-32 0,-71-47 0 0,0 0-176 0,64 47-48 0,-64-47 0 0,62 44 0 0,-62-44-112 0,68 45-16 0,-68-45-16 0,0 0 0 0,92 60-176 0,-92-60 0 0,0 0 144 0,81 35-144 0,-81-35 0 0,0 0 128 0,0 0-128 0,90 29 0 0,-90-29 128 0,0 0-128 0,0 0 160 0,0 0-160 0,0 0 176 0,82 9-176 0,-82-9 192 0,0 0-192 16,0 0 192-16,0 0-192 0,0 0 192 0,0 0-192 15,10 36 224-15,-16-23-64 0,-7 6-16 0,-2-1 0 16,-4 7-144-16,-3 3 0 0,-3-2 0 0,-1 3 0 31,0-1-464-31,-1 0-80 0,-1-4-16 0,-2-1 0 0,4 1-208 0,1-7-32 16,5 0-16-16,-3-7 0 0,12-3-208 0,-8-5-64 0</inkml:trace>
  <inkml:trace contextRef="#ctx0" brushRef="#br0" timeOffset="11790.69">15727 15756 13823 0,'-2'0'1216'0,"2"-6"-960"0,0 4-256 0,0 0 0 0,0 2 1504 0,-3-7 256 0,3-1 48 0,-2-5 16 0,2-6 704 0,2-1 144 0,1-3 16 0,3 2 16 0,0-1-544 0,3-5-112 0,4 1-32 0,2-2 0 0,4 2-768 0,0-6-160 0,5 4-16 0,5-3-16 0,1 3-336 0,2 0-64 0,-32 28-16 0,73-49 0 0,-73 49-112 0,86-49-16 0,-86 49-16 0,100-43 0 0,-100 43-240 0,98-30-32 0,-98 30-16 0,99-7 0 0,-99 7-80 0,87 7-128 0,-87-7 176 0,116 34-176 0,-116-34 144 0,109 51-144 0,-109-51 0 0,102 69 144 15,-102-69-144-15,86 83 160 0,-86-83-160 0,68 96 160 16,-44-44 16-16,-3 7 0 0,-2 4 0 0,-6 7 0 16,-4-10 144-16,-9 10 16 0,0 7 16 0,-5 4 0 15,-3 5 64-15,-3-1 16 0,-6-5 0 0,0-3 0 16,4-5 0-16,-8-6 0 0,2-1 0 0,-5 7 0 15,-8 3-176-15,2-2-48 0,-4-1 0 0,0-10 0 16,-1-4-208-16,1-4 0 0,-2-3 128 0,-2-2-128 0,1-2 0 0,-3-8 0 16,1 3 0-16,-2-8 0 0,1-4 0 0,1-8 0 15,-3-1 0-15,3-10 0 0,-3-3-224 0,-1-8 64 16,0-8 16-16,-2-3 0 0,-4-12-64 0,-7-7-16 16,-3-9 0-16,1-4 0 0,-2-6 0 0,2-6 0 15,3 1 0-15,3-10 0 0,5 2 48 0,7 2 16 16,6 5 0-16,6-3 0 0,4 5-16 0,9 1 0 15,-2-1 0-15,7 2 0 0,1 2 176 0,3 1-192 16,4-1 192-16,4 2-192 0,4-2 192 0,3-2-160 16,5 0 160-16,-1-1-160 0,2-6 160 0,4 1 0 15,-3 1 0-15,3 3-128 0,0 4 128 0,0 2 0 16,0 2 0-16,5 2 0 0,-1 0-192 0,1 1 32 0,-3 7 16 16,1 1 0-1,3 6-352-15,-5 0-64 0,3 7-16 0,-23 21 0 16,37-32-128-16,-37 32-48 0,0 0 0 0,49-30 0 15,-49 30-400-15,0 0-64 0,0 0-32 0,0 0-16656 0</inkml:trace>
  <inkml:trace contextRef="#ctx0" brushRef="#br0" timeOffset="12348.13">16154 16068 28559 0,'-4'-17'1264'0,"4"5"272"0,4 3-1232 0,0-4-304 0,-4 5 0 0,5 5 0 0,-1-5 2176 0,2-7 368 0,5-6 80 0,6-3 0 0,2-2-1104 0,1-1-240 0,5 3-32 0,-25 24-16 0,47-34-640 0,-47 34-128 0,0 0-16 0,81-17-16 0,-81 17-112 0,0 0-32 0,88 28 0 0,-88-28 0 0,62 47 0 0,-62-47 0 0,68 72 0 16,-68-72 0-16,56 84-32 0,-35-37 0 0,1 6 0 0,-11-4 0 0,-3 0-32 0,-6-4-16 0,-4-4 0 0,-2 2 0 0,-5 2-16 0,-4-1 0 0,1-5 0 0,-3-1 0 0,-3 5-192 0,-7-4 128 0,-1-1-128 0,0-8 0 16,-3 0 0-16,1-7 0 0,0-5 0 0,2-8 0 15,-3-6 0-15,-2-8-288 0,0-6 64 0,7-5 16 16,-4-7 0-16,3-5 0 0,1-4 0 0,0-13 0 15,-5-5 64-15,1-13 16 0,4 0 0 0,-1 0 0 16,7 4 128-16,4-6 0 0,7 2-144 0,5 2 144 0,4 6 0 16,3 3-176-16,5 0 176 0,-1 4-128 15,3 10-256-15,3 1-64 0,1-2 0 0,5 4 0 16,2 1-480-16,1-1-96 0</inkml:trace>
  <inkml:trace contextRef="#ctx0" brushRef="#br0" timeOffset="31334.92">15927 15305 3679 0,'0'0'320'0,"0"0"-320"0,0 0 0 0,0 0 0 0,0 0 2112 0,0 0 336 0,0 0 80 0,0 0 16 0,0 0 688 0,0 0 144 0,0 0 16 0,0 0 16 0,45 33-464 0,-45-33-112 0,0 0-16 0,0 0 0 0,0 0-1040 0,0 0-224 0,0 0-32 0,0 0-16 0,0 0-864 0,0 0-160 0,0 0-32 0,0 0-16 0,0 0-144 0,0 0-32 0,0 0 0 0,0 0 0 0,0 0-64 0,0 0 0 0,0 0-16 0,0 0 0 0,22-43-16 0,-26 34 0 0,-1 3 0 0,-1-3 0 0,2-4-32 0,-5 1-128 0,0-5 192 0,-5 1-64 0,5 2-128 0,-2-1 192 0,-2 0-192 0,-2-7 192 0,3 1-16 0,-6 2 0 0,2-5 0 0,-2 1 0 0,-1-1 16 0,0-1 16 0,0-5 0 0,-1 4 0 0,6 5-48 15,-1-1-16-15,0 1 0 0,-3-1 0 0,3 1-144 16,-2-4 160-16,2 3-160 0,0 1 160 0,0 2-160 0,0 1 0 15,1 3 0-15,-1-2 0 0,-2 0 128 0,1 2-128 16,-1-2 128-16,0 0-128 0,-2 4 208 0,0-2-32 16,4 0-16-16,-4 2 0 0,-3-2 32 0,3 1 0 15,-2 1 0-15,2-4 0 0,-1 0 64 0,-3 1 32 16,3-3 0-16,-3 2 0 0,8 2 16 0,-4 0 0 16,4 2 0-16,0-4 0 0,-7-6-32 0,-3-1 0 15,1-1 0-15,-1 3 0 0,1-3-48 0,-2 5-16 16,5-5 0-16,-4 3 0 0,-3-3-16 0,4 1-16 15,-4-1 0-15,3-1 0 0,-3 0 0 0,0 1 0 16,3-3 0-16,-1 4 0 0,0-3 16 0,-1 1 16 0,5 7 0 16,-6-5 0-16,1 5-32 0,-1-4-16 0,4 5 0 0,-3 1 0 15,1-2 0-15,-6 4 0 0,2-4 0 0,-2 2 0 16,-2 2-160-16,1-2 192 0,-1 4-192 0,-2-2 192 16,-2 0-192-16,-3 2 0 0,-2 0 0 0,-2-2 0 15,-8 2 0-15,4-1 0 0,6 3 0 0,0 0 0 16,-4 1 0-16,-6 1 0 0,-3 3 0 0,-2-3 0 15,3 2 0-15,-7-1 0 0,0 4 0 0,-2-5 0 16,-2 3 0-16,2 1 0 0,-1 1 0 0,1-2 0 16,2 2 0-16,2 1 0 0,0 1 0 0,-2 2 0 15,-6 0 0-15,0-4 0 0,-3 4 0 0,-1 0 0 16,1 0 0-16,3-4 0 0,4 2 0 0,-3 2 0 16,5-3 0-16,0 1 0 0,3-2 0 0,-3 0 0 15,0 2 0-15,0-1 0 0,-1-3 0 0,-3 2 0 16,2-1 0-16,2-3 0 0,2 2 0 0,1 1 128 0,5-3-128 0,-4 3 0 15,1-1 144-15,5 0-144 0,-3-1 0 0,3 5 0 16,-9-2 0-16,3 2 128 0,4-1-128 0,-6 3 0 16,1 3 0-16,5 3 0 0,1-4 0 0,2 5 0 15,1-1 0-15,-1 0 0 0,2-1 0 0,-4 3 144 16,5-3-144-16,1 1 0 0,0-2 144 0,2 1-144 16,-8 1 0-16,4-2 144 0,-2 1-144 0,2-3 0 15,1 4 144-15,1-6-144 0,3 2 464 0,5-2 32 16,-1 2 0-16,3-2 0 0,-1 0-496 0,-1-2 128 15,1 2-128-15,-1 2 64 0,5-2-64 0,-4 2 0 16,1 1 0-16,-3 3 0 0,-3-2 0 0,4 1 0 16,3 1 0-16,-4 2 0 0,1-1 0 0,-4 2 0 0,1 1 0 0,7-1 0 15,-3 4 0-15,0-3 0 0,3-1 0 0,-1 2 0 16,-3 3 0-16,-1 1 0 0,-3-2 0 0,0 4 0 16,-4 2 0-16,0-1 0 0,2 1 0 0,-4 0 0 15,-2 5 0-15,2-3 0 0,-5 2 0 0,3-1 0 16,2 1 0-16,6-3 0 0,0 3 0 0,-1-2 0 15,5-1 0-15,-2-1 0 0,1-4 0 0,3 0 0 16,6 0 0-16,-2 2 0 0,-5 2 0 0,4 2 0 16,0-3 0-16,1-3 0 0,-1 4 0 0,-4 2 0 15,8 1 0-15,-4 3 0 0,0 3 0 0,2-2 0 16,-5 4-464-16,3 0-96 0,8-5-16 0,-2 3 0 0,-1 6 352 16,5 0 64-16,-4-4 16 0,0-2 0 15,-2 2 16-15,1 2 0 0,-1-2 0 0,-2 2 0 16,8 2 128-16,-4-6-128 0,7 2 128 0,-3-2-128 0,5-7 128 0,0 1 0 15,0-3-144-15,4-2 144 0,0 0 0 0,2-2 0 16,-2 0 0-16,0 2 0 0,2 4-128 0,1-8 128 16,3 4 0-16,0-4 0 0,-4 2-192 0,7-2 16 15,-4 2 16-15,5-4 0 0,-5 3-64 0,3 1-16 16,1 2 0-16,-3-1 0 0,3 1 32 0,1 0 0 16,1 0 0-16,-2 2 0 0,2-2-16 0,4-2 0 15,-5 2 0-15,5-8 0 0,-4 1 32 0,4-3 0 16,-4 1 0-16,2-3 0 0,2 1-96 0,0-2-16 15,0 0 0-15,0-4 0 16,0 0-224-16,0 0-48 0,0-4-16 0,0-2 0 16,0-1-400-16,0-5-80 0,0-1-16 0,0-2 0 15,2 0-224-15,2-4-48 0</inkml:trace>
  <inkml:trace contextRef="#ctx0" brushRef="#br0" timeOffset="41101.07">9157 12585 43823 0,'0'2'3904'0,"0"2"-3136"0,0 2-608 0,0 1-160 0,0 2 128 0,0 1-128 0,0 1 192 0,0-3-64 0,0-1 1216 0,0 3 256 0,2 5 32 0,2 7 16 0,0 6-1024 0,-2 6-208 0,1 0-32 0,1 4-16 0,-2-5-80 0,2 3-16 0,-1-2 0 0,3 0 0 0,-6-6-48 0,4-2-16 0,-2 1 0 0,2-3 0 0,-3-1-64 0,3-1-16 0,0-1 0 0,2-2 0 0,-1-4-128 0,3-4 192 0,-3 2-192 0,5 0 192 0,-5-5-64 0,5-1 0 0,-1 5 0 0,1-5 0 0,-1-1 80 0,0-3 16 0,1 3 0 0,-5-6 0 0,5 4 128 0,-5-2 32 0,3 1 0 0,3-1 0 0,-5-2 192 0,1 0 64 0,3 0 0 0,-3-2 0 0,3 2-512 0,-1 0-96 0,4-5-32 0,-1 1 0 0,4 4 0 0,-4-6 0 0,3-1 0 0,2-1 0 0,-2 5 0 0,0-7 0 0,4 1 0 0,-4-1 0 0,3 5 0 0,-4-5 0 0,1 3 0 0,-4-2 0 0,2 1 0 0,0 0 0 0,-2 1 0 0,3-1 0 0,-5 3 0 0,-3-3 0 0,-1 1 0 0,-1 1 0 0,2 2 0 16,-6 1 0-16,3-3 0 0,-3 0 0 0,2 3 0 0,-4-1 0 0,2 0 0 0,-3-2 0 0,-1 1 0 0,-2-1 0 0,1-7 0 0,-1 2 0 0,-3-2 0 0,-5-6 0 0,-1-2 0 0,2-1 0 0,2-3-992 0,-2 1-192 0,2-1-32 0,1-3-16 0,3 6-800 0,1-5-144 0,0 1-48 0,-7 0-19792 0</inkml:trace>
  <inkml:trace contextRef="#ctx0" brushRef="#br0" timeOffset="41842.31">10133 12332 19343 0,'0'-6'1728'0,"-4"2"-1392"0,4 4-336 0,0 4 0 16,0-4 3008-16,-2 0 544 0,2 0 96 0,-4 0 32 15,-1 2-848-15,1 0-160 0,0 3-48 0,2 5 0 16,-2-5-1232-16,4 5-256 0,-3 3-48 0,1 2-16 16,2 0-96-16,-4 4-16 0,2 1 0 0,0 5 0 15,0 1-272-15,-3 8-64 0,-5 9-16 0,1 10 0 16,-8 7-304-16,0 0-64 0,4-9-16 0,-8 13 0 15,-5 13-224-15,0 6 0 0,-8 3 0 0,6-7 0 16,0-4 0-16,3-17 0 0,3-1-144 0,5-14 144 16,7-4-640-16,1-1-16 0,5-4-16 0,4-6 0 15,4-4-704-15,-4-24-144 0</inkml:trace>
  <inkml:trace contextRef="#ctx0" brushRef="#br0" timeOffset="43763.48">10503 12623 21183 0,'-4'0'1888'0,"4"-2"-1504"0,0 2-384 0,4 0 0 0,0-2 2432 0,-4 2 432 0,2 0 80 0,1-6 0 0,7 3-336 0,-1-1-80 0,-9 4-16 0,0 0 0 0,0 0-1488 0,0 0-320 0,87 7-48 0,-87-7-16 0,0 0-192 0,0 0-32 0,0 0-16 0,77 68 0 0,-77-68-160 0,0 0-48 0,20 57 0 0,-12-37 0 0,-6-1-192 0,1 5 176 0,-3 5-176 0,-5-3 160 0,1 6-160 0,-5-8 0 0,-1 4 0 0,-5-3 0 0,2-3-384 0,-2-1 32 0,0-8 16 0,-4 2 0 0,0-7-96 0,-1-1-16 0,1-7 0 0,0 0 0 0,0-5 64 0,1-3 16 0,2-1 0 0,1-1 0 0,-3-1 48 0,3-10 16 16,0 1 0-16,1-1 0 0,5 6-16 0,3 0 0 0,-1-2 0 15,5 6 0-15,2-4 496 0,6 5 80 0,-3 1 32 16,3 3 0-16,-2 3 160 0,5-1 48 0,1 2 0 0,-10 2 0 16,0 0 128-16,0 0 16 0,0 0 16 0,0 0 0 15,97 34 64-15,-97-34 16 0,0 0 0 0,0 0 0 16,0 0-208-16,83 49-32 0,-83-49-16 0,0 0 0 15,0 0-336-15,0 0-144 0,86 2 128 0,-69-10-128 32,2-1-288-32,2-6-144 0,0-2-16 0,1-4-16 15,-3-7-560-15,0-2-96 0,-1 2-32 0,3-6 0 0,0 0-1248 16,1-4-256-16,-3 1-48 0,0 3-16 0,-4 8-3568 0,-2 3-720 0,-2 2-144 16,-5 4-16-16,2 8 4704 0,-8 3 944 0,0 6 192 15,0 0 48-15,-4 0 4224 0,4 4 864 0,-6 4 160 0,2-1 48 16,4-1 1296-16,-5 3 272 0,5 4 48 0,-4 6 16 15,2 2-3344-15,2 0-688 0,0 3-128 0,0-5-16 16,2 3-608-16,2 1-112 0,-4 7-32 0,0 4 0 0,0 0-96 0,0 3-32 16,0 1 0-16,-4 1 0 0,0-1-144 0,2-4-48 15,-7-2 0-15,3 0 0 0,-3-2-256 0,0-2-144 16,-5 0 160-16,3 0-160 0,-2-3 0 0,-2-5 0 16,0-1 0-16,-2-4 0 15,0-4-384-15,-2-1-32 0,-5-3 0 0,-1-3 0 16,3 0-48-16,-3-4-16 0,1-2 0 0,-8-4 0 0,4 1 176 0,-2-5 48 15,-4-3 0-15,0-4 0 0,-3-2 112 0,1-5 144 16,0 0-208-16,0-5 80 0,-5-4 0 0,2-11 0 16,-5-5 0-16,7 4 0 0,10 6 128 0,9 5-128 15,3 4 128-15,1 2-128 0,9-4 128 0,1 2 0 16,4 2 160-16,0 3-160 0,4 1 208 0,1 1-48 0,-1 3-16 16,4-1 0-16,5 0 192 0,0 4 48 0,2-5 0 0,6 1 0 15,5 2 32-15,4 0 16 0,4-5 0 0,5 5 0 16,-39 19-80-16,85-32-16 0,-85 32 0 0,102-26 0 15,-102 26-144-15,95-24-16 0,-95 24-16 0,87-19 0 16,-87 19-160-16,77-15 0 0,-77 15 0 0,0 0 0 31,92-13-512-31,-92 13-16 0,0 0-16 0,0 0 0 0,90-10-96 16,-90 10-32-16,0 0 0 0,0 0 0 0,0 0 144 0,79 43 16 16,-71-28 16-16,-3 2 0 0,-1 0 128 0,-2 2 32 0,2 5 0 0,-4 3 0 15,0-1-176-15,0 2-16 0,0 0-16 16,0 3-17520-16</inkml:trace>
  <inkml:trace contextRef="#ctx1" brushRef="#br0">14652 9220 0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15:03:13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3527 28559 0,'-5'3'2544'16,"0"1"-2032"-16,1 1-512 0,2-4 0 0,-1 2 2080 0,0 0 320 0,-6 6 64 0,-3 3 16 0,-5 8-928 0,0-1-176 0,2 1-32 0,3-2-16 0,5-4-848 0,-1-3-160 0,2-1-48 0,3 0 0 0,2-4-144 0,1-4-128 0,3 2 144 0,0-4-144 0,2 0 0 0,0-3-256 0,1 2 16 0,3-1-18896 0</inkml:trace>
  <inkml:trace contextRef="#ctx0" brushRef="#br0" timeOffset="928.81">8046 3562 19343 0,'1'0'1728'0,"1"-1"-1392"0,0 1-336 0,1 0 0 15,-2 0 1808-15,0 0 304 0,3-2 48 0,2-2 16 16,1 2 768-16,3-5 176 0,-1 4 16 0,0-1 16 16,-2-1-1840-16,-2 4-368 0,-1-2-80 0,-3 3-16 15,-1 0-368-15,-1 3-80 0,-2 0-16 0,0 1 0 0,-1 2 0 16,-2 1-16-16,-2 1 0 0,-3 2 0 0,0 2-160 0,-3 5-16 15,-2 1-16-15,-2 4 0 0,-2 2-176 0,-4 4 0 16,1 3 0-16,-2 1 0 0,1 2 0 0,0-2 0 16,2-2 0-16,1-2 0 0,3 0 0 0,5-3 0 15,0-3 0-15,4-1 0 0,1-4 0 0,4-4 0 16,2 0 0-16,1-5 0 0,2-2 0 0,1 1 0 16,2-4 0-16,0-3 0 0,3 3 0 0,1-3 0 15,-8 0 0-15,0 0 0 0,0 0 880 0,50-3 144 16,-50 3 16-16,0 0 16 15,52 3-1584-15,-52-3-320 0,0 0-64 0,73 17-16 0,-73-17 768 0,53 15 160 16,-53-15 0-16,0 0 0 0,68 25 0 0,-68-25 0 0,0 0 0 16,61 33 0-16,-61-33 0 0,0 0 0 0,40 43 0 0,-40-43 0 15,0 0 0-15,13 47 0 0,-14-27 0 0,-4 1 0 16,-2 1 0-16,-5 1 0 0,0-1 0 0,-3-2 0 16,-2 1 0-16,-5 1 0 0,-3 1 0 0,-3-2 0 15,0 2 0-15,-1-5 128 0,0-2-128 0,4-3 0 16,4-3 0-16,-1-1 0 0,-4 0 0 0,-1-3 0 15,-1-2 0-15,2-4 0 0,6 0 0 0,0-4 0 16,0-2 0-16,3-3 0 0,1-4-160 0,4-2 160 16,3-1-464-16,4-4-16 15,4 2 0-15,3-3 0 0,3 1-112 0,4-5-32 0,2 5 0 0,2-4-11920 16,4 1-2368-16</inkml:trace>
  <inkml:trace contextRef="#ctx0" brushRef="#br0" timeOffset="1225.1">8636 3461 32255 0,'-4'-1'2864'0,"1"1"-2288"0,0 1-576 0,1-1 0 0,-1 3 2240 0,1-3 320 16,-4 3 80-16,-4 3 16 0,-3 3-928 0,-2 2-176 0,3 4-32 0,0 5-16 0,1 7-640 0,-1 5-128 0,3 5-32 0,0 8 0 0,2 6-256 0,0 3-64 0,2 0-16 0,3 3 0 0,1 0-368 0,-1 0 144 0,4-1-144 0,0 1 0 0,4-1 0 0,1-1 0 0,1-6 0 0,0-4 0 0,-2-9 0 0,-6-36 0 0,11 59 0 0,-11-59-144 31,10 51-416-31,-10-51-80 0,10 36 0 0,-10-36-16 16,0 0-144-16,0 0-32 0,0 0 0 0,0 0 0 15,0 0-176-15,0 0-32 0,0 0-16 0,27-18-18160 0</inkml:trace>
  <inkml:trace contextRef="#ctx0" brushRef="#br0" timeOffset="1392.43">8365 3953 24879 0,'-15'-6'1088'0,"7"4"256"0,-1-1-1088 0,2 2-256 0,3 1 0 0,0 0 0 16,1 0 3008-16,-2 0 528 0,-4 0 112 0,-1 0 32 16,3-3-1696-16,2 3-320 0,1 3-80 0,6-3-16 15,-2 0-656-15,0 0-128 0,0 0-16 0,55-6-16 16,-55 6-208-16,54-9-32 0,-54 9-16 0,68-10 0 15,-28 4-368-15,1 0-128 0,2 0 0 0,0 2 144 16,-1-2-1072-16,2 2-224 0,1-2-32 0</inkml:trace>
  <inkml:trace contextRef="#ctx0" brushRef="#br0" timeOffset="1958.3">9128 3971 32255 0,'-17'4'1424'0,"7"-4"304"16,0 2-1392-16,1-2-336 0,3 0 0 0,1 0 0 0,-2 0 2144 0,-5 0 352 15,-7 0 80-15,-6 0 16 0,-2 2-1440 0,0-2-272 16,0 3-64-16,2 0-16 0,3 0-480 0,3 2-112 16,3 3-16-16,1-1 0 0,4 3-192 0,0-1 0 15,2 4 0-15,2 2 0 0,2 1 0 0,0 0-128 0,1 0 128 0,3-1-208 32,1-3-240-32,1 2-32 0,-1-14-16 0,0 0 0 15,0 0-80-15,0 0 0 0,34 40-16 0,-34-40 0 16,0 0-560-16,39-6-96 0,-39 6-32 0,35-15 0 15,-19 8 480-15,1-3 96 0,4-1 0 0,-2 1 16 0,-1 0 688 0,3 2 0 0,3-2 0 0,-24 10 176 16,53-14 336-16,-53 14 64 0,52-2 0 0,-52 2 16 16,0 0 400-16,52 18 80 0,-52-18 16 0,0 0 0 15,0 0-240-15,26 51-32 0,-26-51-16 0,5 32 0 16,-5-32-64-16,0 0-16 0,7 38 0 0,-7-38 0 16,0 0-288-16,0 0-64 0,0 0-16 0,0 0 0 15,0 0-352-15,0 0 144 0,0 0-144 0,55 23 0 16,-44-31-192-16,1-4-160 0,3-2-32 0,0-4 0 15,1-1-512 1,1-3-128-16,4-4 0 0,1-3-16 0,1-1-1872 0,0-5-368 0,2-2-80 0,-2-5-16 16,1-2-1872-16,-2-4-368 0,-3 0-80 0,-4-3 0 15,-1 2 3200-15,-1 11 656 0,-5 3 128 0,0 6 32 0,-1 1 5152 0,-3 2 1040 16,0 4 208-16,-3 7 32 0,-2 5 528 0,-1 4 96 16,1 2 32-16,-1 4 0 0,-3 6-3232 0,0 2-640 15,0 7-128-15,0 1-16 0,0 3-528 0,0 9-96 16,1 4-32-16,1 6 0 0,-1 7-176 0,2 4-48 15,0 2 0-15,1 0 0 0,2-4 16 0,1-3 0 16,0-2 0-16,2-7 0 0,-4-35-208 0,10 53-64 16,-10-53 0-16,17 57 0 0,-17-57-256 0,25 54 0 15,-25-54 0-15,26 43 0 16,-26-43-640-16,0 0-96 0,0 0-16 0,45 45 0 16,-45-45-400-16,0 0-64 0,0 0-32 0,0 0-12592 0,0 0-2528 0</inkml:trace>
  <inkml:trace contextRef="#ctx0" brushRef="#br0" timeOffset="2146.9">9477 3619 39615 0,'-4'-1'1760'0,"3"1"352"0,1 0-1680 0,0 0-432 0,1 0 0 0,0 0 0 0,2 1 960 0,1-1 96 0,-4 0 32 0,0 0 0 0,0 0 224 0,54 5 48 0,-54-5 16 0,46 0 0 0,-46 0-704 0,47 0-144 0,-47 0-16 0,50 0-16 0,-50 0-496 0,52-2-288 0,-52 2 32 0,52-4 16 0,-52 4-1120 0,49 1-240 0</inkml:trace>
  <inkml:trace contextRef="#ctx0" brushRef="#br0" timeOffset="2558.98">9875 3967 25791 0,'0'0'2304'0,"0"0"-1856"16,0 0-448-16,0 0 0 0,10 41 2416 0,-8-39 384 15,-2-2 80-15,0 0 0 0,0 0-384 0,50 24-96 16,-50-24-16-16,59 11 0 0,-59-11-976 0,68-3-208 16,-31-5-48-16,2-2 0 0,-2-6-448 0,0 0-112 15,-4-5-16-15,2 1 0 0,0-3-384 0,-3 1-192 0,-3 0 160 0,-4 1-160 16,-4 1 0-16,-4 2-128 0,-3 2-16 0,-5-1 0 31,-6 5-352-31,-3 0-64 0,-3-1-16 0,-7 1 0 0,-3 1 896 0,-5-1 160 0,-4 0 32 0,-7 2 16 31,0 3-1616-31,-5 1-336 0,0 2-64 0,-2 4-16 0,-3 0 992 0,2 5 192 0,4 4 32 0,4 1 16 16,3 5 80-16,4 1 32 0,2 0 0 0,3 3 0 16,2 4 160-16,3 0 0 0,2-1 0 0,3 2 0 15,0 7 0-15,4-3 144 0,3 3-16 0,0-31-128 16,3 48 640-16,-3-48 32 0,16 55 0 0,-16-55 0 16,30 63 224-16,-30-63 64 0,38 57 0 0,-38-57 0 15,45 47-32-15,-45-47 0 0,49 31 0 0,-49-31 0 16,49 18-304-16,-49-18-64 0,52 11-16 0,-52-11 0 15,52 5-320-15,-52-5-64 0,53-2-16 0,-53 2 0 16,49-6-944-16,-49 6-192 0,43-8-32 16,-43 8-16-16,42-12 1040 0,-42 12 256 0,39-16 16 0,-23 7 16 15,-16 9-1408-15,28-16-288 0,-28 16-48 0,19-15-13376 16,-12 8-2672-16</inkml:trace>
  <inkml:trace contextRef="#ctx0" brushRef="#br0" timeOffset="54992.54">11544 3805 45215 0,'0'0'4016'0,"0"1"-3216"0,2 2-640 0,-1-3-160 0,0 2 560 0,0-1 80 0,1 2 0 0,-2-3 16 0,1 0-368 0,0 0-80 0,2 0-16 0,0-3 0 0,3 3-192 0,1-1 0 0,-1-1-144 0,-1 2 144 0,0 0-1040 0,-2 0-112 0,1 2-32 0,0-2-18960 0</inkml:trace>
  <inkml:trace contextRef="#ctx0" brushRef="#br0" timeOffset="54995.56">11589 4119 4607 0,'-4'5'400'0,"3"-1"-400"0,0-1 0 0,1 1 0 0,0-2 7184 0,0 1 1360 0,0-2 272 0,1 2 48 0,0-1-5504 0,-1 2-1104 0,1 2-208 0,2 0-64 0,-1 2-1296 0,2-3-272 0,-1 1-48 0,0-3-16 0,1 1-592 0,0-1-112 0,-1-3-32 0,0 1-19216 0</inkml:trace>
  <inkml:trace contextRef="#ctx0" brushRef="#br0" timeOffset="58526.7">13152 3679 28559 0,'0'-9'2544'15,"1"-1"-2032"-15,0 3-512 0,1 1 0 0,-2 1 1648 0,1-5 224 16,3-9 48-16,1-11 16 0,1-7-176 0,0-1-32 16,-1 6-16-16,0 7 0 0,-3 5-784 0,0 8-160 15,-2 0-16-15,0 5-16 0,-2 4-48 0,2 0-16 16,-1 3 0-16,-1 3 0 0,-3 0-288 0,-3 7-64 15,-2 3-16-15,-1 3 0 0,-2 0-304 0,-2 2 0 16,2-1 0-16,-3 4 0 0,-3 2 0 0,-4 4 0 16,-3 5 0-16,0-1 0 0,0 1 0 0,4 1 0 15,1-5 0-15,4 0 0 0,2-2 0 0,4-3 0 16,3 0 0-16,5-3 0 0,0-4-208 0,4 3 48 16,-1-19 16-16,0 0 0 0,0 0-160 0,31 53-16 15,-31-53-16-15,0 0 0 0,61 26-32 0,-61-26 0 0,53 16 0 0,-53-16 0 16,57 15 64-16,-57-15 16 0,58 11 0 0,-58-11 0 15,55 11 16-15,-55-11 0 0,0 0 0 0,69 17 0 16,-69-17-48-16,0 0 0 0,0 0 0 0,0 0 0 16,0 0 64-16,0 0 16 0,0 0 0 0,0 0 0 15,0 0 496-15,-11 40 112 0,-8-33 16 0,-6 2 0 16,-3 3-160-16,-7 2-32 0,-2 1 0 0,1 1 0 16,5-4 0-16,-2-1 0 0,-3 2 0 0,2-2 0 15,4-5 48-15,4-2 0 0,5-3 0 0,4-5 0 16,4 0-96-16,3-4-16 0,4 0 0 0,2-1 0 15,2 0-128-15,3-4-256 0,3 0 64 0,1-4 16 32,1 3-528-32,4-2-128 0,2-3 0 0,3 0-17920 0</inkml:trace>
  <inkml:trace contextRef="#ctx0" brushRef="#br0" timeOffset="58808.53">13705 3187 35935 0,'-9'-12'1600'0,"4"6"320"0,0 4-1536 0,1-2-384 0,1 4 0 0,0 0 0 0,1 0 1536 0,-2 1 256 0,-1 4 32 0,-2 1 16 0,-2 4-608 0,0 9-112 0,0 3-32 0,1 10 0 0,-1 4-464 0,3 7-112 0,0 4 0 0,2 4-16 0,3 1-128 0,0 0-32 0,1-1 0 0,2 3 0 0,3 5-144 0,3-2-16 0,0-2-16 0,2-7 0 0,-10-48-160 0,23 82 0 0,-23-82 0 0,24 59 0 16,-24-59 0-16,21 46 0 0,-21-46-160 0,0 0 160 31,0 0-576-31,34 47-32 0,-34-47 0 0,0 0 0 16,0 0-384-16,32-2-80 0,-22-6-16 0,-7-8-18960 0</inkml:trace>
  <inkml:trace contextRef="#ctx0" brushRef="#br0" timeOffset="59008.49">13540 3533 15663 0,'-21'-6'1392'0,"10"3"-1120"0,2 3-272 0,1 0 0 16,2 0 3264-16,2 0 608 0,-1 3 112 0,-4 0 32 15,-2 1-432-15,-2 2-64 0,-1 0-32 0,3 1 0 16,3-4-1984-16,6 2-400 0,4-1-80 0,6-2 0 0,-8-2-432 16,0 0-80-16,54 0 0 0,-54 0-16 0,60 0-304 0,-26 0-48 15,5-2-16-15,-1 2 0 0,1-3-304 0,-4 2-64 16,-35 1-16-16,59-2 0 15,-59 2-912-15,71-3-192 0,-33 3-48 0,4 3-18352 16</inkml:trace>
  <inkml:trace contextRef="#ctx0" brushRef="#br0" timeOffset="60008.77">14176 3603 4607 0,'-3'0'400'0,"1"0"-400"16,-1 0 0-16,2 0 0 0,0 0 4288 0,0 0 768 15,-1 0 144-15,1-2 48 0,-2 1-368 0,-1-2-64 16,0 2-16-16,-1-2 0 0,1 1-3280 0,1 1-672 15,-1-2-128-15,0 3-16 0,2-2-384 0,-2 2-80 16,2-2-16-16,-2 2 0 0,1 0-224 0,1 0 0 16,0 0 0-16,-2 2 0 0,0 0-144 0,-1 2-80 0,0 2-16 0,-2 3 0 31,-1 1-240-31,0 2-48 0,-2 4-16 0,0 0 0 16,1 5-544-16,-2-1-128 0,1 2 0 0,0 0-16 15,0 1-272-15,3-5-48 0,2-2-16 0,1-3 0 0,4-13 720 16,0 0 144-16,0 0 16 0,0 0 16 0,0 0 672 0,0 0 0 0,0 0 176 0,51 6-48 15,-35-12 112-15,1-7 16 0,3 3 0 0,0-2 0 16,0 0-256-16,2-1 0 0,3 3-192 0,-3 2 192 16,0 3-240-16,-22 5 64 0,36-3 16 0,-36 3 0 15,0 0 624-15,0 0 128 0,0 0 32 0,47 29 0 16,-47-29 928-16,0 0 192 0,0 0 48 0,3 44 0 0,-5-34-576 16,1 0-96-16,1-10-32 0,0 0 0 0,0 0-512 0,0 0-128 15,0 0 0-15,0 0-16 0,0 0-272 0,0 0-160 16,47 27 192-16,-47-27-192 0,29-3 0 0,-29 3 0 15,35-9 0-15,-13 3 0 0,0-2-352 0,1 2-32 16,4-5 0-16,1-3 0 16,1-2-304-16,-1 2-64 0,-2-3-16 0,-1-1 0 15,1-2-192-15,-1-1-64 0,-4 1 0 0,-3 4 0 0,-4 0 736 0,0 0 144 16,0-2 144-16,-3-3-208 0,0 3 368 0,-4-3 80 16,-2 5 16-16,-2-2 0 0,-3 4 480 0,-4 2 96 15,-1-1 32-15,-2 5 0 0,-2 3-224 0,-1 2-64 0,1-1 0 16,-2 4 0-16,-2 4-224 0,-2 0-48 15,-1 5-16-15,0 0 0 0,3 0-96 0,0 2 0 0,-1 4-16 0,2 1 0 16,4-6 0-16,1 5 0 16,-1 1 0-16,1 9 0 0,2 1 48 0,1 6 16 0,3 6 0 0,1 5 0 15,1 4 128-15,2 2 16 0,1 4 16 0,1 0 0 16,-1 4 176-16,1-3 16 0,0-1 16 0,2 2 0 16,-1 4-96-16,-1-4 0 0,0-5-16 0,-2-5 0 15,-3-45-240-15,4 67-32 0,-4-67-16 0,-7 56 0 16,2-28-16-16,-2-9-16 0,3-2 0 0,-3-5 0 15,1-3-48-15,-1-3 0 0,-2-3 0 0,-2-5 0 16,-1 1-128-16,-3-8 128 0,-1-1-128 0,-2-6 128 16,1-1-128-16,-1-3-256 0,0-2 64 0,2-4 16 15,3 1-528-15,-2-3-128 0,0-7 0 0,2-3-16 0,4-1 848 16,1 5 0-16,4 0 128 0,3 11 0 0,0 2 288 16,3 2 48-16,3 2 16 0,4 2 0 15,2 2-2128-15,5 0-416 0,3 4-96 0,4 2-16 0,1 1 1968 16,4 0 384-16,6 2 80 0,5-2 0 0,4-3 352 0,4-1 64 15,5-5 16-15,4-2 0 0,6-1-32 0,1-5 0 16,-4 1 0-16,4-3 0 0,4-1-192 0,-4-2-32 16,-6-1-16-16,-4 1 0 0,-5 0-288 0,-5 0-128 15,-6 5 128-15,-8-1-128 0,-2 2 0 0,-3 0 0 16,-4-2 0-16,-7 2 0 0,-3 4 0 0,-5-3-224 16,-6 3 48-16,-6 1 16 0,-2 6-80 0,-6-4-16 15,-6 5 0-15,-9-2 0 16,-2 6-816-16,-5 2-160 0,-1 1-48 0,-1 7 0 0,-1 5 1680 0,3 3 336 0,3 4 64 0,7-1 16 15,6 1-816-15,2 1 0 0,2 7-192 0,2 2 48 16,5 2 144-16,0 3 0 0,4 1 0 0,4 3 0 16,2-35 480-16,6 69 32 0,-6-69 0 0,17 65 0 15,-17-65 176-15,27 56 32 0,-27-56 16 0,33 50 0 16,-33-50 48-16,45 38 16 0,-45-38 0 0,52 29 0 16,-52-29-208-16,73 12-32 0,-31-11-16 0,4-2 0 15,4-5-352-15,0-3-192 0,2-1 192 0,-2-2-192 16,-2-2-320-1,-1-3-192-15,-1 0-16 0,-3-2-16 16,0 1-1040-16,-4 1-208 0,-4 3-32 0,-2 0-13184 0,-3 2-2640 0</inkml:trace>
  <inkml:trace contextRef="#ctx0" brushRef="#br0" timeOffset="68392.44">8601 8651 38303 0,'3'-2'832'0,"-4"-2"192"0,-3-2 16 0,-1-3 48 0,0-1-880 0,0-2-208 0,1 2 0 0,3 1 0 0,1 3 912 0,0-1 144 0,1-3 32 0,1-11 0 0,1-3-752 0,4-4-144 0,-1 3-16 0,2-1-16 0,2 1 32 0,1 1 0 0,3-2 0 0,-2 1 0 0,3 3 48 0,1-3 16 0,0 1 0 0,0 0 0 0,2 1-16 0,-2 1 0 0,1 0 0 0,2 0 0 0,2-3-32 0,1 0 0 0,0 3 0 0,3-3 0 0,1 5-32 0,-1 2-16 0,-3 4 0 0,-22 14 0 0,48-22-32 0,-48 22-128 0,56-12 192 0,-56 12-64 0,62 0 0 0,-62 0 0 0,61 3 0 0,-61-3 0 0,67 13-128 0,-67-13 128 0,71 18-128 0,-71-18 128 0,57 24 0 0,-57-24-128 0,56 37 192 0,-56-37-64 0,64 53 80 0,-64-53 16 0,60 68 0 0,-33-31 0 15,-2 4 64-15,-5 0 16 0,0 0 0 0,-6-2 0 16,-2 1 48-16,-3 1 16 0,-1 1 0 0,-3-2 0 16,-1 2-96-16,-3 3-16 0,0 4 0 0,-2 0 0 15,-2 1-64-15,0 0-32 0,-2-6 0 0,-2 3 0 16,0-1 48-16,-3 0 16 0,0-7 0 0,-1 5 0 15,-2-4-32-15,-2 3 0 0,-1-3 0 0,-2-3 0 16,2-2-16-16,-1-5-16 0,1-2 0 0,-3-1 0 0,0-1-160 0,-2-1 0 16,-1-6 0-16,-1 0 0 0,-2 4 0 0,-3-5 0 15,-1 2 0-15,-3-4 0 0,1 0 0 0,-2-3 0 16,0-5 0-16,-1-2 0 0,7 1 0 0,-4-7-272 16,-6-3 64-16,-1-3 16 0,7-2-80 0,-3-3-16 15,-2-6 0-15,-4-5 0 0,-4-7-32 0,1-4-16 16,1 1 0-16,2-3 0 0,5 1 0 0,1 1 0 15,5 5 0-15,1-1 0 0,5-1 208 0,1 4 128 16,2 3-160-16,2 1 160 0,2 0 0 0,2 0 0 16,1-1-128-16,1-4 128 0,-1-3 0 0,4-4 0 15,1 3 0-15,1-1 0 0,3-2 0 0,2-2 0 16,3-2 0-16,1 1 0 0,2-1 0 0,2-1 0 0,0 5-128 0,1 2 128 16,0 1 0-16,2 2 0 0,-1 1 0 0,1 3 0 15,-2 3 0-15,2 2 0 0,-2 4-128 0,2 1 128 16,0 2-192-16,1 1 16 0,1 2 0 0,0 3 0 31,2-2-448-31,2 3-80 0,-15 6-32 0,37-16 0 16,-37 16-416-16,35-22-96 0</inkml:trace>
  <inkml:trace contextRef="#ctx0" brushRef="#br0" timeOffset="93742.17">9121 8464 30399 0,'0'-2'2704'0,"0"-2"-2160"0,0 2-544 0,0-1 0 0,0 2 2128 0,-1-2 320 0,1 0 64 0,-2-7 16 0,1-1-992 0,0 0-192 0,0-2-32 0,-1 2-16 0,1 4-496 0,-1-2-96 0,0 3-32 0,0 0 0 0,-1 2-224 0,1 0-64 0,0-2 0 0,-2 2 0 0,0 4-128 0,-1 0-48 0,-2 2 0 0,-1 0 0 0,-2 2-208 0,1 1 176 0,-1 0-176 0,-3 3 160 0,-2 2-160 0,-1 5 0 16,-1 4 0-16,0 0 0 0,1 0 0 0,0 3 0 15,1 3-160-15,1-3 160 0,4-4 0 16,2 0-144-16,-1 3 144 0,2 1 0 0,3-6 0 0,0-2 0 16,3-4 0-16,1 1-128 0,1-1 128 0,4 0 0 15,-5-10 0-15,0 0 0 0,0 0 0 0,0 0 0 16,52 32 0-16,-52-32 0 0,0 0 0 0,0 0 0 16,68 5 0-16,-68-5 0 0,0 0 0 0,0 0 0 15,69 1 0-15,-69-1 0 0,0 0 0 0,0 0 0 16,57 11 0-16,-57-11 0 0,0 0 0 0,0 0 0 15,0 0 0-15,42 45 0 0,-39-33 0 0,-2-1 0 16,0 2 0-16,-3 2 0 0,-1 1 0 0,-2 0 0 0,-1-1 0 0,-3 1 128 16,1 1 32-16,-3 0 16 0,-1-1 0 0,1 0 0 15,-2-2 16-15,0 1 0 0,0-3 0 0,0 1 0 16,1-4-192-16,0-1 0 0,2-3 144 0,0-1-144 16,1-2 0-16,-1-2 0 0,2 0 0 0,-2-2 0 31,2-2-544-31,2-2-32 0,1 1 0 0,0 0 0 15,3 0-480-15,2 1-96 0,1-2-32 0,7-3-18960 0</inkml:trace>
  <inkml:trace contextRef="#ctx0" brushRef="#br0" timeOffset="94758.89">9923 8702 5519 0,'-2'1'496'0,"-1"-1"-496"0,1 0 0 0,1 0 0 0,1 0 1344 0,-2 2 160 0,-1-2 32 0,-2 0 16 0,-1 0 832 0,-2 3 176 0,3-3 16 0,0 0 16 0,2 0-128 0,-1 0-32 0,1 0 0 0,1 0 0 16,1-3-384-16,-1 3-96 0,2-3-16 0,2 3 0 0,-2-3-656 0,1 3-144 0,1 3-32 0,1-3 0 0,2-5-544 0,0 1-112 0,1 3-32 0,1-4 0 0,2 1-128 0,0-2-32 0,2 2 0 0,1-2 0 15,2-3-64-15,1 2-32 0,-15 7 0 0,37-18 0 16,-19 8-160-16,3-3 160 0,5 1-160 0,3-3 160 16,3-1-160-16,2 0 0 0,5-3 0 0,-1 2 0 15,-6 2 0-15,4 2 0 0,7-3 0 0,3-2 0 16,-3 7 0-16,3-4 0 0,5 2 0 0,3-2 0 15,4 1 0-15,3-4 0 0,6-3 0 0,-3 1 0 16,-3 0 0-16,0 2 0 0,5-1 0 0,1-1 0 16,-8 3 208-16,2 0-32 0,6-2-16 0,-2 0 0 15,1 0 80-15,3 0 16 0,4-3 0 0,0 1 0 16,-2 1 16-16,2 1 16 0,4 0 0 0,-1 0 0 16,-1 1-32-16,-1 2 0 0,2 1 0 0,-3 1 0 15,-4-1 0-15,0 2 0 0,0 0 0 0,1 3 0 0,-1 4-32 16,-4 0-16-16,0-1 0 0,-5 0 0 0,0-1-16 0,-2 2-16 15,-1-1 0-15,-2 4 0 0,0-1 16 0,-3 2 0 16,-4-2 0-16,-48 4 0 0,85-6-48 0,-85 6 0 16,73-9 0-16,-73 9 0 0,62-4-144 0,-62 4 160 15,52-3-160-15,-52 3 160 0,0 0-160 0,55-3 0 16,-55 3 0-16,0 0 128 0,0 0-128 0,0 0 0 16,0 0 0-16,0 0 0 0,0 0 0 0,0 0-176 15,0 0 176-15,0 0-192 16,0 0-320-16,0 0-80 0,0 0-16 0,0 0 0 15,5 25-240-15,-17-24-48 0,1 2-16 0,-1-3-19632 0</inkml:trace>
  <inkml:trace contextRef="#ctx0" brushRef="#br0" timeOffset="95124.77">13140 7544 30399 0,'-7'-6'1344'0,"5"4"288"0,-1-2-1312 0,2 4-320 0,0-3 0 0,1 3 0 0,0 0 2000 0,0-2 336 0,1 2 64 0,2 0 16 0,0 0-928 0,4 2-176 0,-7-2-32 0,0 0-16 0,0 0-688 0,0 0-128 0,58 49-16 0,-58-49-16 0,0 0-128 0,58 45-32 0,-58-45 0 0,0 0 0 0,73 45-96 0,-73-45-32 0,0 0 0 0,74 35 0 0,-74-35-128 0,0 0 192 16,67 22-192-16,-67-22 192 0,0 0-64 0,53 22 0 16,-53-22 0-16,0 0 0 0,0 0-128 0,0 0 160 15,47 41-160-15,-47-41 160 0,0 0-160 0,0 0 0 16,-1 35 144-16,-6-26-144 0,-2 4 0 0,-4 0 144 16,-2 2-144-16,-1 1 0 0,-3 0 0 0,-5 4 0 15,-4 2 0-15,-5 6-192 16,-4 1-256-16,0 2-64 0,6-5 0 0,0-1 0 15,-1 1-384-15,4-1-64 0,4-3-32 0,5-4-18368 0</inkml:trace>
  <inkml:trace contextRef="#ctx0" brushRef="#br0" timeOffset="96225.48">14410 7919 911 0,'-7'-10'0'0,"4"4"0"0,-1 0 0 0,3 2 0 0,-1 0 3040 0,2-1 528 0,0 2 96 0,0-5 32 0,0-4-624 0,3-4-128 0,1-6-32 0,2-2 0 0,2 4-144 0,2-2-16 0,3 2-16 0,0-1 0 0,2 1-1184 0,0 2-224 0,1-1-48 0,3 3-16 0,2 0-496 0,3-2-80 0,2 4-32 0,3 2 0 0,-2-1-288 0,1 3-64 0,6 4-16 0,0-4 0 15,-5 4-32-15,-29 6-16 0,70-9 0 0,-26 6 0 16,1 0-240-16,2 3 176 0,2 3-176 0,-1-2 160 0,3 4-160 16,-51-5 0-16,95 12 0 0,-95-12 0 0,86 14 0 0,-86-14 0 15,86 18 0-15,-86-18 0 0,80 25 176 0,-80-25-48 16,74 32-128-16,-74-32 192 0,69 41 16 0,-69-41 0 16,64 46 0-16,-64-46 0 0,54 56 16 0,-54-56 0 15,46 58 0-15,-46-58 0 0,38 57 32 0,-38-57 0 16,28 65 0-16,-28-65 0 0,19 71 0 0,-14-31 0 15,-1 7 0-15,-3 0 0 0,-4 4 0 0,-2 0 0 16,-2-4 0-16,-3 0 0 0,-1-3-96 0,-3-2-16 16,0 2 0-16,-4-2 0 0,0 5 0 0,-3-3 0 15,-3 1 0-15,-1 2 0 0,0-3-16 0,-3-3 0 16,1-4 0-16,-3-4 0 0,1 2 0 0,-1-4-128 0,0 0 192 16,4-5-64-16,2-1-128 0,-5 1 0 0,-2 2 144 0,-5 0-144 15,-1-3 0-15,-1 1 0 0,1-4 0 0,-1-1 0 16,-1-1 0-16,0-5 0 0,-1-1 0 0,1-4 0 15,-2-2 0-15,1-2 0 0,1-2 0 0,-2-1 128 16,3-3-128-16,-3-3 0 0,0-3 0 0,1-4 0 16,3-2-240-16,0-4 48 0,0 0 0 0,2-3 0 15,3-1-64-15,0-3 0 0,-1-3 0 0,1-5 0 16,-1-3 32-16,4-3 0 0,3-5 0 0,0 1 0 16,4-2-16-16,1 1 0 0,2 1 0 0,3-2 0 15,4 1 16-15,-1-1 0 0,5 1 0 0,1 1 0 16,2-1 32-16,4-1 16 0,2 1 0 0,4-2 0 15,0 2 176-15,4-4-160 0,1 1 160 0,1-2-160 16,1 2 160-16,2 2 0 0,1 1 0 0,0 4 0 16,-1 0 784-16,4 4 192 0,-2 2 48 0,-1 3 0 0,-3 8-864 15,3 1-160-15,-2 2 0 0,1 2 0 0,0 2-304 0,-3 2 32 16,0 3 0-16,0 0 0 16,-1 5-960-16,0-3-192 0,-1 5-48 0,-1-1 0 15,1 3 608-15,-2 3 112 0,-7-3 32 0,0 0-11504 16,0 0-2288-16</inkml:trace>
  <inkml:trace contextRef="#ctx0" brushRef="#br0" timeOffset="97146.43">9345 8905 31327 0,'0'0'2784'0,"-2"-3"-2224"0,1 2-560 0,0 1 0 0,0 1 1792 0,-1 2 256 0,0-3 64 0,-2 3 0 0,1 6-816 0,-1 3-144 0,0 4-48 0,2 7 0 0,0-1-720 0,4 4-128 0,1 2-48 0,2 3 0 0,3 4-208 0,0-1 0 0,2 1 0 0,3 0-12928 0,0-3-2576 0</inkml:trace>
  <inkml:trace contextRef="#ctx0" brushRef="#br0" timeOffset="97958.33">15101 8022 36863 0,'-3'-5'3264'0,"0"1"-2608"0,0 0-528 0,1 4-128 0,-1-2 1024 0,-2-2 160 16,-5-2 32-16,-5-3 16 0,-4-1-144 0,-2 2-16 15,1 3-16-15,0 2 0 0,2 6-448 0,-1 2-96 16,-2 6 0-16,2-1-16 0,0 6-496 0,0 2 0 15,2 1 0-15,-1 3 0 0,2 0 0 0,3 2 0 16,2-1-208-16,2 0 64 0,2-1-80 0,3-2-16 16,1-2 0-16,2-4 0 0,2 1 16 0,-1-15 0 15,0 0 0-15,0 0 0 0,18 47 32 0,-18-47 16 16,0 0 0-16,0 0 0 0,0 0 176 0,0 0 0 16,49 42-144-16,-49-42 144 0,0 0 0 0,0 0 0 15,60 21 0-15,-60-21 0 0,0 0 0 0,0 0 0 0,66 17 0 16,-66-17 0-16,0 0 0 0,0 0 0 0,55 27 0 15,-55-27 0-15,0 0 0 0,0 0 0 0,0 0 128 0,22 42-128 16,-24-29 0-16,-2-3 192 0,-4 4-192 0,2-4 192 16,-1 3 752-16,-2-3 144 0,-2 3 48 0,-3 2 0 15,1-1-880-15,-2 0-256 0,0-1 0 0,2-3 128 32,1-2-1280-32,1-1-240 0,3-3-48 0,-1-1-16 15,3-1 64-15,1-2 16 0</inkml:trace>
  <inkml:trace contextRef="#ctx0" brushRef="#br0" timeOffset="98258.23">15164 8442 14735 0,'0'0'1312'0,"0"0"-1056"0,17-6-256 0,-12 3 0 0,-1 3 4352 0,0 0 832 0,0 0 144 0,3-2 48 0,-7 2-2160 0,0 0-416 0,47-7-96 0,-47 7-16 0,0 0-1344 0,54-7-288 0,-54 7-48 0,0 0-16 0,0 0-624 0,48 0-128 0,-48 0-32 0,0 0 0 0,0 0-992 0,0 0-208 0,0 0-32 0,0 0-16 0,0 0 1424 0,14 51 272 0,-19-39 64 0,-1 1 16 0,-2 0-736 0,2-3-384 16,0 0 32-16,0-1 16 0,0-1 160 0,1-1 48 15,0 0 0-15,2-1 0 0,2-2 128 0,0 1 0 16,2-4 0-16,1 2 0 0,1-3 0 0,1 0 0 16,1 0 0-16,1 0 0 0,1-3 192 0,-7 3 0 15,0 0 16-15,36-7 0 0,-36 7-64 0,36-11-16 16,-36 11 0-16,39-12 0 0,-39 12-304 0,45-8-64 0,-45 8-16 15,49-13-20192-15</inkml:trace>
  <inkml:trace contextRef="#ctx0" brushRef="#br0" timeOffset="100575.07">10203 7406 12895 0,'-1'0'1152'0,"-1"0"-928"0,2-3-224 0,0 3 0 0,0 0 2112 0,-1-1 384 0,0 1 80 0,0-2 16 0,-2-1 784 0,2 2 144 0,0-2 48 0,1 3 0 0,1-2-1664 0,1 1-336 0,1 1-64 0,1 0-16 0,0-3-800 0,1 3-176 0,2-2-16 0,0 1-16 0,2-2-160 0,1-1-16 0,-2-2-16 0,2 0 0 0,1 0-160 0,-1-3-128 0,1-1 144 0,-1 0-144 0,0 4 0 0,-1-1 0 0,-1-2 0 0,1 3 0 15,-2-1 0-15,-2 2-336 0,-1 3 48 0,-1 0 16 16,-2 2-240-16,-1 0-32 0,0 2-16 0,-3 2 0 15,2 3-80-15,-3 2 0 0,-1 1-16 0,1 0 0 0,-1-1 432 0,0 3 96 16,-2 2 128-16,1 2-208 0,0 1 208 0,1 0 208 16,0 2-32-16,0 3-16 0,0 5 224 0,2-1 64 15,1-4 0-15,1 3 0 0,1-3-96 0,0 1-16 16,1-1 0-16,2 0 0 0,-1 0-144 0,2-5-48 16,-2-3 0-16,2-1 0 0,0-2 0 0,-2 0 0 15,3-5 0-15,-2-1 0 0,0 0-16 0,1-1-128 16,0-2 192-16,0-2-64 0,-1 2-128 0,2-4 160 15,-1 2-160-15,0 0 160 0,1-2-160 0,0-2 0 16,1 0 0-16,0-1 128 0,1-1-128 0,1-1 0 16,0 1 0-16,1-4 0 0,0-3-288 0,2 1 16 15,1-4 0-15,-1 0 0 16,-1 1-624-16,3-1-128 0,-1-4-32 0,2 2 0 16,-3 2-2400-16,0 1-464 0</inkml:trace>
  <inkml:trace contextRef="#ctx0" brushRef="#br0" timeOffset="101174.8">10570 7464 5519 0,'1'-1'240'0,"1"1"64"0,-2 0-304 0,0 0 0 0,0 0 0 0,0 0 0 16,0 0 2080-16,0 0 352 0,0 0 80 0,1 0 16 16,-1 0 1056-16,0 1 224 0,0 4 32 0,0-1 16 15,1 2-1312-15,0 0-272 0,2 3-48 0,-2-2-16 16,0 2-880-16,0 1-176 0,1 2-48 0,-1 2 0 16,0 0-640-16,0 0-128 0,-1 1-16 0,2-3-16 15,-2-2-176-15,0 0-128 0,0 0 144 0,0 2-144 16,1-3 0-16,-1-2 0 0,0-1 0 0,1-2 0 15,-1-1 0-15,1-1-288 0,2-4 64 0,-1-1 16 16,2-1-1072-16,0-2-192 0,-1-1-64 0,1-2 0 16,0-3-192-16,0 2-64 0,-1-2 0 0,2-1 0 15,-1 1 656-15,1 1 128 0,0-4 32 0,0 3 0 0,1 2 656 0,-1 0 144 16,1 0 32-16,-1 1 0 0,0 3 1296 0,0 2 272 16,0-1 48-16,0 4 16 0,-2 1 432 0,2 0 96 15,-1 0 16-15,0 4 0 0,0 0-880 0,-1 0-160 16,0 0-32-16,-1 2-16 0,-1 1-576 0,2-4-112 15,-2 3-32-15,2 1 0 0,-2-1-80 0,1 0-16 16,0-2 0-16,0-1 0 0,1 2-128 0,-1-3 0 16,0 0 0-16,1-2 0 0,-1 0-192 0,1 0 0 15,1-4-16-15,-1-1 0 16,2-1-560-16,1-1-128 0,1-6 0 0,-1 0-16 16,0 0-784-16,0-3-160 0,2-5-16 0,-1-1-16 15,0-3-32-15,0 2-16 0,-1 1 0 0,0-2 0 16,-1 4 656-16,1 1 144 0,-1 3 32 0,-2-2 0 0,0 5 1408 0,-2 3 272 0,1 1 64 0,-1 5 16 15,-1 2 1360-15,-1 1 272 0,1 1 48 0,0 1 16 16,-2 1-384-16,1 2-80 0,1 2-16 0,-1 0 0 16,2 4-896-16,0 3-176 0,2 2-32 0,-1 1-16 15,1 3-384-15,1 4-80 0,-1 1-16 0,2 1 0 16,1 5 16-16,2 3 0 0,-2 9 0 0,1 0 0 16,0 4 32-16,-1-1 16 0,1 2 0 0,-1-2 0 15,-1-1 16-15,0-4 0 0,1-7 0 0,-1-5 0 16,2-2-208-16,-1-1-144 0,0-1 192 0,-1-1-192 15,-5-23 0-15,11 38 0 0,-11-38 0 0,0 0 0 16,10 31-208-16,-10-31-112 0,0 0 0 0,0 0-16 16,0 0-336-16,0 0-64 0,0 0-16 0,0 0 0 15,0 0-1424-15,12-19-304 0,-13 7-48 0,2-7-13440 16</inkml:trace>
  <inkml:trace contextRef="#ctx0" brushRef="#br0" timeOffset="101441.81">10845 7306 11055 0,'1'-2'976'0,"0"2"-784"0,0-2-192 0,1 2 0 0,-1 0 3264 16,2-3 624-16,4 2 112 0,1-1 32 0,-8 2-704 0,0 0-128 0,46-8-16 0,-46 8-16 0,0 0-2064 0,0 0-400 0,61 8-96 0,-61-8-16 0,0 0-272 0,0 0-64 0,0 0-16 0,40 38 0 0,-37-29-112 0,-1 1 0 0,-3 0-128 0,0 1 192 0,-3 2-192 0,0-3 144 0,0 0-144 0,-3 1 128 0,2-1-128 0,-2-1 0 0,-2 2 0 0,1 0 0 31,0-4-640-31,-2 2 0 0,3-5 0 0,0-1 0 16,0 0-864-16,1-1-176 0,0-2-48 0,4-5-13488 0</inkml:trace>
  <inkml:trace contextRef="#ctx0" brushRef="#br0" timeOffset="101858.64">11097 7257 16575 0,'5'-2'736'0,"-3"2"160"0,1 0-720 0,-2 0-176 0,0 0 0 0,-1 0 0 0,1 0 3200 0,1 2 624 16,-1 1 112-16,1 3 32 0,2 1-992 0,-1 2-192 16,-1 4-32-16,0-2-16 0,0 3-1712 0,-1-1-320 15,0 3-80-15,0-4-16 0,-1 1-256 0,2-2-48 16,-1 1-16-16,0 1 0 0,0-1-288 0,2-3 0 15,-2-2 0-15,2 2 0 0,-1-3 0 0,2 1 0 16,-1-1-160-16,-3-6 160 16,0 0-672-16,0 0-16 0,0 0 0 0,0 0 0 15,0 0-1664-15,47-3-336 0,-38-10-64 0,1-3 0 16,-1 1-512-16,-1 2-112 0,1-3-16 0,1-3 0 16,0-2 1232-16,0-1 240 0,-2 2 64 0,0 0 0 0,-1 5 2432 0,-1 2 512 0,-2 4 80 0,0 1 32 15,-2 4 2576-15,1 3 528 0,-2 1 112 0,0 0 0 16,0 5-1568-16,1 1-320 0,-1 2-64 0,0 1-16 15,2 5-1408-15,-1-2-272 0,2 0-64 0,-2-2-16 16,-2-10-272-16,0 0-48 0,15 36-16 0,-15-36 0 16,0 0-224-16,0 0-128 0,17 35 160 0,-17-35-160 15,0 0 0-15,0 0 0 0,0 0 0 0,0 0 0 16,0 0-528-16,0 0-48 16,51 2-16-16,-42-9 0 0,-2-2-448 15,3-1-96-15,0-5-16 0,0-1 0 0,0-2-2336 16,-2-2-480-16,1-6-80 0,0 1-9184 0</inkml:trace>
  <inkml:trace contextRef="#ctx0" brushRef="#br0" timeOffset="102059.3">11526 7137 12895 0,'23'-136'576'0,"-21"128"112"16,-2 7-560-16,0 1-128 0,0-4 0 0,1-2 0 16,-1-7 3456-16,0-3 640 0,0-2 144 0,0-1 32 0,-1 3-560 0,-1 6-96 15,0 4-32-15,-1 6 0 0,1 1-2160 0,1 8-432 16,-1 3-96-16,2 1 0 16,2 6-336-16,-1 2-64 0,1 5-16 0,2 4 0 0,0 7-96 0,1 4 0 15,0 3-16-15,1 3 0 0,3 0 48 0,-2-1 16 16,2-5 0-16,-2-8 0 0,-7-33-224 0,17 51-32 15,-17-51-16-15,19 45 0 0,-19-45-160 0,0 0 0 16,20 35 0-16,-20-35-176 16,0 0-336-16,0 0-64 0,0 0 0 0,0 0-16 15,0 0-192-15,0 0-48 0,0 0 0 0,0 0 0 16,45-16-96-16,-41 7-32 0,-1-1 0 0,-2-3-17712 0</inkml:trace>
  <inkml:trace contextRef="#ctx0" brushRef="#br0" timeOffset="102258.93">11420 7119 20271 0,'-13'2'896'0,"7"1"192"0,0-3-880 0,1 1-208 0,2-1 0 0,1 3 0 15,-1-3 3280-15,0 0 624 0,-1 1 112 0,-2 1 16 16,2 1-1408-16,0-2-272 0,4 1-64 0,3-2-16 16,2 0-1184-16,-5 0-224 0,0 0-48 0,0 0-16 15,52-6-96-15,-52 6 0 0,44-10-16 0,-44 10 0 16,52-10-368-16,-52 10-80 0,52-14-16 0,-52 14 0 31,55-14-576-31,-55 14-112 0,59-15-32 0,-59 15-20880 0</inkml:trace>
  <inkml:trace contextRef="#ctx0" brushRef="#br0" timeOffset="102725.26">12270 6419 34095 0,'-1'0'3024'0,"0"0"-2416"0,0 1-480 0,-1 2-128 0,1-1 1408 0,-1 2 256 0,-1 6 48 0,-3 2 16 0,-3 10-640 0,-1 7-112 0,-1 9-16 0,-1 12-16 0,-2 10-384 0,-2 13-80 0,0 13-16 0,-2 5 0 0,-1-9-176 0,-3 10-32 0,-7 22-16 0,-2 0 0 0,3-20-240 15,-2 1 128-15,-2 7-128 0,1-5 0 0,4-2-384 0,5-9-160 0,5-5-32 0,-1-4-19472 16</inkml:trace>
  <inkml:trace contextRef="#ctx0" brushRef="#br0" timeOffset="113958.05">12485 7061 6447 0,'-2'-3'576'0,"1"3"-576"0,0-2 0 0,-1 1 0 0,2 1 1808 0,0 0 256 0,-1 0 48 0,0-3 16 0,0 1 1072 0,-1-2 224 0,1 0 32 0,-1-2 16 0,2 0-1008 0,0 0-208 0,0-3-32 0,0 4-16 0,1-4-608 0,0 0-112 0,2 0-16 0,-1 1-16 0,1 2-688 0,-2 0-144 0,2 0-32 0,-1 0 0 0,1 0-240 0,1 2-48 0,-1 1-16 0,0 1 0 15,2 1-144-15,0 1-16 0,-5 0-128 0,0 0 192 16,0 0-192-16,0 0 0 0,0 0 0 0,0 0 0 15,55 18 0-15,-55-18 128 0,0 0-128 0,0 0 0 16,0 0 128-16,44 39-128 0,-44-39 0 0,0 0 144 16,0 0-16-16,21 34-128 0,-18-24 192 0,-1-4-64 15,1 4 0-15,-1-1-128 0,-2 1 192 0,-1 2-64 0,0-2-128 16,-4 2 128-16,1 1-128 0,-1 0 128 0,0 0-128 16,-2 0 0-16,-1 0 0 0,1-2 128 0,-1 0-128 0,1-2 0 15,-1-1 0-15,1-4 0 0,1-3 0 0,-2 2 0 16,1-1 0-16,-3 2 0 0,-1-4 0 0,0 0 0 15,1-4-160-15,-1 2 160 0,1-6-256 0,0 2 32 16,1-5 16-16,1 0 0 0,2 2-64 0,-1-3-16 16,2-2 0-16,1-1 0 0,0-1 48 0,3 0 16 15,-1 1 0-15,1-1 0 0,2 3 32 0,2 0 0 16,1 1 0-16,-1 0 0 16,3-1-528-16,1 3-112 0,0 0 0 0,4-2-16688 0</inkml:trace>
  <inkml:trace contextRef="#ctx0" brushRef="#br0" timeOffset="114558.87">12719 6875 24879 0,'-1'3'1088'0,"0"-3"256"0,-1 1-1088 0,1 1-256 0,1-2 0 0,0 0 0 15,0 3 2688-15,1 1 496 0,1-2 80 0,-1 6 32 16,0 0-1376-16,0 2-288 0,1 2-48 0,-1 1-16 15,-1-1-928-15,1 2-192 0,0 1-48 0,1-2 0 16,-1 2-224-16,-1 1-48 0,1 0-128 0,2-2 192 16,-1-3-192-16,-1 3 0 0,3-5 0 0,-2 3 0 15,2-1-304-15,0 0-96 0,1-1-32 0,-1-4 0 16,-1 4-528 0,1-6-128-16,0-1 0 0,-1 0-16 0,1-3-1680 15,1-4-336-15,0-2-64 0,-1 0-16 0,1-3 832 16,-2 2 176-16,2-6 16 0,0 3 16 0,0-2 1840 0,0 2 320 0,-1 1 128 0,-2 2 0 0,2 1 1312 0,1 0 256 15,-1-1 48-15,1 1 16 0,0 4 608 0,-5 2 128 16,0 0 32-16,0 0 0 0,0 0-864 0,0 0-160 16,0 0-32-16,0 0-16 0,0 0-784 0,0 0-160 15,56 6-16-15,-56-6-16 0,0 0-192 0,0 0-32 16,0 0-16-16,38-14 0 0,-31 8-240 0,2-4 0 16,0-2 128-16,3-3-128 0,0-1-160 0,0-4-80 15,2-1-16-15,0-1 0 16,-1-4-784-16,1 1-176 0,-3-1-16 0,0-1-16 15,-4 1-1760-15,0 0-368 0,-2 1-64 0,-2 3-16 16,-2 1 1792-16,-1 4 368 0,-1-1 64 0,-1 5 16 0,-2 3 2720 0,0 0 544 0,1 4 128 0,-2 3 0 16,1 1 896-16,0 2 192 0,-1 2 16 0,0 5 16 15,2-1-1952-15,-1 0-400 0,0 4-80 0,1 2-16 16,0 1-256-16,2 4-48 0,-2 4-16 0,3 5 0 16,2 1-80-16,-1 2-32 0,0-1 0 0,2-2 0 15,-1 2-64-15,2-3-16 0,-1-1 0 0,2-3 0 16,-5-21-176-16,12 34-32 0,-12-34-128 0,16 35 192 15,-16-35-192-15,0 0 0 0,23 41-192 0,-23-41 192 32,0 0-720-32,0 0-48 0,31 38 0 0,-31-38 0 0,0 0 80 0,0 0 16 0,0 0 0 0,0 0 0 15,0 0-16-15,0 0 0 0,0 0 0 0,0 0-17872 16</inkml:trace>
  <inkml:trace contextRef="#ctx0" brushRef="#br0" timeOffset="114763.37">12902 6796 33167 0,'-4'3'1472'0,"3"-2"304"0,1 1-1424 0,-1 1-352 0,0-3 0 0,1 1 0 0,1 2 1888 0,1-3 304 0,2 2 64 0,-4-2 16 0,0 0-1120 0,0 0-240 0,0 0-32 0,62 1-16 0,-62-1-352 0,0 0-64 0,64-12 0 0,-64 12-16 0,47-14-432 0,-47 14-192 0,46-12 0 0,-46 12-20096 0</inkml:trace>
  <inkml:trace contextRef="#ctx0" brushRef="#br0" timeOffset="115078.4">13276 6888 29487 0,'-2'0'2624'0,"1"-3"-2112"0,0 3-512 0,1-1 0 15,0 1 2240-15,0-3 320 0,-1-3 80 0,1-1 16 16,2-5-1248-16,1-3-256 0,2-1-64 0,1 2 0 16,1 2-832-16,-1-1-256 0,2 3 0 0,-2 2 128 15,-1 2-128-15,1 2-128 0,-2 4 128 0,1 0-192 16,-3 2-64-16,1 2-32 0,-1 2 0 0,-1 0 0 16,1 1 288-16,-2 2-160 0,1 4 160 0,-1-1-128 15,0 2 304-15,0 2 64 0,2 2 16 0,0 2 0 0,0 1 64 16,1 1 32-16,0 7 0 0,1 1 0 0,1 3 752 0,-1 2 160 15,1 5 16-15,1 2 16 16,-1 2-1536-16,1 0-304 0,-1 1-64 0,0-7-16 0,0-3 864 16,0-9 160-16,1-2 48 0,-2 1 0 0,0-3-256 0,1 1-64 15,-1-4 0-15,-4-19 0 0,8 31-256 0,-6-21-64 16,-1-1-16-16,2-5 0 16,-2-2-576-16,0-4-112 0,2-2-32 0,-2-5-12560 15,0-1-2512-15</inkml:trace>
  <inkml:trace contextRef="#ctx0" brushRef="#br0" timeOffset="115360.22">13349 6853 9215 0,'-2'-10'816'0,"1"4"-656"0,0 0-160 0,1 2 0 0,0 2 4608 0,1-2 896 0,0 0 192 0,2-1 16 0,2-2-1696 0,2-4-352 0,1 1-64 0,1 2-16 0,-9 8-1408 0,0 0-304 0,36-14-48 0,-36 14-16 0,0 0-1952 0,0 0-400 0,60 6-80 0,-60-6-16 0,0 0 640 0,0 0 0 0,55 24 0 0,-55-24 0 0,0 0 0 0,0 0 0 0,32 39 0 0,-29-29-176 16,-2 2-64-16,-2-2-16 0,0 2 0 0,-3 1 0 15,-1-1 64-15,-2 0 16 0,-1 2 0 0,-2 1 0 16,-2-2-80-16,1 2 0 0,-3-2-16 0,3-3 0 16,0-4-224-16,1 0-32 0,3-2-16 0,0-4 0 15,0 0-352-15,1 0-64 0,1-4 0 0,0-1-11008 16,1-1-2208-16</inkml:trace>
  <inkml:trace contextRef="#ctx0" brushRef="#br0" timeOffset="115977.49">13624 6794 8287 0,'4'2'736'0,"-1"-2"-592"16,-2 3-144-16,0-3 0 0,-1 1 3824 0,1 1 720 15,-1-2 160-15,0 0 32 0,0 0-384 0,0 0-64 16,24 39 0-16,-24-39-16 0,0 0-2816 0,6 31-560 15,-6-22-128-15,0 1 0 0,1-1-384 0,-1 1-64 16,-1 0 0-16,1 0-16 0,1-2-304 0,-1 2 0 16,1-1 128-16,1-2-128 0,-1 0 0 0,0-3 0 0,0 3 0 0,2-6-144 31,-1 1-464-31,1 0-96 0,0-4 0 0,1 0-16 16,2-2-1184-16,-1-2-224 0,1-4-48 0,-1-2-16 15,2 2-288-15,-1-3-48 0,1 4-16 0,-1-4 0 16,1 3 1456-16,-1 2 272 0,0-2 64 0,0 4 16 0,-1-1 2208 0,0 4 432 0,-1 3 80 0,-1 0 32 15,2 0 848-15,-2 3 160 0,-3-3 48 0,0 0 0 16,0 0-1856-16,0 0-384 0,16 41-64 0,-16-41 0 16,0 0-192-16,9 29-16 0,-9-29-16 0,0 0 0 15,0 0-176-15,0 0-48 0,0 0 0 0,0 0 0 16,0 0-320-16,0 0 0 0,0 0 0 0,0 0 128 16,56 12 432-16,-46-21 80 0,-1-1 32 0,1-2 0 31,1-4-2016-31,0-3-384 0,0 0-96 0,-1-2-16 0,1-2-288 0,0-1-64 0,-1-2-16 0,0 0 0 15,-1 1-1040-15,0-1-208 0,-2-2-32 0,-1 0-16 16,0 2 2096-16,0-2 432 0,1-4 80 0,-2 1 0 0,0 0 2880 0,-3 5 560 16,2 4 112-16,-4 3 32 0,0 3 496 0,-1 3 96 15,-1 4 32-15,0 5 0 0,1 2-1920 0,-2-1-384 16,1 6-80-16,-1-1-16 0,2 4-256 0,-2 4-48 16,3 3-16-16,-1 3 0 0,1 2-240 0,0 5-48 15,3 5-16-15,-2 2 0 0,0-6-48 0,0 5-16 16,2 5 0-16,-1 7 0 0,2 1 16 0,1 5 0 15,0-3 0-15,1-5 0 0,-1-2-64 0,1-2-16 16,-1-7 0-16,-5-28 0 0,14 51-160 0,-14-51 0 16,16 42 0-16,-16-42 128 0,0 0-128 0,20 37 0 0,-20-37 0 0,0 0 0 15,0 0-448-15,0 0 48 0,0 0 0 0,0 0 0 32,0 0-272-32,50 0-48 0,-42-7-16 0,-2-2 0 15,1-3-192-15,0-1-32 0,-1 3-16 0,-1-3-17840 0</inkml:trace>
  <inkml:trace contextRef="#ctx0" brushRef="#br0" timeOffset="116174.84">13820 6583 35935 0,'-13'4'1600'0,"8"-4"320"0,0 3-1536 0,0-2-384 0,3 1 0 0,1-2 0 0,1 0 1488 0,1 2 240 0,1 0 32 0,-2-2 16 0,0 0-464 0,0 0-96 0,51 6 0 0,-51-6-16 0,52-2-208 0,-52 2-32 0,59-6-16 0,-59 6 0 0,61-14-320 0,-25 4-64 0,7-2-16 0,4-1 0 0,-6 0-544 0,-4 0 0 0,-4 1-160 0,-33 12 160 0,61-19-1472 0,-61 19-160 0,56-13-32 0,-56 13-19600 16</inkml:trace>
  <inkml:trace contextRef="#ctx0" brushRef="#br0" timeOffset="131043.61">10189 5626 12895 0,'0'0'1152'16,"0"-2"-928"-16,-1 1-224 0,1 1 0 0,0-3 1920 0,0 3 320 0,-1-4 80 0,1 1 16 0,-2-3 432 0,1-3 96 0,1 0 16 0,-1-1 0 0,0 3-576 0,0-2-96 0,1 2-32 0,-2-4 0 0,1 3-1200 0,0-2-240 0,1 2-48 0,-1-1-16 0,1 2-272 0,-2-2-48 0,1 3-16 0,1 0 0 0,-1-1-112 0,1 3-32 0,-1-1 0 0,-2 1 0 0,2 4-192 0,-2-3 176 0,2 2-176 0,-1 1 160 15,1 1-160-15,-2 4 0 0,-1-1 0 0,1 3 0 16,-1 5 0-16,0 0 0 0,-1 4 0 0,0 0 0 15,2 0 0-15,-1 0-144 0,0 5 144 0,0 2-160 16,0 3 160-16,0 2 0 0,0 0-144 0,2 1 144 16,2-4 0-16,0-2 0 0,2-2 0 0,1-2 0 15,-1-6 0-15,3-4 0 0,0 1 0 0,0-8 0 16,1 2-256-16,1-4 80 0,0 0 16 0,0-4 0 0,2-1-16 0,-2-2 0 16,1-2 0-16,-1-3 0 0,-1 2 176 0,0 0-192 15,1-5 192-15,-1-1-192 0,1 0 64 0,-2 0 0 16,1-3 0-16,-1 6 0 0,-1-2-128 0,0 3-32 15,-2-1 0-15,1 3 0 0,-2 3-32 0,0 1-16 16,-1 0 0-16,0 1 0 0,0 1 336 0,-1 3 0 16,1-2 0-16,-1 1 0 0,-1 2 336 0,0 0 96 15,2 2 16-15,-1-2 0 0,-1 3-112 0,1 0-16 16,1 4 0-16,1-4 0 0,-1 6-48 0,3-3-16 16,-2 2 0-16,3 0 0 0,-2 2-48 15,3 0-16-15,0-4 0 0,0 3 0 0,-5-9-64 0,0 0 0 16,0 0-128-16,0 0 192 0,0 0-192 0,0 0 0 0,0 0 0 15,0 0 0-15,0 0 0 0,57 11 0 0,-51-16-144 0,-1-4 144 16,1 3-384-16,-1-4 0 0,1-2 16 0,1 0 0 31,-1-2-1040-31,0-1-224 0,1-1-32 0,0-2-16 16,0-2 368-16,-1-3 80 0,0 1 16 0,-1-2 0 16,0 1-1216-16,-1-1-256 0,0-1-32 0,-2 1-16 15,-1-3 1344-15,1 4 272 0,-1 0 48 0,-2 2 16 0,1 5 1696 0,-3 3 320 0,2 0 80 0,-2 5 16 16,2 1 1472-16,-1 6 288 0,-1-1 64 0,1 2 16 15,-1 2-576-15,0 2-112 0,0 0-32 0,-1 4 0 16,2 5-1280-16,0-2-272 0,-2 4-48 0,3 3-16 16,-1-1-176-16,1 4-48 0,1 2 0 0,-1 1 0 15,0 5 80-15,1-3 16 0,-2 2 0 0,2-5 0 16,0-5 720-16,0 4 128 0,3 1 48 0,1-1 0 16,-4-22-1008-16,11 38-192 0,-11-38-128 0,0 0 160 0,18 41-160 0,-13-35 0 15,-5-6 0-15,0 0 0 16,0 0-1152-16,0 0-144 0,0 0-48 0,0 0 0 15,51-6 736-15,-42-1 144 0,-1-5 16 0,1 3 16 0,-2-4 32 0,1 3 0 16,-1-2 0-16,2-2 0 16,-1 2-176-16,4-7-48 0,-1 0 0 0,2-4 0 15,1-1-1168-15,1-2-224 0,1-4-48 0,-1 0-16 16,-2 2-1248-16,0-3-256 0,-2 1-64 0,-3-1 0 16,0 3 1648-16,-2 3 320 0,-1 2 64 0,-3 5 16 0,1 5 2448 0,-2 0 496 15,-1 4 112-15,0-1 16 0,-1 3 1664 0,-2 3 352 16,2 2 64-16,-1 2 16 0,-1 0-944 0,1 0-176 0,-1 4-32 15,0 0-16-15,0 2-1472 0,1 3-288 0,-2-3-64 16,1 4-16-16,1 2-176 0,1 0-16 0,-2-2-16 0,2 4 0 16,0 4-32-16,0 3 0 0,-1 3 0 0,2 1 0 15,0 1 16-15,0 1 0 0,0-1 0 0,0-1 0 16,2-3-48-16,-2 3-16 0,2 3 0 0,-1-2 0 16,0-8-80-16,2 5-32 0,-1-3 0 0,2 1 0 15,1 1-160-15,-5-22 0 0,14 34 144 0,-14-34-144 16,0 0 0-16,24 42 0 0,-24-42 0 0,0 0 0 31,0 0-432-31,44 35 0 0,-44-35 0 0,0 0 0 0,0 0-256 0,0 0-48 0,62 19-16 0,-62-19 0 16,0 0-416-1,0 0-96-15,51-10-16 0,-51 10-16768 0</inkml:trace>
  <inkml:trace contextRef="#ctx0" brushRef="#br0" timeOffset="131860.16">10240 6170 8287 0,'0'-1'736'0,"0"-1"-592"0,0-2-144 0,1 2 0 0,-1 2 2000 0,1-4 368 0,1-1 80 0,-1-3 16 0,1 0 1120 0,2-5 208 0,1 2 48 0,-1 3 16 0,1-2-1536 0,0 4-304 0,1-1-64 0,0 1-16 0,1 6-912 0,1 0-176 0,-1 0-32 0,-7 0-16 0,0 0-496 0,0 0-112 0,0 0 0 0,48 35-16 0,-48-35-48 0,0 0 0 0,0 0 0 0,30 47 0 15,-30-47-128-15,6 30 192 0,-4-16-192 0,-5 2 192 16,-1 1-192-16,-2-1 128 0,0-2-128 0,-1 0 128 16,-1-2-128-16,1 1 0 0,-1-5 0 0,1 0 0 15,1-2 0-15,-2-4-144 0,2 2 0 0,-1-4 0 16,-1-2-96-16,1 0-16 0,1-4 0 0,-2 0 0 16,2-4-256-16,0-2-48 0,1-3-16 0,0-1 0 15,1 0-512-15,3-4-128 0,0-1 0 0,1 1-16 16,2-2-848-16,-3 1-160 0</inkml:trace>
  <inkml:trace contextRef="#ctx0" brushRef="#br0" timeOffset="132075">10454 5854 15999 0,'4'0'352'0,"-3"0"80"0,1 0 16 0,-1 2 0 0,1-2-448 0,-1 2 0 16,0 3 0-16,0-1 0 0,2 8 4800 0,1 0 896 15,-1 8 160-15,2 2 32 0,-1 0-3584 0,0 3-704 16,-2-6-160-16,1-2-32 0,-1 5-624 0,1 3-128 15,-1 0-16-15,1 1-16 0,0 1-320 0,2-5-64 16,-5-22-16-16,13 42 0 0,-13-42-224 0,13 35 0 16,-13-35 0-16,0 0 0 15,22 38-320-15,-22-38-144 0,0 0-48 0,0 0 0 16,0 0-192-16,0 0-32 0,0 0-16 0,0 0 0 16,0 0-1536-16,0 0-304 0,0 0-64 0,0 0-12848 0</inkml:trace>
  <inkml:trace contextRef="#ctx0" brushRef="#br0" timeOffset="132275.82">10415 6018 23039 0,'-1'3'1024'0,"1"-3"192"0,0 0-960 0,0 0-256 0,0 0 0 0,0 0 0 15,1 0 2864-15,2-3 528 0,2 3 96 0,4 0 32 16,-9 0-1600-16,0 0-304 0,39-10-64 0,-39 10-16 15,0 0-992-15,52-16-208 0,-52 16-32 0,0 0-16 0,52-14-288 0,-52 14 0 16,37-8 0-16,-37 8-12544 16,0 0-2464-16</inkml:trace>
  <inkml:trace contextRef="#ctx0" brushRef="#br0" timeOffset="140075.71">10756 5765 35359 0,'0'-3'3136'0,"-2"3"-2496"0,1-2-512 0,0 2-128 0,0 0 1088 0,1 0 192 0,0 2 32 0,-2 1 16 0,2 1-688 0,0-1-144 0,0 7-32 0,0 7 0 0,2 7-144 0,-2 9-48 0,0 3 0 0,-2 3 0 0,1-5 32 0,-1 6 0 0,-1 4 0 0,-1 4 0 0,0 6-64 0,-1-1-16 0,0-5 0 0,2-3 0 0,1-8-80 0,2-9-16 0,1-6 0 0,1-6 0 0,1-3-128 0,1-7 0 0,1 0 0 0,1-6 0 0,0-5-256 0,3-2-96 0,2-6-16 0,0-5 0 0,0-7-16 0,-1 2-16 0,1-6 0 0,-1 5 0 0,-2-2 16 0,1-3 0 0,0 1 0 0,-2-1 0 0,-2 4-944 0,0 1-176 0,0 5-32 0,-1 2-16 0,-2 2 1232 0,2-1 320 0,-2 4 0 0,0 4 0 0,-1 0 1184 0,0 4 352 0,0 1 64 0,1 1 0 16,-1 4-1024-16,0 1-192 0,0 1-64 0,1 2 0 15,-2-3-96-15,1 4-32 0,0 1 0 0,1 5 0 16,0 0-48-16,-1 2-16 0,1 1 0 0,1 0 0 0,-3-16 0 0,7 35-128 16,-7-35 192-16,9 28-64 15,-9-28 16-15,0 0 0 0,0 0 0 0,28 39 0 0,-28-39-144 0,0 0 192 16,0 0-192-16,0 0 192 0,0 0-192 0,61-4 160 16,-61 4-160-16,22-16 160 0,-9 3-160 0,0 1 0 15,2-6 0-15,-1-1 128 0,-3 3-128 0,1-4-192 16,2-2 32-16,-2 0 16 15,-1-2-256-15,-1 4-48 0,-1 1-16 0,-2 0 0 0,-3 3 96 0,-2 1 32 16,-3 5 0-16,-3 2 0 0,0 4 336 0,-3 1-176 16,-1 2 176-16,-3 2-128 0,-3 4 128 0,-1-1 0 15,0 2 160-15,0 0-160 0,1 4 192 0,-1-1-48 16,2 1-16-16,2 0 0 0,1-2-128 0,2 2 0 0,2 0 0 16,-1 3 128-16,1 0-128 0,2 2 0 15,1 1 0-15,3-4 0 0,1 2 0 0,1-2 0 0,-2-12 0 0,0 0 0 16,0 0 0-16,29 45 0 0,-29-45 144 0,0 0-144 15,0 0 256-15,46 33-32 0,-46-33 0 0,0 0 0 16,0 0-96-16,57 4 0 0,-57-4-128 0,30-10 192 16,-15 0-192-16,0 2 0 0,1-2 0 0,-1-3 0 31,-3 3-448-31,2-4-16 0,1-3-16 0,0-2 0 0,1-2-544 0,-1 1-128 16,-2-2 0-16,0 3-16 15,-1 3-288-15,-2 0-48 0,-3 1-16 0,-1 5 0 0,-2 2 896 0,-1 1 176 0,-1 2 48 0,1 0 0 16,-3 2 1680-16,0 0 352 0,0 3 64 0,1 0 16 15,-1 3-272-15,1-1-48 0,0 2-16 0,1 2 0 16,-2-6-656-16,0 0-128 0,7 30-16 0,-7-30-16 0,7 31-48 16,-7-31 0-16,5 28 0 0,-5-28 0 0,6 31-64 0,-6-31-32 15,7 38 0-15,-5-19 0 16,1-3-864-16,-1 0-192 0,-1-4-16 16,-1-12-16-16,0 0 1440 0,4 25 272 0,-4-21 64 0,1-3 16 15,-1 0-1696-15,-1-1-352 0,0-1-64 0,0-3-16 0,-2 1 1504 0,1-1 288 16,0-2 64-16,0-3 16 0,-2-1-864 0,2-2-384 15,0-7 16-15,0 0 16 0,2-4 64 0,0-4 16 16,0-3 0-16,0 2 0 0,1 0 272 0,2 3-192 16,-1 3 192-16,3 2-160 0,0 4 160 0,2 1 0 15,2 1 0-15,0 6 0 0,2-2 0 0,-11 10 0 16,23-13 0-16,-23 13 0 16,0 0-512-16,0 0-32 0,52-6 0 0,-52 6-19264 0</inkml:trace>
  <inkml:trace contextRef="#ctx0" brushRef="#br0" timeOffset="141526.43">10441 6713 23951 0,'-2'-5'2128'0,"-1"4"-1696"0,2 1-432 0,0 0 0 0,0 1 1952 0,0-1 304 0,-2 0 64 0,-3 0 16 0,-2 3-112 0,0-1-32 0,-1 4 0 0,-1 1 0 0,2-1-1376 0,-1 4-288 0,0 2-48 0,1 2-16 0,0-2-208 0,0 4-32 0,0 3-16 0,2-1 0 0,0 5-64 0,2-1-16 0,2 3 0 0,0-6 0 0,1 1-128 0,1 1 0 0,1 1 144 0,3 1-144 15,-4-23 0-15,12 40 144 0,-12-40-144 0,0 0 0 16,36 47 208-16,-36-47-64 0,0 0-16 0,55 12 0 16,-55-12 0-16,45-12 0 0,-45 12 0 0,46-22 0 15,-21 7-128-15,1-3 0 0,0-4 0 0,-1-1 0 16,-2-1 0-16,-2-2-144 0,-1 0 0 0,-3-2 0 15,-1 2-176-15,-3 0-16 0,-2 2-16 0,-3 1 0 16,-1 2 0-16,-4 4 0 0,0 5 0 0,-3-1 0 16,-1 3 96-16,-2 2 0 0,-1 0 16 0,-2 3 0 15,0 4 240-15,-1-1 0 0,-1 2 0 0,-2 0 0 0,0 2 0 0,1 2 0 16,-3 3 0-16,1 2 160 0,1 0-32 0,-1 4 0 16,1 0 0-16,2 3 0 0,0 2-128 0,1-2 0 15,2 4 144-15,2-1-144 0,1-1 0 0,2 1 0 16,1-3 0-16,-1-16 128 0,8 31-128 0,-8-31 176 15,0 0-176-15,13 38 192 0,-13-38 16 0,0 0 16 16,0 0 0-16,0 0 0 0,0 0 0 0,41 38 0 16,-41-38 0-16,0 0 0 0,0 0-96 0,0 0-128 15,53-16 176-15,-53 16-176 0,30-18 0 0,-14 5 0 16,0 1 0-16,-1 0 0 0,0 1-176 0,0-5-80 16,2-2-32-16,0 1 0 15,0-2-288-15,-2 1-48 0,0-1-16 0,-4 3 0 16,3 0-640-16,-5 0-128 0,-1 4-16 0,0-1-16 15,-2 3 224-15,-1 0 64 0,-3 2 0 0,1-2 0 0,-1 4 832 0,-2 0 160 0,1 2 160 0,-1-2-208 16,-1 2 560-16,1-2 112 0,-1 3 32 0,1 0 0 16,-1 0-112-16,1 1-32 0,-2 0 0 0,1 0 0 15,0-1-352-15,0 3 0 0,-1-1 0 0,1 1 0 16,0 1 0-16,0-1 0 0,1 2 0 0,-1-1 0 16,-1 1 0-16,2 0 0 0,-1 0 0 0,0 1 0 15,1-3 320-15,-1 3-16 0,1 0 0 0,-2-2 0 16,1 2 128-16,0-1 16 0,0 2 16 0,-1-2 0 15,0 2-144-15,1-3-48 0,-1 2 0 0,1-1 0 16,1-2-64-16,-1 1-16 0,1 2 0 0,-1-3 0 16,1 0 16-16,0 0 0 0,0 0 0 0,0-3 0 15,0 2-80-15,0 1 0 0,0 0-128 0,1-2 192 0,-1 2-192 16,1 0 0-16,0 0 0 0,-1-3 0 0,0 3 0 0,2 0 0 16,-2 0 0-16,1 3 0 0,-1-3 0 0,1 0 0 15,-1 0 0-15,0 2 0 0,0-2 0 0,1 0 0 16,-1 0 0-16,2 0 0 0,-1 4 0 0,-1-4 0 15,1 0 0-15,0 2 0 0,1-2 0 0,-1 0 0 16,0 0 0-16,0 0 0 0,1 0 0 0,-2 0 0 16,1 0 0-16,-1 0 0 0,1 1 0 0,-1 2 0 15,0-3 0-15,0 2 0 0,0 0 0 0,0 0 0 16,0-2 0-16,-1 1 0 0,1 2 0 0,0-3 0 16,0 0 0-16,-1 2 0 0,1-2 144 0,1 0-144 15,-1 0 128-15,0 0-128 0,0 0 192 0,0 2-64 16,0-2 0-16,0 0 0 0,1 2-128 0,-1-2 0 0,1 2 0 0,-1-2 128 15,1 4-128-15,1-4 0 16,-2 0 0-16,1 3 128 0,0-2-128 0,0 1 0 0,1 1 0 0,-1-2 128 16,-1-1-128-16,0 0 0 0,0 0 0 0,0 0 0 15,0 0 128-15,17 38-128 0,-17-38 128 0,0 0-128 16,14 41 128-16,-14-41-128 0,12 34 128 0,-12-34-128 16,11 33 160-16,-11-33-160 0,0 0 192 0,11 37-192 15,-11-37 128-15,0 0-128 0,0 0 0 0,0 0 0 16,0 0 176-16,10 31-176 0,-8-31 160 0,-2 0-160 15,1-2 192-15,-1-5-48 0,0 4-16 0,1-4 0 16,-1-2-128-16,1-4 0 0,-1 1 144 0,0-3-144 16,0-1 0-16,0-1 0 0,-1-1-160 0,0 1 160 15,0-2-240-15,-1-2 64 0,0 4 16 0,1-1 0 16,-2-1 160-16,1-1-128 0,0 3 128 0,1 1-128 16,1 0 128-16,0 2 0 0,1-2 0 0,2 4 0 0,-2 2 0 0,2 1 0 15,0 3 0-15,0 2 0 0,1-1 0 0,-1 2 0 16,-3 3 160-16,0 0-160 0,0 0 160 0,0 0-160 15,0 0 160-15,0 0-160 0,0 0 0 16,52 2 0-16,-52-2 0 0,0 0-160 16,0 0-1264-16,0 0-256 0</inkml:trace>
  <inkml:trace contextRef="#ctx0" brushRef="#br0" timeOffset="141791.89">11329 6335 23039 0,'0'0'2048'0,"-1"0"-1648"0,1 0-400 0,0 2 0 0,-1-2 3072 0,0 0 544 0,-1 4 96 0,1 2 32 0,0 3-1616 0,-2 5-320 0,2 4-64 0,1 2-16 0,0 5-976 0,1 1-208 0,1 2-32 0,-1-1-16 0,1-1-64 0,1 5-16 0,1 4 0 0,0 3 0 0,3 3-160 0,0-3-48 0,0-6 0 0,-7-32 0 0,17 54-208 0,-17-54 0 0,0 0 0 0,21 42 0 16,-21-42-704-16,0 0-16 0,0 0-16 0,0 0 0 16,0 0-288-16,0 0-48 0,0 0-16 0,0 0-17344 15</inkml:trace>
  <inkml:trace contextRef="#ctx0" brushRef="#br0" timeOffset="141975.39">11251 6581 8287 0,'-6'0'736'0,"2"0"-592"16,2 0-144-16,1 0 0 0,0 0 3600 0,1 2 688 16,0-2 144-16,1 2 32 0,0 0-144 0,3 2-32 15,-4-4 0-15,0 0 0 0,0 0-2912 0,0 0-592 16,54 25-112-16,-54-25-32 0,0 0-448 0,53 6-192 16,-53-6 128-16,0 0-128 15,61 2-416-15,-61-2-160 0,0 0-48 0,62-2-17568 0</inkml:trace>
  <inkml:trace contextRef="#ctx0" brushRef="#br0" timeOffset="142442.13">11584 6583 9039 0,'-6'-6'192'0,"3"4"32"0,2 2 16 0,0-3 32 0,0 3-272 0,-1 0 0 0,1-1 0 0,-3 1 0 15,0 0 4176-15,-4-2 784 0,1 2 160 0,-3 2 16 16,2-1-1904-16,1 4-384 0,0 1-80 0,0 1-16 16,2-1-1424-16,0 1-304 0,3 3-48 0,0 0-16 15,0 1-608-15,1-1-128 0,1-1-32 0,0-9 0 16,0 0-64-16,0 0 0 0,9 33-128 0,-9-33 192 15,0 0-192-15,0 0 0 0,0 0 0 0,0 0 0 16,0 0-272-16,47-7 0 0,-37-3 0 0,-1 4 0 16,-9 6-304-16,20-19-48 0,-9 9-16 0,1 0 0 15,-12 10 304-15,23-15 48 0,-23 15 16 0,22-13 0 16,-22 13 272-16,0 0 0 0,0 0 0 0,0 0 0 16,41-6 0-16,-41 6 320 0,0 0-32 0,0 0-16 0,0 0 464 0,0 0 96 15,0 0 0-15,0 0 16 0,0 0-336 0,0 0-64 16,0 0 0-16,7 32-16 0,-8-31-208 0,1 0-32 15,0-1-16-15,0 0 0 0,0 0-176 0,0 0 0 16,0-1 0-16,0 0 0 0,0-2-320 0,1 2 0 16,1-4 0-16,0 1 0 0,1 1-48 0,0-2 0 15,1 0 0-15,0 0 0 16,0 1-128-16,-1 0-16 0,2-2-16 0,-1 4 0 0,1-4 272 16,-1 3 64-16,-1 2 16 0,-3 1 0 0,0 0 560 0,0 0 96 15,0 0 32-15,0 0 0 0,0 0 80 0,0 0 32 16,0 0 0-16,0 0 0 0,0 0-48 0,0 0 0 15,0 0 0-15,0 0 0 0,0 0-192 0,0 0-32 16,41 32-16-16,-40-29 0 0,1-3-336 0,-1 0 128 0,-1 0-128 0,0 0 0 16,3-3-208-16,-1 2-112 0,-1 0-32 0,0-1 0 31,2-1-528-31,-2 0-96 0,0-1-32 0,-5 2-17952 0</inkml:trace>
  <inkml:trace contextRef="#ctx0" brushRef="#br0" timeOffset="142583.06">11748 6392 12895 0,'-2'-1'1152'0,"0"-2"-928"0,0 1-224 0,1 0 0 0,1 2 3712 0,-1-2 688 0,-2-2 144 0,0 2 16 0,-2-6-720 0,0 3-128 0,1 2-48 0,3 0 0 0,0 2-2368 0,1 1-464 0,1 1-112 0,1 2-16 0,-2-3-464 0,0 0-112 0,0 0 0 0,0 0-128 0,0 0-272 0,0 0-176 0,0 0-16 0,46 37-12720 0,-46-37-2560 0</inkml:trace>
  <inkml:trace contextRef="#ctx0" brushRef="#br0" timeOffset="142875.19">11854 6487 7359 0,'0'0'656'0,"0"0"-528"16,0 0-128-16,0 0 0 0,0 0 3968 0,0 0 768 15,0 0 160-15,0 0 32 0,0 0-320 0,8 37-64 16,-8-37-16-16,0 0 0 0,0 0-2992 0,4 25-608 16,-3-21-112-16,-1-1-32 0,1 0-352 0,-1-1-80 15,2-2-16-15,-1 0 0 0,-1 0-336 0,1-2 0 16,0-1 0-16,2 0 0 15,-1-1-448-15,2-2-48 0,0-1-16 0,-1-2 0 16,1 0-320-16,0 0-80 0,0-2-16 0,-1 0 0 16,1 0-1120-16,2 2-208 0,-2-1-48 0,1 0-16 15,-3 4 1232-15,2 0 256 0,0 4 64 0,-2-2 0 0,-2 4 2160 0,0 0 432 0,0 0 96 0,0 0 0 16,0 0-304-16,0 0-64 0,0 0-16 0,26 38 0 16,-26-38-784-16,0 0-176 0,9 32-16 0,-9-32-16 15,0 0-288-15,7 34-48 0,-7-34-16 0,0 0 0 16,6 32-192-16,-6-32 0 0,0 0 0 0,0 0 0 31,0 0-512-31,9 35-208 0</inkml:trace>
  <inkml:trace contextRef="#ctx0" brushRef="#br0" timeOffset="143724.57">11494 4735 22111 0,'3'2'1968'0,"1"-2"-1584"0,-1 4-384 0,-1-4 0 0,1 2 2368 0,2 2 384 0,-5-4 64 0,0 0 32 0,45 38-496 0,-45-38-112 0,53 54 0 0,-53-54-16 0,54 63-1328 0,-54-63-256 0,53 70-48 0,-53-70-16 0,53 78-128 0,-53-78-16 0,52 77-16 0,-52-77 0 0,51 81-160 0,-27-40-16 0,-1 1-16 0,-2-1 0 0,-21-41-224 0,33 73 176 0,-33-73-176 0,25 63 160 15,-25-63-32-15,24 79 0 0,-11-31 0 0,-1 6 0 16,1 2 16-16,-4-1 0 0,3 1 0 0,-5-2 0 16,-1-1-16-16,-1-5-128 0,-1-7 192 0,0 0-64 15,-1 3 0-15,1 3-128 0,-2-2 192 0,1 0-64 16,-1-2-128-16,-2-4 0 0,2 1 0 0,-4-8 0 16,2-1-128-16,-3-3-64 0,0 1-16 0,-2-1 0 31,2-5-512-31,-4-1-112 0,0 0 0 0,-3 2-12320 0,-1-1-2464 0</inkml:trace>
  <inkml:trace contextRef="#ctx0" brushRef="#br0" timeOffset="144325.47">9803 5506 1839 0,'-2'3'160'0,"-1"-3"-160"0,1 1 0 0,-2 2 0 0,2-3 1360 0,-1 2 240 0,1-1 64 0,-4 4 0 0,-3 1 1088 0,-2 2 240 0,-3 7 32 0,-1-2 16 0,1 6-608 0,0-1-128 0,2 5-32 0,-1 0 0 0,3 6-240 0,2 4-48 0,2 9-16 0,-1 1 0 0,5-1-496 0,1 3-112 0,2 4-16 0,3-2 0 0,1-7-496 0,4 9-96 15,5 8-32-15,5 6 0 0,3 7-496 0,1 0-96 16,1-1-128-16,-1-6 176 0,-3-8-176 0,2 2 0 16,3 3 0-16,0 2 0 0,1 1 0 0,0-6 0 15,0-3 0-15,-2-7 0 16,0-1-608-16,-4-6 0 0,-20-40 0 0,36 60 0 16,-36-60-1168-16,49 66-224 0,-49-66-48 0,57 57-13440 0</inkml:trace>
  <inkml:trace contextRef="#ctx0" brushRef="#br0" timeOffset="158175.69">12706 4630 10127 0,'0'-3'896'0,"0"1"-704"0,0 0-192 0,0 2 0 0,0-2 1216 0,0 2 224 0,0-4 32 0,0-1 16 0,0-1 336 0,1 1 64 0,-1-1 16 0,0 0 0 0,-1 1-80 0,1 1-16 0,0 0 0 0,-2 1 0 0,2 0-144 0,-1 0-48 0,0 3 0 0,0-3 0 0,-2 1-224 0,2 0-48 0,-2 2-16 0,2 0 0 0,0 0-624 0,0 0-112 0,-1 0-16 0,2 2-16 0,-1 0-336 0,1 1-64 0,-1 3-16 0,0-1 0 0,1 3-144 0,0 2 0 0,0 1 0 0,0 5 0 16,-1 1 0-16,-1 1 0 0,2 2 0 0,-2 5 0 16,-1 1 0-16,0 2 0 0,-1 3 0 0,0 1 0 15,1-3 0-15,-2-1 0 0,-2 3 0 0,2-1 0 16,-1 2 0-16,0-4 128 0,1-4-128 0,0 2 0 16,0 5 0-16,-1 1 128 0,0 2-128 0,1 5 0 0,-1-5 160 0,1 5-160 15,1 1 192-15,2-4-192 0,-2-1 224 0,1-4-64 16,2-3-16-16,1 7 0 0,-1 0 48 0,1-1 0 15,0-2 0-15,0-1 0 0,0 4 64 0,1-1 0 16,0 1 16-16,2 1 0 0,2 1-32 0,1 1-16 16,1-3 0-16,1 0 0 0,-2-3-96 0,1-1-128 15,2 5 176-15,0-2-176 0,-3-5 192 0,3 2-192 16,-1-2 192-16,2 2-192 0,1 0 160 0,-1-1-160 16,-10-30 128-16,25 57-128 0,-25-57 128 0,25 53-128 15,-25-53 128-15,23 41-128 0,-23-41 0 0,26 35 128 16,-26-35-128-16,0 0 0 0,38 50 0 0,-38-50 0 15,0 0 0-15,38 38 0 0,-38-38 880 0,0 0 80 0,0 0 32 16,47 37 0 0,-47-37-1952-16,0 0-384 0,0 0-64 0,0 0-32 15,56 26 496-15,-56-26 112 0,0 0 0 0,0 0-18480 0</inkml:trace>
  <inkml:trace contextRef="#ctx0" brushRef="#br0" timeOffset="160758.76">13111 4886 12895 0,'-1'0'1152'0,"0"0"-928"0,1 0-224 0,-2 0 0 0,2 0 2160 0,-1-3 384 0,0 3 80 0,-2-4 0 15,1 2 1024-15,0-1 208 0,0 0 48 0,1-1 0 0,2 2-2000 0,1-5-400 0,1 4-80 0,1-1-16 0,1-2-640 0,2 1-144 0,1-1-32 0,2 1 0 0,0 2 48 0,-1 0 0 0,-9 3 0 0,0 0 0 0,0 0-112 0,0 0-16 0,65 0 0 0,-65 0 0 0,0 0-256 0,0 0-48 16,67-3-16-16,-67 3 0 0,0 0-192 0,54-4 0 16,-54 4 0-16,0 0 0 0,0 0 0 0,57-2 0 15,-57 2 0-15,0 0 0 0,0 0 0 0,43-10-240 16,-36 4 48-16,1 2 16 15,-2 2-320-15,-1-2-64 0,0-1-16 0,-1 1 0 16,-1 2-432-16,4 1-80 0</inkml:trace>
  <inkml:trace contextRef="#ctx0" brushRef="#br0" timeOffset="162491.65">13052 5556 3679 0,'0'-3'320'0,"0"3"-320"0,0-2 0 0,-1 1 0 0,1 1 1696 0,-2-3 272 0,2 1 48 0,-1-2 16 0,0-2 1184 0,0 0 240 0,-1-2 64 0,1 0 0 0,0 1-640 0,0 0-128 0,1-2-32 0,-2 1 0 0,2 0-672 0,0 2-144 0,0 0-32 0,0 0 0 0,2 0-1040 0,-2 2-192 0,1-2-64 0,1 2 0 0,0-1-192 0,0 1-64 0,1 1 0 0,0 0 0 0,2 1-192 0,0 0-128 16,1 2 128-16,-6 0-128 0,0 0 0 0,0 0 0 16,0 0 0-16,0 0 0 0,58 25 0 0,-58-25 0 15,0 0 0-15,0 0 0 0,44 45 0 0,-44-45 0 16,0 0 0-16,20 38 0 0,-17-28 0 0,1-2 0 16,-2 5 0-16,-2 0 128 0,0 0 32 0,-1 0 16 15,-1 5 0-15,-2-5 0 0,0 2-48 0,-2 1-128 0,0-3 192 0,-1 0-64 16,-1-3-128-16,1 0 0 0,-1-1 0 0,1-3 0 15,1 0 0-15,-2-3-144 0,1-2 0 0,-1 1 0 16,1-4-176-16,1-2-48 0,-2 0 0 0,1-1 0 16,-2-2 96-16,2-3 16 0,-2-2 0 0,3 1 0 15,0-1 80-15,1-2 32 0,0-2 0 0,2-1 0 16,1-1-16-16,2-1 0 0,1 3 0 0,0-4 0 31,2 2-224-31,2 2-64 0,0 1 0 0,1 3 0 0,1 1-672 16,1-2-144-16,1 2-16 0,-1 1-16 0,2 0-1312 0,-1-3-256 15</inkml:trace>
  <inkml:trace contextRef="#ctx0" brushRef="#br0" timeOffset="163108.34">13271 5407 10127 0,'0'2'896'0,"0"0"-704"15,1-2-192-15,-1 3 0 0,0-3 3424 0,1 3 656 16,-1 0 128-16,1 4 16 0,2 3 48 0,-1 3 0 15,2 1 0-15,-1 2 0 0,0 3-2944 0,0-3-592 16,-1 0-112-16,1 3-32 0,-1-3-240 0,1 2-48 16,0-2-16-16,1-2 0 0,-4-14-288 0,0 0 0 15,15 35 0-15,-15-35 0 16,0 0-304-16,0 0-112 0,0 0-32 0,0 0 0 16,37 34-848-16,-37-34-176 0,0 0-48 0,0 0 0 15,0 0-1744-15,30-18-368 0,-25 10-64 0,0 0-16 16,-1-6 784-16,3-3 160 0,-2-1 16 0,1 0 16 0,-1-3 2080 0,0 1 400 0,-2 0 96 0,0 5 16 15,-1-1 2320-15,1 6 448 0,-2 1 112 0,0 2 16 16,-1 2 752-16,1 2 144 0,-1 3 48 0,0 0 0 16,0 0-1728-16,0 2-352 0,2 2-64 0,-1 2-16 15,0 0-848-15,0 2-176 0,2 3-48 0,-1-1 0 16,1 0-160-16,-2-1-48 0,-1-9 0 0,6 25 0 16,-3-15-96-16,-3-10-32 0,0 0 0 0,11 32 0 15,-11-32-128-15,0 0 0 0,0 0 0 0,0 0 0 16,0 0-352-1,0 0-48-15,0 0-16 0,0 0 0 0,0 0-208 0,0 0-32 0,0 0-16 0,56 11 0 16,-50-17-1136-16,1-6-240 0,1-3-32 0,-1-2-16 16,2-6-1328-16,-2 2-272 0,0-3-48 0,0-2-16 15,0 0 592-15,-1-3 112 0,0 1 32 0,-1 1 0 16,-1 1 2064-16,0 1 400 0,-2 1 96 0,-2 6 16 0,0-1 4160 0,0 6 848 16,0 0 176-16,0 1 16 0,-1 6-672 0,0 0-144 15,0 2-32-15,-1 1 0 0,1 3-2256 0,0 4-464 16,0 1-96-16,-1 5 0 0,4 0-496 0,-1 2-80 15,1-2-32-15,2 11 0 0,0 8-112 0,1 3-32 16,0 0 0-16,0 0 0 0,0-1-16 0,-1 0 0 16,1 4 0-16,-1-3 0 0,-1-8-64 0,0 0 0 15,1 3-16-15,0-1 0 0,1-4-240 0,0-2 0 16,-5-20 128-16,10 34-128 0,-10-34 0 0,0 0-128 16,0 0 128-16,0 0-208 15,0 0-352-15,25 34-64 0,-22-36-16 0,1-2 0 16,-1 1-272-16,1-4-64 0,0 1-16 0,0-3-17936 0</inkml:trace>
  <inkml:trace contextRef="#ctx0" brushRef="#br0" timeOffset="163299.12">13511 5348 28447 0,'-10'-2'624'0,"5"2"128"0,1 0 16 0,2 0 48 16,0-2-656-16,2 2-160 0,0 0 0 0,-1 0 0 0,1 0 3088 0,3 0 592 0,1 0 112 0,3-2 32 0,-7 2-2480 0,0 0-512 0,38-19-80 0,-38 19-32 0,36-19-368 0,-36 19-80 0,42-21-16 0,-42 21 0 0,42-20-608 0,-42 20-128 0,42-19-32 0,-42 19-19296 0</inkml:trace>
  <inkml:trace contextRef="#ctx0" brushRef="#br0" timeOffset="163609.76">13794 5391 18431 0,'-6'8'1632'0,"2"-6"-1312"16,0 0-320-16,2 0 0 0,0-2 3904 0,2 0 720 16,-1-2 144-16,2 0 32 0,-2 0-2256 0,1-2-448 15,1-2-96-15,2-3-16 0,-1 2-1280 0,2-2-272 16,0 2-48-16,1 1-16 0,0-3-368 0,0 5 0 16,-2-1 0-16,1 4 128 0,-4 1-128 0,0 0-208 15,0 0 48-15,0 0 16 0,0 0-48 0,0 0-16 16,32 48 0-16,-32-48 0 0,10 37 208 0,-5-17 0 0,1 5 0 0,-6-25-144 15,11 47 144-15,-6-21 0 0,4 5 0 0,-2 1 128 16,3 3 48-16,-1-1 16 0,0 1 0 0,-1-1 0 16,0 1 96-16,-1 0 32 0,-2-7 0 0,0-2 0 15,-5-26-48-15,7 41 0 0,-7-41 0 0,5 34 0 16,-5-34-144-16,5 30-128 0,-5-30 192 0,0 0-192 16,6 29 0-16,-6-29-176 0,0 0 0 0,0 0 0 31,0 0-672-31,0 0-144 0,0 0-32 0,0 0-18192 0</inkml:trace>
  <inkml:trace contextRef="#ctx0" brushRef="#br0" timeOffset="163858.51">13853 5344 11055 0,'-2'-12'976'0,"-1"6"-784"0,2 0-192 0,0 2 0 15,1-2 4176-15,0 3 800 0,0 0 144 0,1-4 48 0,1-1-1264 0,2-3-240 16,2 2-48-16,0-1-16 0,3 4-2192 0,-9 6-448 15,0 0-96-15,0 0-16 0,48-6-400 16,-48 6-64-16,0 0-32 0,0 0 0 0,56 24-352 0,-56-24 0 16,0 0 0-16,35 35 0 0,-35-35 0 0,0 0-320 15,21 38 64-15,-21-38 16 16,3 30-208-16,-3-13-32 0,-1 1-16 0,-1 0 0 16,-3-2 16-16,-2 3 0 0,1-4 0 0,-1 1 0 15,-2 0-144-15,2-4-16 0,-1-1-16 0,1-2 0 16,1-3-1312-16,2 0-256 0</inkml:trace>
  <inkml:trace contextRef="#ctx0" brushRef="#br0" timeOffset="164225.75">14066 5320 18767 0,'0'0'400'0,"0"0"96"0,0 0 16 0,0 0 32 0,0 0-544 0,0 0 0 0,0 0 0 0,0 0 0 15,0 0 4752-15,0 0 848 0,0 0 160 0,38 37 48 16,-38-37-3808-16,0 0-752 0,10 33-160 0,-10-33-16 15,0 0-528-15,6 30-96 0,-6-30-32 0,0 0 0 16,0 0-416-16,0 0 0 0,0 0 128 0,0 0-128 16,0 0-256-16,0 0-64 0,0 0-32 0,0 0 0 15,0 0-416-15,48 20-64 16,-41-27-32-16,-1-1 0 0,1-2-1744 0,1 0-336 0,-1 0-80 0,0-2-16 16,0 2 400-16,-2 1 80 0,0 2 0 0,-2 2 16 15,2 4 3040-15,-1-2 592 0,0 1 128 0,-4 2 32 0,0 0 2000 0,0 0 400 16,0 0 64-16,0 0 32 0,0 0-1952 0,0 0-384 15,0 0-64-15,28 39-32 0,-28-39-448 0,0 0-96 16,0 0 0-16,0 0-16 0,0 0-208 0,14 35-32 16,-14-35-16-16,0 0 0 0,0 0-368 0,0 0-128 15,0 0 0-15,0 0 144 16,0 0-560-16,0 0-112 16,0 0-32-16,44-9 0 0,-38 3-400 0,2-3-96 0,-1-1-16 0,1 1 0 15,-1-1-1344-15,0-5-272 0,2 1-48 0,-1-2-13200 0</inkml:trace>
  <inkml:trace contextRef="#ctx0" brushRef="#br0" timeOffset="164425.29">14411 5241 18431 0,'13'-101'816'0,"-11"96"160"0,-2 5-784 0,0 0-192 0,0-2 0 0,0-4 0 16,0-3 3392-16,0-2 640 16,0-6 128-16,0 1 32 0,-2-2-1376 0,1 3-256 0,0 3-64 15,-2 6-16-15,2 2-1216 0,-1 4-240 0,0 3-64 0,0 3 0 16,2-1-304-16,-1 3-64 0,1 2-16 0,0-10 0 16,3 34-192-16,0-8-32 0,1 2-16 0,-1 4 0 15,4 0-64-15,-1 3-16 0,0-2 0 0,1-3 0 16,-7-30-256-16,15 53 160 0,-15-53-160 0,15 45 128 15,-15-45-128-15,15 41 0 0,-15-41 0 0,0 0 0 32,17 40-640-32,-17-40-48 0,0 0-16 0,0 0 0 0,19 41-384 0,-19-41-64 0,0 0-32 0,0 0-18832 15</inkml:trace>
  <inkml:trace contextRef="#ctx0" brushRef="#br0" timeOffset="164601.01">14328 5226 9215 0,'-15'-5'816'0,"8"2"-656"0,-1 1-160 0,2 1 0 0,4 1 6352 0,-1-3 1248 16,2 3 240-16,-2-4 48 0,1-1-4608 0,-1-1-912 15,3-1-192-15,3 1-48 0,2-1-1024 0,2 1-208 16,-7 6-32-16,26-13-16 0,-26 13-288 0,37-9-64 16,-37 9-16-16,42-10 0 0,-42 10-480 0,46-6 0 15,-46 6-128-15,45-4-14672 16,-45 4-2928-16</inkml:trace>
  <inkml:trace contextRef="#ctx0" brushRef="#br0" timeOffset="164875.38">14757 4902 22111 0,'-9'12'1968'0,"3"-5"-1584"0,1 0-384 0,2 1 0 15,0-4 2752-15,2-1 448 0,-2 4 112 0,1 8 16 16,-4 7-752-16,-1 10-144 0,1 4-16 0,1 4-16 16,2 4-1472-16,0 1-288 0,3 2-64 0,0-3-16 15,3-3-192-15,0 0-48 0,5 1 0 0,-2-1 0 16,0-6-192-16,2-4-128 0,-8-31 128 0,14 47-128 16,-14-47 0-16,21 42 0 0,-21-42-192 0,0 0 64 15,36 44-320-15,-36-44-48 0,0 0-16 0,0 0 0 16,51 28-64-16,-51-28 0 0,0 0-16 0,0 0-18336 15</inkml:trace>
  <inkml:trace contextRef="#ctx0" brushRef="#br0" timeOffset="168342.49">15114 4930 4607 0,'0'-6'400'0,"0"3"-400"0,0 3 0 0,0-3 0 0,0 3 1584 0,-1-3 224 0,1 2 48 0,0 0 16 0,-1 0 1072 0,0-2 224 0,1 2 32 0,-2-2 16 0,1 3-944 0,0-2-192 0,1 1-32 0,-1 1-16 0,1 1-352 0,-2 1-64 0,2-2-16 0,-1 3 0 0,1-3-688 0,0 4-144 0,0-1-16 0,0 3-16 0,1 1-128 0,1 1-32 0,-1 2 0 0,-1 0 0 0,0-1-176 0,1 2-32 0,-1 6-16 0,0-1 0 16,0 2-64-16,1-1-16 0,-1 0 0 0,0 4 0 15,0 2-80-15,0 1 0 0,0 2-16 0,0 3 0 16,0-1-176-16,0-2 160 0,2 1-160 0,-1-1 160 16,0-1-160-16,2-3 0 0,-3-22 144 0,6 36-144 15,-6-36 896-15,0 0 128 0,12 35 0 0,-12-35 16 16,0 0-784-16,0 0-256 0,0 0 160 0,0 0-160 15,0 0-704-15,51 33-208 0,-51-33-48 0,0 0-16 16,0 0 1648-16,0 0 336 0,49-12 64 0,-39 6 16 16,0-3-832-16,0 1-256 0,1-3 128 0,0 0-128 0,2-4 0 0,-2 2 0 15,0-2 0-15,-1 1 0 0,-2-1-240 0,0-1 0 16,-1 4 0-16,-2-2 0 0,0 3 736 0,-2 0 144 16,0 3 16-16,-1-2 16 15,-1 3-1600-15,0 1-320 0,-1 0-64 0,0-3-16 0,-1 6 832 0,-2-5 176 16,1 2 16-16,-1 1 16 15,0 1-848-15,-1 2-160 0,0 1-48 0,-1-4 0 0,-1 4 1712 0,1-2 336 16,-1 3 64-16,1 0 0 16,-1 3-1664-16,0-2-320 0,0 4-80 0,-1 1-16 15,2 1 640-15,0 2 128 0,0 3 32 0,1 1 0 0,0 3 256 0,0 0 48 16,2 2 16-16,0 0 0 0,2 3 448 0,2-1 80 16,-2-20 32-16,5 37 0 0,-5-37 400 0,7 32 96 0,-7-32 16 0,0 0 0 15,0 0-304-15,25 41-64 0,-25-41-16 0,0 0 0 16,0 0-240-16,0 0-64 0,0 0 0 0,0 0 0 15,58-4 1616-15,-48-2 320 0,-2-3 64 0,1-1 16 32,1 0-3344-32,1-6-656 0,0 1-144 0,2-3-32 0,-2 1 1568 0,2-2 400 0,-2-2 0 0,-1 1 0 15,3-2-256-15,-2 0 64 0,0-1 0 0,-1 1 16 16,0 4-64-16,-2-3-16 0,0 3 0 0,-1 0 0 16,-1 2-32-16,-1-3-16 0,0 3 0 0,-2 0 0 15,0 1 160-15,0 3 144 0,-2-1-208 0,-1 3 80 16,0 3 128-16,-1 1 0 0,0 0 0 0,-1-1 0 15,0 4 192-15,0-2 0 0,-1 4 16 0,1-4 0 16,-1 3-48-16,1 0-16 0,0-1 0 0,0 2 0 16,1 1-144-16,-2 0 128 0,1 0-128 0,-2 1 128 0,2 4-128 0,-1-1 128 15,1-1-128-15,-1 3 128 0,2 1-128 16,-2 2 0-16,1 3 0 0,0-2 0 0,0 2 128 0,0 2-128 16,1 5 0-16,-1 0 128 0,2 6 80 0,-1 1 16 15,1 1 0-15,0 3 0 0,0 1 64 0,1-5 16 16,2 1 0-16,-1-5 0 0,-2-22-96 0,9 36-16 15,-9-36 0-15,0 0 0 0,0 0-192 0,27 37 0 16,-27-37 0-16,0 0 0 0,0 0 0 0,0 0-208 16,45-2 32-16,-45 2 16 0,17-14 160 0,-8 4-208 15,1-2 80-15,-1-4 128 0,0 1-192 0,1-4 192 16,0 0-192-16,0-4 192 0,0 5-320 0,-2-4 64 16,1 3 16-16,0-1 0 15,-1-4-272-15,2-5-64 0,1 1-16 0,-1-3 0 16,0 1-672-16,-1 2-128 0,-2 3-16 0,-2-1-16 0,1 4 1088 0,-3 3 336 0,-1 1-176 0,-2 4 176 15,0 2-176-15,-2 5 176 0,-1 1-208 0,0 6 80 16,-1 0 400-16,-1 3 96 0,0 4 16 0,0 2 0 16,0 1 432-16,-1 2 80 0,0 7 32 0,0 0 0 15,-1 4-480-15,1 1-80 0,0 5-32 0,1-6 0 16,1 0 32-16,2 1 0 0,-2 4 0 0,3 0 0 16,0 0 16-16,1 1 16 0,1-3 0 0,0-1 0 15,-1-25 16-15,6 42 0 0,-6-42 0 0,11 34 0 16,-11-34-208-16,0 0-32 0,17 35-16 0,-17-35 0 15,0 0-160-15,0 0 0 0,0 0 0 0,0 0 0 16,0 0 0-16,51 28 0 0,-51-28 0 0,0 0-176 16,0 0 32-16,38-12 0 0,-38 12 0 0,21-14 0 15,-21 14 144-15,21-15-192 0,-9 6 192 0,2-4-192 0,-2 0 0 0,0-2-16 16,-1-1 0-16,-1 3 0 0,-1 0 32 0,1-2 16 16,0-1 0-16,-2 0 0 0,2 0-32 0,-2-2-16 15,-1 5 0-15,-1-3 0 16,-1 6-176-16,-2-3-16 0,-1 5-16 0,-2 0 0 15,0 2-416-15,-2 4-96 0,-1-1-16 0,0 2 0 16,-1 5 368-16,-2-1 64 0,-2 6 0 0,0 3 16 0,-4 5 192 0,3 1 48 16,0-1 0-16,0 2 0 0,3 2 256 0,0-1 272 15,1 2-48-15,2-1-16 0,2-1 480 0,1-20 80 16,3 31 32-16,-3-31 0 0,0 0-160 0,0 0-16 16,0 0-16-16,0 0 0 0,39 34-240 0,-39-34-48 15,0 0-16-15,34-12 0 0,-34 12-160 0,26-19-16 0,-15 10-128 16,1-4 192-16,-1 3-192 0,0-2 0 0,-11 12 0 0,23-19 0 15,-23 19 0-15,21-16-208 0,-21 16 64 0,0 0 16 16,29-12-16-16,-29 12 0 0,0 0 0 0,0 0 0 16,0 0 144-16,0 0 0 0,52 25 0 0,-52-25-128 15,0 0 320-15,0 0 64 0,24 47 0 0,-24-47 16 16,0 0-16-16,7 42-16 0,-7-42 0 0,0 0 0 16,3 37 0-16,-3-37 0 0,-2 22 0 0,2-22 0 15,0 0-240-15,-3 22 176 0,3-22-176 0,-4 10 160 16,3-6-160-16,0-2 0 0,-2 0-192 0,2-2 192 15,-2-2-464-15,1 0 16 16,1-2 16-16,-1-2 0 0,1-3-16 0,1-1 0 16,1-2 0-16,2-2 0 0,-1-4 448 0,3-2 192 0,0 2 0 0,1-5-16 15,1 5 144-15,0 2 16 0,0 1 16 0,1-1 0 16,2 2-64-16,0-1-16 0,-2 5 0 0,2 1 0 0,0 0-272 16,0 1 160-16,-10 8-160 0,22-14 128 15,-22 14-848-15,0 0-176 0</inkml:trace>
  <inkml:trace contextRef="#ctx0" brushRef="#br0" timeOffset="168677.92">15448 5153 25791 0,'-1'0'2304'0,"0"2"-1856"0,1-2-448 0,0 0 0 0,0 0 2240 0,0 0 368 0,0 0 64 0,0 0 16 0,1 3-448 0,-1-3-96 0,0 0-16 0,0 0 0 0,0 0-1088 0,0 0-208 0,45-9-64 0,-45 9 0 0,0 0-64 0,51-16-32 0,-51 16 0 0,42-16 0 0,-42 16-352 0,49-16-64 0,-49 16 0 0,49-18-16 0,-49 18-240 0,48-13 0 0,-48 13 0 0,52-14 0 15,-52 14-896-15,58-8-80 0,-58 8-16 0,56-7-12944 16,-56 7-2576-16</inkml:trace>
  <inkml:trace contextRef="#ctx0" brushRef="#br0" timeOffset="169241.22">16430 4763 14735 0,'-4'0'1312'0,"2"0"-1056"0,1 3-256 0,-1-3 0 16,1 0 2208-16,1 0 384 0,-1 0 80 0,1 0 16 0,-1 0 992 0,1 1 208 15,1 1 32-15,-1-2 16 0,0 0-2272 0,0 0-464 16,0 0-96-16,0 0-16 0,0 0-256 0,0 0-64 15,58 33-16-15,-58-33 0 0,0 0-240 0,43 34-64 16,-43-34 0-16,36 37 0 0,-36-37-240 0,35 48-48 16,-35-48-16-16,27 45 0 0,-27-45-144 0,25 53 0 15,-25-53 0-15,22 73 0 0,-12-30-384 0,-4 2 32 16,-3-1 16-16,-3 3 0 0,-4-2-48 0,-2-1 0 16,-3-1 0-16,-2 0 0 0,0-5 96 0,-2-3 16 15,1-1 0-15,-3-3 0 0,0-2-64 0,-3 0-16 16,-1 0 0-16,-2-2-12352 15,0-1-2464-15</inkml:trace>
  <inkml:trace contextRef="#ctx0" brushRef="#br0" timeOffset="170975.16">16528 4065 20271 0,'1'0'1792'15,"-2"-3"-1424"-15,1 3-368 0,0 0 0 0,0 0 2016 0,0-1 336 0,0 1 64 0,0-3 16 0,0 3 448 0,1 0 80 0,3 0 32 0,-1 0 0 0,-3 0-2000 0,0 0-400 0,0 0-80 0,0 0 0 0,57 45-192 0,-57-45-48 0,41 41 0 0,-41-41 0 0,53 59-16 0,-53-59-16 0,58 69 0 0,-58-69 0 0,55 68-96 0,-55-68-16 0,54 68 0 0,-54-68 0 0,55 68-128 0,-55-68 160 0,49 66-160 0,-49-66 160 16,48 69-32-16,-48-69-128 0,49 76 192 0,-49-76-64 16,40 72 0-16,-40-72 0 0,31 67 0 0,-31-67 0 15,20 61 48-15,-20-61 0 0,11 65 0 0,-8-30 0 16,-3-7 64-16,0-2 16 0,-3 3 0 0,-2 3 0 15,-2 9-32-15,-6 8 0 0,-3 2 0 0,0 0 0 16,-2-3-80-16,0-7-16 0,1-4 0 0,-1 1 0 16,-2 3-128-16,-4 1 0 0,1-1 144 0,-1 1-144 15,-2 1 0-15,3-5 0 0,1-3 0 0,1-3 0 16,2 2 0-16,0-6-240 0,3 1 48 0,0-3 0 16,1-2-528-16,3 0-112 0,2-8 0 0,0-1-16 15,2 1-208-15,-2-1-32 0,2 1-16 0,1 0-17488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15:11:14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12672 2687 27647 0,'1'-4'2448'0,"-1"-2"-1952"0,2 0-496 0,-2-2 0 0,1 0 2176 0,-1-2 320 0,-1 4 80 0,-1 2 16 0,2 2-800 0,-1-2-176 0,0 1-16 0,-2-4-16 0,1 1-816 0,-2-5-176 0,1 3-16 0,-1-2-16 0,-1 2-112 0,0-1-32 0,1 2 0 0,-1-2 0 0,0 2-32 0,0 0-16 0,2 1 0 0,-2-3 0 0,0 3-128 0,-1 3-32 0,-1-4 0 0,1 4 0 0,-2-1-208 0,-2-1 0 0,0 4 0 0,-1-2 0 0,-3 6 0 0,-2-2 0 0,0 4-128 0,-4 1 128 0,0 4-320 0,-3 4 32 0,-2 4 16 0,-2 1 0 0,-1 4 112 0,-2 4 32 0,1 2 0 0,1-1 0 0,0 1 128 0,2 0 0 0,2 2 0 0,2-5-128 0,3 2 128 0,2-4 0 0,3-1 0 0,4-6 0 0,2-1 0 0,2-1 0 0,1 1 0 0,2 0 0 0,2-1 0 16,1-3 0-16,1-2 0 0,2 0 0 0,-1-1 0 0,3 0 0 15,1-2 0-15,-6-7-128 16,0 0 128-16,0 0 176 0,44 40-48 0,-44-40 0 0,0 0 144 0,0 0 32 16,56 29 0-16,-56-29 0 0,0 0-48 0,0 0-16 15,71 20 0-15,-71-20 0 0,53 8-80 0,-53-8-16 16,59 7 0-16,-59-7 0 0,65 4-144 0,-65-4 128 15,54 9-128-15,-54-9 128 0,0 0-128 0,63 9 0 16,-63-9 0-16,0 0 0 0,57 17 0 16,-57-17 0-16,0 0 0 0,0 0 0 0,0 0 0 0,46 50 0 15,-44-38 128-15,0 2-128 0,-2 0 0 0,-3 2 128 16,-2-2-128-16,-1 2 128 0,-1 1-128 0,-3 0 192 16,-2-1-192-16,1 0 192 0,-1-1-192 0,-2-2 192 15,2-3-192-15,-5 2 192 0,-2 1-192 0,-2-1 0 0,0 0 0 0,-2 0 0 16,-1-1 0-16,2-1 0 344,3-4 0-344,-2 1 0 0,-3 2 0 0,-1-3-224 0,0-2 32 0,2 2 0 0,2-4-288 0,0 2-48 0,3-4-16 0,1 3 0 0,6-3-32 0,-2 0 0 0,2-3 0 0,0 1 0 0,1 0 64 0,0-3 0 0,2 1 0 0,0 1 0 0,2-1 0 0,1-2 0 0,0 4 0 15,2-4 0-15,0 2-464 0,2 0-96 0,1-1-16 0,0-5-16560 0</inkml:trace>
  <inkml:trace contextRef="#ctx0" brushRef="#br0" timeOffset="681.86">13497 2531 16575 0,'0'-4'1472'0,"0"-2"-1168"0,0 4-304 0,-1-2 0 0,1 2 2448 0,-2-2 432 0,1-6 96 0,0-2 16 0,-1-7 656 0,-2-1 128 0,0 2 16 0,-1 2 16 0,0 1-2480 0,0 5-496 0,-2 0-112 0,-1 1-16 0,1 6-176 0,-4 3-32 0,0 0-16 0,-4 3 0 0,-2 4-176 0,-2 2-48 0,-1 4 0 0,2 2 0 0,-2 1-96 0,0 2-32 0,0 2 0 0,2-1 0 15,1 0 0-15,2 2 0 0,1-1 0 0,0-1 0 16,2 3 96-16,-1 0 16 0,1 3 0 0,1-1 0 16,1 3-240-16,2-4 144 0,3 2-144 0,1-4 128 15,3-1-128-15,1-20 192 0,5 34-192 0,-5-34 192 16,0 0-32-16,26 45 0 0,-26-45 0 0,0 0 0 16,0 0 32-16,55 41 0 0,-55-41 0 0,0 0 0 15,0 0-16-15,77 22 0 0,-77-22 0 0,58 9 0 16,-58-9-48-16,63 10 0 0,-63-10 0 0,56 9 0 15,-56-9-128-15,0 0 128 0,65 19-128 0,-65-19 128 16,0 0-128-16,0 0 0 0,0 0 0 0,50 38 0 16,-49-28 128-16,-1 3-128 0,-2-1 128 0,-2 2-128 15,-2 0 192-15,-3 2-64 0,-1 3 0 0,-3 1 0 0,-1 1-128 16,-3 1 0-16,-2 0 144 0,-4 4-144 16,-2-1 0-16,-4 0 0 0,2-2 0 0,0-2 0 0,2-5-160 0,3 0 0 15,1-6 0-15,1 0 0 0,4-4-160 0,1-1-48 16,0-3 0-16,2-2 0 15,1 0-304-15,3-2-64 0,3 0-16 0,1-1 0 16,2 2-144-16,2-1-16 0,1-2-16 0,1-1 0 16,3 1-272-16,2-2-48 0</inkml:trace>
  <inkml:trace contextRef="#ctx0" brushRef="#br0" timeOffset="2549.64">13864 3407 20271 0,'-2'0'1792'0,"-1"0"-1424"0,2 0-368 0,1 0 0 0,-1 0 2128 0,0 0 368 0,-1 0 64 0,-1 0 0 0,0 0 96 0,1 1 16 0,2 1 0 0,2-2 0 0,3 3-1664 0,1-3-336 0,-6 0-64 0,0 0-16 0,0 0-272 0,50 4-64 0,-50-4-16 0,0 0 0 0,63-4-48 0,-63 4 0 0,54-5 0 0,-54 5 0 0,60-4 0 0,-60 4 0 0,59-6 0 0,-59 6 0 16,54-6-64-16,-54 6 0 0,47-4-128 0,-47 4 192 15,44-6-192-15,-44 6 0 0,0 0 128 0,52-6-128 16,-52 6 0-16,0 0 0 0,45 0 0 0,-45 0-160 15,0 0-208-15,0 0-32 0,0 0-16 0,50 3 0 16,-44 0-528-16,0-3-96 0,-1 2-32 0,1 0-16672 16</inkml:trace>
  <inkml:trace contextRef="#ctx0" brushRef="#br0" timeOffset="2948.75">14778 3368 26719 0,'0'0'1184'0,"0"0"240"0,1 0-1136 0,0 0-288 0,1 0 0 0,-1 0 0 16,1 0 1600-16,1 2 256 0,2 0 48 0,-5-2 16 15,0 0 48-15,0 0 16 0,0 0 0 0,57 22 0 16,-57-22-1344-16,0 0-272 0,0 0-48 0,67 19-16 16,-67-19 32-16,0 0 16 0,71 12 0 0,-71-12 0 15,57 6-48-15,-57-6-16 0,59 2 0 0,-59-2 0 16,61-4-64-16,-61 4-16 0,57-10 0 0,-34 4 0 0,0 0-208 15,-4-1 144-15,0-1-144 0,0 0 128 0,-1 2 704 0,-2 0 128 16,-1 0 16-16,-3 2 16 0,-2-1-320 0,-2 4-64 16,-1-2-16-16,-2 3 0 15,0 0-2944-15,-2-3-592 0</inkml:trace>
  <inkml:trace contextRef="#ctx0" brushRef="#br0" timeOffset="33051.01">12025 2197 11055 0,'-1'0'976'0,"-1"-1"-784"0,1 1-192 0,-1 0 0 0,1 0 2432 0,-1 0 448 0,-1 0 96 0,-2 1 16 0,-1 0 272 0,-1 1 48 0,-1 1 16 0,1 2 0 0,1-1-1520 0,1 2-288 0,-2 2-64 0,1 0-16 0,0 5-672 0,0-1-128 0,-3 2-16 0,2 4-16 0,-1 1-288 0,1 3-64 0,0 3-16 0,-1 1 0 0,1 2-48 0,-1 1-16 0,2 2 0 0,-1 1 0 0,-1 10-48 0,1 7-128 0,-2 14 192 0,1 7-64 0,1-2 0 0,2-3 0 0,2-6 0 0,-1 5 0 0,3 2 0 0,2 4 0 0,3-4 0 0,1-1 0 0,3-4 32 0,1-6 0 0,3-2 0 0,-1-7 0 0,3 0 16 0,1-2 0 0,1 1 0 0,2-1 0 0,4 1-48 0,0-5-128 0,-22-40 192 0,47 76-64 15,-47-76 0-15,47 63-128 0,-47-63 192 0,48 54-64 16,-48-54 0-16,49 41 0 0,-49-41 0 0,49 35 0 16,-49-35 0-16,0 0-128 0,65 32 192 0,-65-32-64 15,0 0-128-15,72 16 160 0,-72-16-160 0,57 6 160 16,-57-6-160-16,68-2 0 0,-68 2 144 0,68-10-144 16,-68 10 0-16,72-19 144 0,-37 6-144 0,-1-6 0 15,-1 1 144-15,-1-5-144 0,-3 1 0 0,0-1 144 16,2-6-144-16,0-2 0 0,-1-1 144 0,-3 1-144 15,-3 0 128-15,-2 2-128 0,0-6 160 0,0-3-160 16,-1 0 128-16,-2-2-128 0,0 1 0 0,-3-4 144 16,-2 3-144-16,0 0 0 0,-3-1 0 0,-1-4 128 15,0 1-128-15,-3-3 0 0,0 4 0 0,-2-3 0 0,-2-4 0 16,0 2 0-16,-1-3 0 0,-2 1 0 0,-2 0-224 0,-2 3-32 16,-1 5 0-16,-1 4 0 15,-3 1-128-15,-1-4-48 0,-5-1 0 0,-3-1 0 0,1 1 128 0,-2 3 32 16,-1 0 0-16,-1 0 0 0,0 1 128 0,-1 0 144 15,-2-1-208-15,1 2 80 0,-1 3 0 0,1 1 0 16,-1 1 0-16,-1-2 0 0,-5-1-16 0,-1 0 0 16,0 3 0-16,0 4 0 0,-2 3-48 0,-1 7 0 15,2 1 0-15,-1 8 0 0,-1 2 0 0,1 5 0 16,5 2 0-16,0 2 0 0,1 2 64 0,-1 5 0 16,-2 1 0-16,2 0 0 0,2 2 128 0,-3 0 0 0,1 4-144 15,-1 3 144-15,3-3 0 0,3 0-176 0,1 3 176 16,1-3-128-16,0 0-80 0,2-1-16 0,7-2 0 0,-1 1 0 31,5 1-480-31,-1-3-80 0,4 0-32 0,1-2 0 16,3 3-1408-16,1-1-272 0</inkml:trace>
  <inkml:trace contextRef="#ctx0" brushRef="#br0" timeOffset="33865.35">12528 3252 11055 0,'1'3'976'0,"-1"-3"-784"0,0 3-192 0,1-3 0 0,0 3 2240 0,0 0 416 0,1 1 80 0,0 2 16 0,2 7 1296 0,2 3 272 0,3 4 48 0,-9-20 16 0,19 43-2448 0,-19-43-480 0,25 47-112 0,-25-47 0 0,35 57-832 0,-35-57-176 0,39 58-16 0,-39-58-16 0,42 59-144 0,-42-59-32 0,41 63 0 0,-41-63 0 0,44 76-128 0,-26-37 0 0,-1 5 0 0,-3-4 128 15,-3 1-128-15,-5 0 0 0,-3 7 0 0,-4-1 0 16,-2 0 0-16,-3 1 0 0,-3 7 0 0,-3 2 0 16,-2 2 192-16,-2 2-32 0,-4 2-16 0,1-4 0 15,-1-7-144-15,0 4 192 0,-1-2-192 0,-2 3 192 16,0 2-192-16,3-4 0 0,4-8 0 0,3 0 0 15,-1-3 0-15,2-2 0 0,1 2 0 0,0-4 0 16,-1 2 0-16,3-1 0 0,-1 1 0 0,1 2 0 16,2-4 0-16,2 1 0 0,1-6 0 0,1-3 0 15,1 3 0-15,0-3 0 0,0 2 0 0,0 1-176 16,1 6 176-16,-1 1 0 0,0 2-144 0,-1 2 144 0,1-4 0 0,-1-1 0 16,0-3 0-16,-2-3 0 0,1-4 0 0,-1 1 0 15,0 0 0-15,0 5 0 0,3 4 0 0,-1-1 0 16,0 3 0-16,0-5 0 0,2-1 0 0,0-1 0 15,-1 1 0-15,4-2 0 0,-2 3 0 0,2-3 128 16,2 3-128-16,0-7 128 0,-1-2-128 0,3 3 128 16,4 2-128-16,0 2 128 0,1 1-128 0,0-2 0 15,-1-4 144-15,-1-2-144 0,1-1 0 0,-1 0 0 16,-1 1 0-16,1-1 128 0,0-2-128 0,-3-4 0 16,-1-3 0-16,-2-1 0 0,1-2 0 0,-3 0 0 15,2 1 0-15,-2-5 0 0,2 4 0 0,-2-1 0 0,1-2 0 16,-1 0 0-16,2-1 0 0,-2-2 0 0,0-3 0 0,1 2 0 15,-1-5 0-15,0 1 0 0,-1-1 0 0,0-1 0 16,1 0 0-16,-1-2 0 0,-1-1 0 0,1 0 0 16,1 1-240-16,-2-1 48 0,1 1 0 0,1-1 0 31,-1 3-192-31,2-3-16 0,-1 0-16 0,0 0 0 16,0 0-352-16,1 0-80 0,0-4-16 0,0 3-17040 0</inkml:trace>
  <inkml:trace contextRef="#ctx0" brushRef="#br0" timeOffset="78316.86">10817 10128 26319 0,'-1'-3'2336'0,"0"2"-1872"0,-2-4-464 0,0 1 0 0,0 0 3168 0,0-2 544 0,0 1 96 0,1 4 32 0,0-1-2448 0,0 0-496 0,-2 0-80 0,2 2-32 0,-3-4 512 0,-1 2 112 0,-1-1 0 0,0 2 16 0,0-1-2576 0,-1 2-528 0,1 0-112 0,-1 2 0 0,1-1 3232 0,-2 2 656 0,1 0 128 0,-2 2 16 0,-1 0-2400 0,-2 4-480 0,1 0-112 0,-3 1-16 0,-1 2 768 0,-1 2 208 0,-1 2 16 0,1 0 0 0,1 1-96 0,1-3-128 0,3 0 176 0,1 0-176 0,1-2 0 0,2 1 0 0,3-3 0 0,0 0 0 0,3-2 0 0,1 0 0 0,1 0 0 0,1-2 0 0,1-2 0 0,1 2 0 0,1-2 0 0,-1-1 0 0,3-1 0 0,1 2 0 0,-1-2 0 0,0 2 0 0,3 0 144 0,-1-1-16 0,2 2-128 0,0-1 192 16,-10-4-64-16,0 0-128 0,0 0 176 0,0 0-176 16,59 25 128-16,-59-25-128 0,0 0 0 0,0 0 0 15,0 0 0-15,65 28 0 0,-65-28 0 0,0 0 0 16,0 0 0-16,0 0 0 0,0 0 0 0,57 30 0 0,-50-25 880 0,0-2 112 16,1 4 32-16,-1-4 0 0,-1 4-832 15,-2-1-192-15,1 0 0 0,-2 0 0 0,-1-2 0 0,1 2 0 16,-3 0 0-16,0 0 0 0,-2 2 0 0,0-2 0 15,-1 3 0-15,0-1 0 16,-2 3-624-16,0 1-208 0,-1-1-64 0,-2 0 0 0,1-1 896 0,-2 0 0 16,0-1 208-16,0 0-32 0,-1-1-176 0,0 0 160 15,-1-2-160-15,-1 1 160 0,3-4-160 0,-3 1 0 16,1-2 0-16,0 1 0 0,1-3 0 0,-1 0 0 16,3-3 0-16,-1 3 0 0,0 0-256 0,1-2-96 15,0 2-16-15,1-1 0 16,-1 1-144-16,2 0-48 0,0 0 0 0,0 0 0 15,0 1-112-15,1 1-32 0,0-2 0 0,0 3 0 16,0 1-32-16,1-2-16 0,0 2 0 0,1-2 0 16,0 2-848-16,1-2-192 0,0 3-16 0,5 4-14880 0</inkml:trace>
  <inkml:trace contextRef="#ctx0" brushRef="#br0" timeOffset="79499.96">11044 10184 21183 0,'1'-2'1888'0,"-1"2"-1504"0,0 0-384 0,0 0 0 0,0 0 2240 0,-1 0 368 0,1-1 80 0,-2 1 0 0,1 0 64 0,-1 0 16 0,0 1 0 0,0 1 0 0,1 2-1760 0,0 0-368 0,-1 5-64 0,2-1 0 0,0 6-240 0,2 4-32 0,-1 6-16 0,2 4 0 0,1 6-112 0,2 0-32 0,2 5 0 0,-3-4 0 0,0-7-16 0,1 4-128 0,0 2 192 0,1 1-64 0,3 1 16 0,-1-3 0 0,0-8 0 0,-9-25 0 16,0 0-144-16,24 42 0 0,-24-42 0 0,0 0 0 16,0 0 0-16,0 0 0 0,0 0 0 0,0 0 0 15,0 0 0-15,57-6-176 0,-49-10 16 0,-1 1 0 16,-1-2-32-16,0-2 0 0,2-3 0 0,-2 0 0 16,-1-6 0-16,1 2 0 0,2-2 0 0,-2 0 0 0,0 2 192 15,0 1-192-15,-1 3 192 0,0-1-192 0,0 7 192 16,-1 1 0-16,-1 6 0 0,1 0 0 0,0 3 0 0,-2 4 128 15,2 2-128-15,0 0 176 0,1 7 64 0,1-1 16 16,0 4 0-16,-6-10 0 0,0 0 16 0,28 50 16 16,-28-50 0-16,15 39 0 0,-15-39 32 0,18 43 16 15,-11-21 0-15,-7-22 0 0,15 36-48 0,-9-17-16 16,-6-19 0-16,0 0 0 0,25 41-128 0,-19-34-16 16,-6-7-128-16,0 0 192 0,0 0-192 0,0 0 0 15,0 0 0-15,0 0 0 0,47-20 0 0,-40 4 0 16,2-5 0-16,0-2 0 0,-1-6-192 0,1 1 64 15,-2 0 128-15,0 3-208 0,-1-4 208 0,-4-2-192 16,-2-1 192-16,2-4-192 0,-4 2 192 0,1-1-176 0,-1 0 176 16,-1 1-160-16,1-3 160 0,-2 1-192 0,0 4 192 15,0 1-192-15,2 2-128 0,0 7-16 0,-1 3-16 0,2 9 0 32,0 1-208-32,-1 6-32 0,1 3-16 0,0 3 0 15,0 4-304-15,-2 3-64 0</inkml:trace>
  <inkml:trace contextRef="#ctx0" brushRef="#br0" timeOffset="113731.09">10172 14886 33167 0,'-4'-1'2944'0,"0"-2"-2352"0,3 1-464 0,0 1-128 0,0 1 1664 0,-2-3 320 0,-2-3 64 0,-3-3 16 0,-3-2-880 0,-1-1-176 0,3 2-48 0,0-3 0 0,0 1-288 0,2 2-64 0,1-2-16 0,-1 0 0 0,2 2-192 0,-2-2-32 0,-2 3-16 0,1 1 0 0,-1-2-32 0,-1 2 0 0,-2 1 0 0,-1 1 0 0,1-1-16 0,-2 1-16 0,-2 1 0 0,-2 1 0 0,1 0-96 0,-2 4 0 0,3-2-16 0,-1 4 0 0,-3-2-176 0,-1 4 0 0,-1 2 0 0,-1-2 128 0,0 5-128 0,1 0 0 0,1 1 0 0,1 5 128 15,2-1-128-15,1 2 0 0,1 2 0 0,0-3 128 16,2 1-128-16,1 0 0 0,2 0 0 0,0 1 0 16,2-1 0-16,0 0 0 0,2 1 0 0,2-1 0 15,0 0 0-15,1 3 0 0,0-2 0 0,3 4 0 16,0 4 0-16,1-3 0 0,1 2 0 0,2-2 0 15,-1-1 0-15,3-1 0 0,0 2 0 0,0-1 0 16,4-1 0-16,-1 1 0 0,2-5 0 0,1 0 128 0,-11-16 0 16,25 28 0-16,-25-28 0 0,0 0 0 0,43 31 0 0,-43-31 0 15,0 0 0-15,51 20 0 0,-51-20 32 0,0 0 0 16,59 16 0-16,-59-16 0 0,0 0 0 0,78 12 0 16,-78-12 0-16,0 0 0 0,76 13-160 0,-76-13 160 15,0 0-160-15,71 10 160 0,-71-10-160 0,0 0 0 16,62 13 0-16,-62-13 128 0,0 0-128 0,0 0 0 15,0 0 0-15,55 27 0 0,-55-27 0 0,12 19 0 16,-8-9 0-16,-2 2 0 0,-1 1 0 0,-1 0 192 16,-2 0-192-16,-2 3 192 0,1-1-32 0,-2 1 0 15,-4 0 0-15,-1 2 0 0,-1 2-160 0,-3 0 0 16,-2 3 144-16,-3 0-144 0,1-4 160 0,-4 1-32 0,-3 4-128 16,-2-5 192-16,0 1-192 0,-2-1 176 0,1-1-176 15,-2-2 160-15,2-3-160 0,1-1 0 0,1 0 0 0,1-2 0 16,3 0 0-16,2-4 0 0,3 3 0 0,2-4 0 15,1 0 0-15,2 1-144 0,2-2 144 0,0-2-208 16,3 0-48-16,-1 0 0 0,3-2 0 0,0 0 0 16,2-2-80-16,-1 0-32 0,0 2 0 0,2-5 0 31,0 2-144-31,1-1-16 0,0-2-16 0,1 0 0 16,2-1-400-16,1-1-80 0,1-3 0 0,2-2-13296 0,2-3-2640 0</inkml:trace>
  <inkml:trace contextRef="#ctx0" brushRef="#br0" timeOffset="114681.68">10728 15904 18431 0,'-3'6'1632'0,"-1"-4"-1312"0,0 2-320 0,2-4 0 0,0-2 2880 0,-1 4 496 0,-7 1 96 0,-2-2 32 0,-5 1-528 0,3-4-96 0,1-2-32 0,3-5 0 0,4 2-1792 0,1-3-352 0,2-2-80 0,1-3-16 0,1-1-192 0,1-4-32 0,3-2-16 0,-2-3 0 0,4-6-64 0,-2-1-16 0,1 0 0 0,0-9 0 0,1-6-32 0,-2 0 0 15,1 9 0-15,1-13 0 0,1-8-16 0,3-9-16 16,-2-4 0-16,1-1 0 0,0 4-48 0,0 2-16 16,-1 0 0-16,2 2 0 0,0-2-32 0,-1 4-128 15,1 6 192-15,-2 6-64 0,0 10-128 0,-1-1 192 0,0 2-192 0,0 1 192 16,-1 8-192-16,-1 5 160 0,1 3-160 0,-2 3 160 15,1 4-16-15,-1 4 0 0,-1 2 0 0,1 1 0 16,-2 5 0-16,0 1 0 0,0 0 0 0,0 6 0 16,1-3 0-16,-1 3 0 0,3 1 0 0,-1 2 0 15,2 3-144-15,0 1 160 0,1-2-160 0,1 2 160 16,1 4-160-16,1 1 0 0,2 3 144 0,1 2-144 16,3 2 0-16,0 1 0 0,1 1 0 0,3 5 128 15,2 5-128-15,3 2 0 0,5 5 0 0,-1 4 0 16,1 2 0-16,-2 1 144 0,3 7-144 0,-2 2 0 15,-4-6 208-15,0 2-64 0,1 4-16 0,4 5 0 16,0 3 80-16,0 1 16 0,-3-3 0 0,0-5 0 0,-2 2-224 16,0-6 176-16,-3-5-176 0,-1-3 160 0,-2-3-160 15,-1-7 0-15,0-2 0 0,-3-8 0 0,-1-2 0 0,-3-5 128 16,-2 1-128-16,1-4 0 0,-3-1 0 0,0-5 0 16,-1-3 128-16,0-2-128 0,-1-1 0 0,0-2 0 15,-2 2-160-15,-1-4 160 16,-1 0-672-16,-1-4-32 0,0 4-16 0,-4-2 0 15,1-2-112-15,-3-2 0 0,-3 1-16 0,0-1 0 16,0 1-80-16,-4-2-16 0,1-1 0 0,-2-1 0 16,0 2-400-16,-1-3-64 0</inkml:trace>
  <inkml:trace contextRef="#ctx0" brushRef="#br0" timeOffset="114982.66">10735 15378 20271 0,'-17'-2'896'0,"9"-2"192"0,-1 1-880 0,3 0-208 0,1-1 0 0,3 2 0 0,-2-5 3328 0,-1-5 608 0,-1-2 128 0,-1-7 32 0,4-1-1472 0,3 2-304 0,5 2-48 0,2 2-16 0,-7 16-1136 0,0 0-224 0,46-25-64 0,-46 25 0 0,0 0-320 0,84 0-80 0,-84 0-16 0,69 9 0 0,-69-9-224 0,68 10-32 0,-68-10-16 0,71 6 0 0,-71-6-144 0,63 3 0 0,-63-3 0 0,0 0 0 16,74-3 0-16,-74 3 0 0,0 0-192 0,0 0 192 15,69-13-608-15,-69 13 0 0,0 0 0 16,0 0 0-16,0 0-128 0,52-18-32 0,-52 18 0 0,0 0-18736 16</inkml:trace>
  <inkml:trace contextRef="#ctx0" brushRef="#br0" timeOffset="116164.81">12289 14692 11055 0,'-9'-13'976'0,"4"7"-784"0,0 0-192 0,0 0 0 0,3 2 3360 0,-1-1 624 0,0 2 128 0,-3-6 32 0,-3-2-192 0,-2-4-48 0,-3-1 0 0,2 0 0 0,-2 3-2192 0,1 4-448 0,-1-1-96 0,-1 3-16 0,2 5-176 0,-2-2-32 0,0 4-16 0,-1 1 0 0,1 2-144 0,-2 1-16 0,-1 2-16 0,1 0 0 0,2 3-272 0,-3-2-48 16,-2 5-16-16,-1 3 0 0,-3-1-224 0,1 4-32 16,1-1-16-16,-1 1 0 0,1 2-144 0,3-2 0 15,2 1 0-15,4 0 128 0,1-3-128 0,3 1 0 16,2 0 0-16,2-3 0 0,2-2 0 0,-1 1 0 0,3 3 0 15,0-4 0-15,2 4 0 0,0-2 0 0,1 1 0 0,2-3 0 16,2 1-128-16,2 2 128 0,2 4 0 0,-10-19 0 16,24 33 0-16,-24-33 0 0,35 40 0 0,-35-40 0 15,51 44 0-15,-51-44 0 0,58 41 0 0,-58-41 0 16,65 35 0-16,-65-35 0 0,75 32 0 0,-75-32 0 16,73 22 0-16,-73-22 288 0,64 20-48 0,-64-20-16 15,57 15-64-15,-57-15-16 0,0 0 0 0,65 20 0 16,-65-20-16-16,0 0-128 0,0 0 192 0,51 24-64 15,-51-24 48-15,0 0 0 0,17 25 0 0,-17-13 0 16,-1 5 192-16,-3-1 32 0,1 2 16 0,-5 2 0 16,-2 5 320-16,-5 1 64 0,-2 2 16 0,-4 3 0 15,-1-1-656-15,-3 1-160 0,-2-3 0 0,-2-2 0 0,-1 1 0 16,-3-1 0-16,1-5 0 0,-2-1 0 0,0-4 0 16,-3-4 0-16,-1 1 0 0,4-7 0 0,8 0 0 0,-2-2 0 15,-3-2 0-15,3-2 0 16,4-2-1280-16,4 2-272 0,7 0-64 0,3-3-16 15,5 2 96-15,2-1 32 0,5-2 0 0,4-2-20576 16</inkml:trace>
  <inkml:trace contextRef="#ctx0" brushRef="#br0" timeOffset="121465.43">12549 16055 13823 0,'-14'7'1216'0,"7"-5"-960"0,0 0-256 0,2-2 0 0,2 0 3568 0,0-2 656 0,1-1 144 0,-3-3 32 0,-3-6-832 0,1-1-176 0,0-6-16 0,3-1-16 0,3 4-1824 0,3 2-384 0,3 1-64 0,2 3 0 0,3 4-272 0,-10 6-48 0,0 0-16 0,0 0 0 0,63-2-48 0,-63 2-16 0,0 0 0 0,87 11 0 0,-87-11-176 0,62 6-48 0,-62-6 0 0,60-5 0 16,-60 5-144-16,62-10-48 0,-62 10 0 0,56-13 0 15,-56 13-96-15,70-23-32 0,-70 23 0 0,78-27 0 16,-78 27-144-16,68-25 0 0,-68 25 144 0,63-19-144 15,-63 19 0-15,53-23 0 0,-53 23 0 0,0 0 0 16,68-22 0-16,-68 22 0 0,0 0 0 0,57-16 0 16,-57 16-672-16,0 0-96 15,0 0-32-15,57-10 0 0,-57 10-512 0,0 0-96 0,0 0-32 16,0 0-12848-16,68-6-2576 0</inkml:trace>
  <inkml:trace contextRef="#ctx0" brushRef="#br0" timeOffset="121931.9">13959 15872 22111 0,'-6'3'1968'0,"4"-3"-1584"0,-1 0-384 0,2 0 0 16,1 0 3440-16,1 0 592 0,1 0 128 0,1 0 32 15,3 0-2064-15,-6 0-400 0,0 0-96 0,0 0-16 16,72 6-608-16,-72-6-128 0,68 9-32 0,-68-9 0 15,63 14-400-15,-63-14-64 0,79 15-32 0,-79-15 0 16,101 16-160-16,-101-16-16 0,89 12-16 0,-89-12 0 16,90 11-160-16,-90-11 0 0,90 12 144 0,-90-12-144 15,82 10 0-15,-82-10 144 0,68 9-144 0,-68-9 0 16,62 6 128-16,-62-6-128 0,56 9 0 0,-56-9 0 16,0 0 0-16,66 10 128 0,-66-10-128 0,0 0 0 15,63 6 176-15,-63-6-176 0,0 0 160 0,0 0-160 0,0 0 192 0,59-3-64 16,-59 3-128-16,0 0 192 0,0 0-192 0,0 0 0 15,0 0 0-15,24-26 0 16,-23 22-448-16,0 0-144 0,1-4-32 0,-2 2 0 16,-2 0-688-16,2 0-144 0</inkml:trace>
  <inkml:trace contextRef="#ctx0" brushRef="#br0" timeOffset="177764.77">23823 8430 1839 0,'0'-6'160'0,"-1"3"-160"0,0-1 0 0,-2 4 0 0,2 0 4688 0,0 0 912 0,-1 0 176 0,-3 4 48 0,-3 0-1120 0,-1 4-224 0,-4 5-32 0,-3 5-16 0,-3 5-2512 0,1 5-512 0,-1 2-112 0,-1 7-16 0,-1 4-528 0,-3 4-112 0,-4 9-32 0,1 5 0 0,0-5-176 0,0 7-48 0,-2 4 0 15,-2 15 0-15,-4 11-240 0,-3 8-144 0,0 1 160 0,2-6-160 0,5-11 0 0,-2 0 0 0,-3 5 0 0,0-3 0 0,3-10-192 0,2-8-64 0,3-4-32 0,4-12 0 16,4-7-48-16,2-3-16 0,3-6 0 0,5-9 0 31,0-8-112-31,4-5-32 0,2-7 0 0,2-5 0 16,2-2-176-16,0-8-32 0,1-4-16 0,3-5-11616 0,-1-1-2320 0</inkml:trace>
  <inkml:trace contextRef="#ctx0" brushRef="#br0" timeOffset="178081.07">23039 8532 25791 0,'-12'-19'1152'0,"7"10"224"0,0-1-1104 0,0 3-272 16,3 2 0-16,-1 1 0 0,0 0 2752 0,-1-2 480 15,-1-6 96-15,-3-2 32 16,4 2-1536-16,-1 1-304 0,2 1-64 0,4 4-16 0,3 6-688 0,-4 0-144 16,0 0-32-16,0 0 0 0,58 59-128 0,-58-59-16 15,69 88-16-15,-24-30 0 0,3 9-64 0,4 7-16 16,1 5 0-16,-1-2 0 0,-6-8-160 0,8 12-48 16,7 12 0-16,3 7 0 0,-1-1 112 0,-3-5 16 15,-12-8 0-15,0-4 0 0,-1 4-256 0,-4-7 0 16,-2-10 0-16,-6-10 0 0,-4-4-320 0,-4-8-64 15,-2-3-16-15,-2-3 0 0,-23-41 144 0,39 71 16 16,-39-71 16-16,32 54 0 16,-32-54-160-16,22 46-48 0,-22-46 0 0,0 0 0 15,23 38-272-15,-23-38-64 0,0 0-16 0,0 0-18608 0</inkml:trace>
  <inkml:trace contextRef="#ctx0" brushRef="#br0" timeOffset="178747.55">24356 4504 29487 0,'-5'0'2624'0,"-2"3"-2112"0,0 0-512 0,0 3 0 0,0-1 1984 0,-4 6 272 0,-10 8 64 0,-13 16 16 0,-11 16-864 0,-8 15-192 0,1 10-16 0,1 6-16 0,4 7-704 0,1 5-144 0,5 5-16 0,2 1-16 0,4-1-224 0,3-4-144 0,6-11 192 0,4-3-192 0,1 3 0 0,5-8 0 0,2-6 0 0,5-11 0 0,4-8-384 0,3-9-128 0,3-8-16 0,-1-34-16 0,8 47-1184 0,-8-47-224 0</inkml:trace>
  <inkml:trace contextRef="#ctx0" brushRef="#br0" timeOffset="178999.08">23524 4946 21183 0,'-9'-15'944'0,"6"8"192"15,-1-5-912-15,2 2-224 0,0 5 0 0,2 4 0 0,0-4 2816 0,0-3 512 0,2-8 96 0,0-5 32 16,8-5-880-16,1-2-160 0,6 2-48 0,7 5 0 15,3 7-1472-15,6 5-288 0,10 9-64 0,-43 0-16 16,97 37-192-16,-41-2-32 0,-4 0-16 0,3 13 0 16,9 13-288-16,0 10 160 0,0 3-160 0,-3 7 128 15,-2 2-352-15,-6-4-80 0,-6-10-16 0,-5-6 0 32,-2-6-544-32,-1 6-112 0,3 0-32 0,-1 4-17616 0</inkml:trace>
  <inkml:trace contextRef="#ctx0" brushRef="#br0" timeOffset="179615.82">23655 11257 22111 0,'5'-14'1968'0,"-1"2"-1584"0,-2 3-384 0,-3 5 0 0,1 2 2272 0,1-4 368 0,1-7 80 0,0-4 16 0,1-2-64 0,-6 7-16 0,-4 10 0 0,-7 10 0 0,-2 8-1536 0,-4 10-304 0,-2 11-64 0,-4 8-16 0,0 8-224 0,-5 14-32 0,-5 14-16 0,-1 12 0 0,1 5-256 0,2 2-48 0,0-1-16 0,3 5 0 0,3-3-144 0,2 1 0 15,1-2 0-15,3-7 0 16,3-11-368-16,3-4-48 0,3-5-16 0,2-13 0 16,4-12-336-16,4-10-64 0,0-4 0 0,3-15-16 15,3-5-1280-15,-1-5-256 0</inkml:trace>
  <inkml:trace contextRef="#ctx0" brushRef="#br0" timeOffset="179831.87">22924 11635 2751 0,'-5'-12'256'0,"2"0"-256"0,0 8 0 0,2 1 0 16,1 1 2544-16,-1 0 464 0,-3-4 80 0,-1-9 32 16,-2-1 1584-16,2 3 320 0,4 0 64 0,6 11 16 15,-5 2-2400-15,0 0-464 0,53 32-112 0,-53-32-16 16,70 62-1152-16,-20-18-224 0,10 13-48 0,6 10-16 15,-1 2-96-15,1 4 0 0,-2-2-16 0,-3-3 0 16,-7-8-336-16,1 1-64 0,0-2-16 0,-2-2 0 0,-1 0-304 16,-5-6-64-16,-2-7-16 0,-3-3 0 15,-1-3-592-15,-2-3-112 0,-39-35-16 0,73 54-17664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09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1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04:1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04:17.071"/>
    </inkml:context>
  </inkml:definitions>
  <inkml:trace contextRef="#ctx0" brushRef="#br0">31226 5961 0,'0'0'0,"0"0"0,0 0 16</inkml:trace>
  <inkml:trace contextRef="#ctx1" brushRef="#br0">20501 2971 40063 0,'-4'2'0'0,"4"-2"0"0,0 0 704 0,0 0 160 0,0 0 32 0,-4 0 0 0,4 0-544 0,-2 0-96 0,-1 4-32 0,-1-4 0 0,-2 0-224 0,1 2 0 0,-1-1 128 0,2 5-128 0,-5-6 0 0,-1 6 0 0,1-3 0 0,-2-1 0 0,1 2 864 0,-3 0 128 0,-2 1 32 0,2-5 0 0,-2 2-752 0,0 0-144 0,0-2-128 0,-2 6 192 0,6-6-816 0,-4 2-144 0,-4 2-48 0,0-1 0 0,4 3 816 0,-4 0 0 0,0 1 0 0,1 2 0 0,3 1 0 0,-4 1 0 0,4 2 0 0,0-1 0 0,-2 1 0 0,6 2 0 0,-3-6 0 0,5 2 0 0,0-1 0 0,1-1 0 0,1 4 0 0,1-7 0 0,0 3 0 0,3-3 0 0,-3 2 0 0,2-3 0 0,4 1 0 0,0-2 0 0,-4-1 0 0,4 3 0 0,0-4 0 0,0 2 144 0,0-1-144 0,4-3 128 0,-4 0-128 0,4 0 192 0,-2 2-192 0,2-2 192 0,1 0-64 0,-1-2 0 0,5 4 0 0,-5-2 0 0,2 4 64 0,3-4 0 0,-3 0 0 15,3 2 0-15,1-2-64 0,-1 2 0 0,2 0 0 0,2 1 0 0,-13-3 0 0,0 0 0 0,0 0 0 0,0 0 0 0,0 0 32 0,92 25 0 0,-92-25 0 0,0 0 0 0,0 0 16 0,0 0 0 0,91 30 0 0,-91-30 0 16,0 0 848-16,0 0 160 0,0 0 32 0,92 41 16 15,-92-41-816-15,0 0-160 0,0 0-48 0,0 0 0 32,82 44-880-32,-82-44-176 0,0 0-48 0,0 0 0 0,0 0 752 0,81 35 144 0,-81-35 0 0,0 0 0 15,0 0 0-15,0 0 0 0,0 0 0 0,0 0 0 16,0 0 0-16,74 42 0 0,-71-39 0 0,1 3 0 16,-4-4 0-16,0 0 0 0,0 3-144 0,0-3 144 31,0 0-720-31,-4 4-48 0,2-6-16 0,-1 2-12720 0,-1 1-2560 0</inkml:trace>
  <inkml:trace contextRef="#ctx1" brushRef="#br0" timeOffset="923.62">21330 3057 17503 0,'3'0'1552'0,"-3"-1"-1232"0,0-1-320 0,0 2 0 0,0-4 2544 0,-3 2 448 0,3-2 80 0,0-1 32 0,-2-5 80 0,2 1 16 0,-4-1 0 0,0-5 0 0,2 6-2000 0,-5 0-400 0,5 1-80 15,-4 1-16-15,-1 3 736 0,1-2 144 0,0 1 16 0,-3 1 16 0,0 4-1856 0,-6 0-368 0,-2 4-80 0,0 3-16 0,-6 6 704 0,4-1 0 0,-1 4 0 0,-5 3 0 0,3 6-256 0,-3 1 0 0,1 6-16 0,-1 2 0 0,7 0-128 0,-1-1-32 0,4 5 0 0,0-2 0 0,5-1 224 0,3-3 32 0,5-2 16 0,2-3 0 0,0-5 160 0,0-22-128 0,0 0 128 0,0 0-128 0,0 0 128 0,58 59 0 16,-58-59 0-16,0 0 0 0,0 0 0 0,83 0 0 15,-83 0 0-15,0 0 0 0,81-25 0 0,-81 25 0 16,54-28 0-16,-22 13 0 16,-4-2-384-16,1 0-160 0,1-2-32 0,-2-3-17920 0</inkml:trace>
  <inkml:trace contextRef="#ctx1" brushRef="#br0" timeOffset="1310.08">21632 3082 23039 0,'-11'0'1024'0,"7"0"192"0,-2 0-960 0,3 0-256 0,3 0 0 0,0-4 0 16,0 0 2608-16,3-1 464 0,-1-1 112 0,6-7 16 16,-3 2-1168-16,5-6-240 0,-1 2-32 0,1 0-16 15,-1 0-1360-15,2 5-256 0,-1-3-128 0,-3 4 0 16,4 1 0-16,-5 4 0 0,2-1 0 0,-3 3 0 15,-1 2 0-15,-2 0 0 0,2 2 0 0,-2 0 0 16,-1 1 0-16,-1 3 0 0,0 0 0 0,2 1 0 16,-2 3 0-16,0 5 256 0,0 0-64 0,0 3 0 15,0 7 160-15,0 3 32 0,4 6 0 0,-4 5 0 16,0 10 16-16,0 6 16 0,0 3 0 0,2 6 0 0,-2 4-32 0,0-3-16 16,0-12 0-16,-2-2 0 0,2 1 64 0,0 3 16 15,0 3 0-15,0 0 0 0,2 4-96 0,2-9-16 16,-1 0 0-16,-1-10 0 0,2-4-336 0,-4-39 0 15,4 57 0-15,-4-57 0 0,0 0-240 0,0 0-112 16,0 0-32-16,0 0 0 16,0 0-480-16,0 0-96 0,0 0-32 0,0 0 0 15,58-29-592-15,-48-2-112 0</inkml:trace>
  <inkml:trace contextRef="#ctx1" brushRef="#br0" timeOffset="1570.66">21828 3227 11167 0,'0'-30'240'0,"-4"13"48"0,4 2 16 0,0 1 16 0,0 7-320 0,0 3 0 0,0-1 0 0,4-3 0 16,-4-3 4768-16,1-8 880 0,7 0 176 0,-2-2 48 16,3 5-2752-16,0 4-560 0,-3 3-96 0,3-1-32 15,5 5-448-15,-5 1-112 0,-9 4-16 0,0 0 0 32,0 0-1856-32,0 0-496 0,85 38-32 0,-85-38-16 0,0 0 544 0,0 0 256 0,60 79-32 0,-60-79 0 15,11 50-224-15,-11-50 144 0,4 55-144 0,-8-27 128 16,-2 0-128-16,-3-3 0 0,-1-1 0 0,-1-1 0 15,-2 1 0-15,-2-7 0 0,-4 0 0 0,4-2-176 16,2-4 640-16,-2-1 128 0,2-3 32 0,2-3 0 16,1-4-224-16,1-2-32 0,3-6-16 0,-1-3 0 15,5 0-2976-15,2-10-608 16,0-1-112-16</inkml:trace>
  <inkml:trace contextRef="#ctx1" brushRef="#br0" timeOffset="1953.87">22183 3082 25791 0,'5'0'1152'0,"-5"0"224"16,4 0-1104-16,-4-4-272 0,2 0 0 0,2 3 0 0,-4-3 2656 0,4-2 480 16,3-3 80-16,2-6 32 0,5-4-2032 0,-5 0-384 15,6 0-96-15,-2 1-16 0,-2-1-544 0,3 2-176 0,-3 4 0 0,-2-2 0 16,4 1 0-16,-7 5-256 15,3 3 32-15,-3 1 0 0,-2-1-80 0,0 6-16 0,-3 0 0 0,3 6 0 16,-4-1 320-16,0 5 0 0,-4 1 0 0,3 2 144 16,1 0 352-16,-4 2 64 0,4 4 16 0,0 0 0 15,0 7-128-15,0 6 0 0,0 6-16 0,4 5 0 16,-3 6 32-16,-1 0 16 0,4 7 0 0,0 4 0 16,-2-3 64-16,2 5 16 0,-4 0 0 0,0-8 0 15,0-11-48-15,0 6 0 0,0 11 0 0,2 1 0 16,1-1 0-16,-3-2 0 0,0-5 0 0,4-6 0 15,-2-2-304-15,-2-45-64 0,9 77-16 0,-9-77 0 16,8 52-368-16,-8-52-80 0,0 0 0 0,0 0-16 16,15 59-272-16,-15-59-48 0,0 0-16 0,0 0 0 15,0 0-208-15,0 0-32 0,0 0-16 0,28-29 0 16,-22 9-720-16,-3-3-144 0</inkml:trace>
  <inkml:trace contextRef="#ctx1" brushRef="#br0" timeOffset="2214.41">22327 2909 16575 0,'0'-13'736'0,"-3"7"160"0,3-3-720 0,0 3-176 15,0 2 0-15,3 4 0 0,-3-3 3968 0,0 1 768 16,6-2 160-16,3 0 32 0,-9 4-2112 0,0 0-432 16,0 0-80-16,0 0 0 0,0 0-1136 0,0 0-208 15,83 51-64-15,-83-51 0 0,0 0-352 0,0 0-80 16,57 79-16-16,-57-79 0 0,0 0-304 0,30 75-144 15,-30-75 128-15,0 0-128 0,22 68 0 0,-22-68 0 0,0 0 0 16,10 56 0-16,-14-41-128 0,2 0-128 0,-2-2 0 0,-1 2-16 16,-5-3-112-16,-3 3 0 0,-2-2-16 0,-4-2 0 31,0 2-192-31,-1 0-48 0,-3-3 0 0,-1-1 0 16,-1 3-304-16,-3-5-64 0,4-1-16 0,3-6-17024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08:0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10230 12721 11967 0,'4'3'1072'0,"-4"-3"-864"0,0 2-208 0,0 2 0 0,4 0 1728 0,-4 0 288 0,2 1 64 0,2-5 16 0,-4 2 336 0,3 2 64 0,-1-2 0 0,6 5 16 0,-1-1-1040 0,6-1-224 0,-3 3-32 0,3-2-16 0,-13-6-240 0,0 0-64 0,0 0 0 0,0 0 0 16,0 0-176-16,0 0-32 0,92 20-16 0,-81-22 0 0,6 2-224 0,0 0-64 0,-17 0 0 0,0 0 0 0,0 0-144 0,90-13-48 0,-90 13 0 0,0 0 0 0,77-9-64 0,-77 9-128 0,0 0 176 0,81-10-176 0,-81 10 192 0,0 0-64 0,111-15 0 0,-111 15-128 0,81-11 192 0,-81 11-64 0,0 0 0 0,88-19-128 0,-88 19 192 0,77-24-192 0,-77 24 192 0,94-24-192 0,-94 24 176 0,87-17-176 0,-87 17 160 0,107-17-160 0,-107 17 128 0,96-13-128 0,-96 13 0 0,95-14 144 0,-95 14-144 0,102-11 0 0,-102 11 0 0,83-13 0 0,-83 13 0 0,103-21 128 0,-103 21-128 0,111-34 0 0,-111 34 128 0,101-33-128 0,-101 33 128 0,115-34-128 0,-115 34 176 0,111-27-48 0,-111 27-128 0,96-20 192 0,-96 20-192 0,107-30 176 0,-107 30-176 0,101-32 160 0,-101 32-160 0,104-21 192 0,-104 21-192 0,97-22 192 0,-97 22 768 0,106-30 144 0,-54 11 48 0,1-6 0 0,1 6-848 0,-54 19-176 0,113-37-128 0,-64 16 192 0,-4 2-960 0,-4 1-176 0,-41 18-32 0,81-38-16 0,-41 17 816 0,7-5 176 0,7 0 0 0,4-8 0 0,4 0 912 0,1 2 144 0,-1 2 32 0,-4-2 0 0,-2 2-1616 0,-7-4-320 0,0 0-64 0,-6 1-16 0,0-5 928 0,1-1 0 0,3 1 0 0,-4 0 128 0,-4 3-128 0,3-3 192 0,-3 1-64 0,0-3 0 0,3-7-128 0,1 0 144 0,0-2-144 0,1 0 160 0,-1 2-160 0,-2 0 128 0,-3 2-128 0,-1 2 128 16,1 0-128-16,-4 0 0 0,-1-1 0 0,-2 3 128 15,1 2-128-15,-2 1 0 0,0 2 144 0,-2 2-144 16,4-5 0-16,2-2 128 0,-1-4-128 0,7-6 0 16,1-2 896-16,1 1 96 0,-1 3 32 0,2 0 0 15,-3 0-1648-15,1 2-320 16,0-2-64-16,1 2-16 0,-5 0 832 0,-3 4 192 0,0 4 0 0,-6 1 0 15,-3 8 0-15,5-8 0 0,-2 4 0 0,2-5 0 16,4-2 0-16,-2 1 0 0,3 3 0 0,-1-1 0 16,-2 4 0-16,2 0 0 0,0 4 0 0,-2 0 0 0,-2 6-192 0,-6 5 16 15,-5 2 0-15,-6 6 0 16,-2 1-496-16,-7 7-96 0,-2 1-32 0,-4 4-12544 16,2 1-2512-16</inkml:trace>
  <inkml:trace contextRef="#ctx0" brushRef="#br0" timeOffset="1485.94">15898 9804 8287 0,'-7'4'736'0,"5"-4"-592"0,-4 2-144 0,6 1 0 0,-3-3 1280 0,3 0 240 0,0 0 32 0,0 2 16 0,-4 0 1216 0,2-2 240 0,2 2 48 0,-4 2 16 0,4-4-656 0,0 0-128 0,4 0-16 0,-4-4-16 0,6 0-864 0,-6-1-192 0,3-1-16 0,3 0-16 0,-2-3-368 0,1 0-80 0,5-5-16 0,-1-4 0 0,6-3-400 0,0-11-64 0,4 6-32 0,2-8 0 0,1 2-48 0,-1 2-16 0,1-2 0 0,3 2 0 0,-1-4-32 0,5 0-128 0,-5 2 192 0,4-2-64 0,-3 4-128 0,-3-3 128 0,4 1-128 0,-3 5 128 0,1-1-128 0,-3 0 0 0,5-2 144 0,-1 2-144 16,-5-1 0-16,9-1 0 0,-1-3 0 0,6-3 0 0,-4 0 0 0,4-5 0 0,3 1 0 0,-3 1 128 0,0-1-128 0,0 3 0 0,3-1 0 0,-3-1 128 0,-4 1 0 0,2 4 0 0,-2-3 0 0,-2 7 0 0,-5 5-128 0,-2-1 192 16,7-4-64-16,-4-4 0 0,4 0-128 0,-3 2 0 15,-5 2 128-15,3 2-128 0,-2 0 0 0,1-4 128 16,3 0-128-16,3-8 0 0,0 7 0 0,2-1 128 15,-2 0-128-15,1 2 0 0,4-2 0 0,-3 2 128 16,0 2-128-16,2 0 0 0,-2 2 0 0,2 0 144 16,-5 3-144-16,1 1 0 0,0 1 0 0,0-1 0 15,-3 3 0-15,5-5 0 0,-2 3 0 0,0 1 0 16,0-1 0-16,-3 3 0 0,3-5 0 0,2-3 0 16,-2 4 0-16,0-1 0 0,-1 1 0 0,1-3 0 0,6-3 0 15,0 0 0-15,-2 2 0 0,1 0 0 16,5-2 0-16,-2 2 0 0,1-6 192 0,-3 6-192 0,0-1 192 0,0 3-192 15,0 0 192-15,-2 1-64 0,-4 1 0 0,2 1-128 16,-6 3 160-16,4-5-160 0,-3 3 128 0,-1 1-128 16,-5 2 0-16,0-1 128 0,0-1-128 0,-1 0 0 15,-3 2 128-15,4-1-128 0,-4 1 0 0,0 4 128 16,0-4-128-16,4 0 0 0,0-3 0 0,2-3 0 16,1 1 0-16,3 3 0 0,-3-5 0 0,3 3 0 15,-1 3 0-15,-3-3 0 0,1 3 0 0,3 3 0 16,-5-2 0-16,-1 0 0 0,4 4 0 0,-5 0 0 15,1 0 0-15,2-2 0 0,0 2 0 0,1 2 0 16,-3 2 0-16,0-6 0 0,0 4 0 0,1-1 0 16,-1 1 0-16,0-2 0 0,1 0 0 0,3-2 0 15,-4 2 0-15,-2-2 0 0,5 0 0 0,-3 0 0 16,2-1 0-16,-2 1 0 0,-1 2 0 0,1 0 0 0,0 0 0 0,0-2 0 16,1 2 0-16,3 0 0 0,1 0 0 0,3 0 0 15,5-8 0-15,-2 4 0 0,-4 2 0 0,4 4 0 16,-2-6 0-16,6 1 0 0,0 1 0 0,0-2 0 15,0 2 0-15,3-2 0 0,3 2 0 0,-1 0 0 16,2 2 0-16,-7 0 0 0,0 2 0 0,0 2 0 16,0-4 0-16,-6 2 0 0,2-2 0 0,2 0 0 15,2-2 0-15,0 0 0 0,1-2 800 0,1 2 176 16,-2 0 48-16,2 0 0 0,1 0-832 0,-3 4-192 16,0-6 0-16,0 4 0 15,-1 0-752-15,-4 6-192 0,-1-4-32 0,-7 3-16 0,1 1 864 0,-3 1 128 0,0 1 0 16,1 1 160-16,-5 3-160 0,4-3 192 0,-6 2-192 0,2 2 192 15,-5-2-192-15,-1 4 0 0,1 0 0 0,-1-3 128 16,-2 3-128-16,3 0 0 0,-3 0 0 0,3 0 0 16,1 0 0-16,2-2 0 0,-3 2 0 0,-1-6 0 15,0 4 0-15,-1 0 0 0,5-1 0 0,0-1 0 16,-3 2 0-16,5-4 0 0,-4 5 0 0,2-1 0 16,0-2 0-16,2 2 0 0,0-2 0 0,4 1 0 15,-4 3 0-15,4-2 0 0,0 2 0 0,-2 0 0 16,1 0 0-16,-1 0-144 0,-2 0 144 0,-5 0-208 15,1 0 80-15,-2 0 128 0,-1 0-208 0,-2 0 80 16,-1 0 128-16,-1 0-160 0,2 0 160 0,-6 0-160 16,0 2-160-16,0-2-16 0,0 3-16 0,0-3 0 15,-4 0-320-15,2 0-64 16,-2 4-16-16,-1-8-11744 0,-1 4-2352 0</inkml:trace>
  <inkml:trace contextRef="#ctx0" brushRef="#br0" timeOffset="1897.86">20925 5331 9215 0,'0'-2'400'0,"0"1"96"0,0-1-496 0,0 2 0 0,0 0 0 0,4 0 0 0,-4 0 2624 0,0 0 448 0,2 0 64 0,2 0 32 16,1 0-192-16,3 0-32 0,1 0-16 0,3 3 0 0,1 3-1280 0,2 0-256 0,-15-6-48 0,0 0-16 0,0 0-608 0,0 0-112 0,105 47-32 0,-105-47 0 0,0 0-304 0,0 0-64 0,87 41-16 0,-87-41 0 0,0 0-192 0,0 0 176 0,0 0-176 0,88 56 160 0,-88-56-160 0,0 0 0 0,0 0 0 0,0 0 0 0,0 0 0 0,28 74 128 0,-34-57-128 0,1-2 0 0,-3-2 0 0,-3 2 0 0,2 0 0 0,-6 0 0 0,-4 4 0 0,0 0 0 0,0-1 0 0,-1-1 0 0,-3 6-272 0,2-3-96 0,-1 3-16 0,-3 0 0 0,7 1-1776 0,-3-5-352 0</inkml:trace>
  <inkml:trace contextRef="#ctx0" brushRef="#br0" timeOffset="3157.2">10358 12412 17503 0,'0'0'1552'0,"0"0"-1232"0,0 0-320 0,0-3 0 16,-4 1 1904-16,4 0 320 0,-1 0 64 0,-3-4 16 16,-2 1 672-16,2 3 144 0,-1 2 16 0,1-2 16 15,-2-2-1712-15,3 0-352 0,-1 3-64 0,2 1 0 16,-4-4-576-16,3 4-128 0,-3 4 0 0,2-4-16 16,-1 0-80-16,-3 3-16 0,2 3 0 0,1-2 0 15,-5 7-80-15,1 0 0 0,0 6-128 0,-5-2 192 16,5 0-192-16,-2 4 0 0,-2 0 128 0,1 3-128 15,-3 3 0-15,-2 1 0 0,6-3 0 0,-8 1 0 16,4 4 0-16,-2-3 0 0,2-5 0 0,0 3-160 16,2-4 160-16,2-4 0 0,-4 4-144 0,0-4 144 15,2-6 0-15,3 2 0 0,1 1 0 0,-2-1 0 16,3-2 0-16,2 1 0 0,-3-7 0 0,3 5 0 16,6-4-160-16,-5 1 160 0,3-1 0 0,0 0-144 0,2-4 144 0,0 2 0 15,0 1 0-15,0-3-128 0,0 2 128 0,2 0 0 16,2 4 0-16,-1-4 0 0,3 5 0 0,0-1 0 15,1 3 0-15,3 1-128 0,1 1 128 0,2 2 0 16,2 6 0-16,-15-19 0 0,0 0 0 0,0 0 0 16,71 62 0-16,-71-62 0 0,0 0 0 0,0 0 0 15,83 49 0-15,-83-49-128 0,0 0 128 0,0 0 0 16,100 34 0-16,-100-34 0 0,0 0 0 0,0 0 0 16,103 24 0-16,-103-24 0 0,0 0-128 0,0 0-64 15,100 26 0-15,-100-26-12192 16,0 0-2448-16</inkml:trace>
  <inkml:trace contextRef="#ctx0" brushRef="#br0" timeOffset="36716.25">19535 17496 13823 0,'-19'0'1216'0,"10"0"-960"0,-1 0-256 0,1 0 0 0,5 0 2704 0,2 0 496 0,-2 0 112 0,-5 0 16 0,0 0 336 0,-6 0 80 0,5 0 16 0,1 0 0 0,-1 0-2320 0,5-2-464 0,1-2-80 0,4-5-32 0,0 3-368 0,4-3-80 0,1-8-16 0,1-2 0 0,2 6-144 0,-3-6-48 0,5-7 0 0,1-8 0 0,2-4-64 0,0-3-16 0,2-2 0 0,0-4 0 0,0 4-128 0,0-6 160 0,2 0-160 0,-2 2 160 0,0 0-160 0,-2 7 0 0,-3 7 0 0,-1-5 0 0,3-7 0 0,-3-6 0 0,0 8 0 0,3-6 0 0,1-7 0 0,-4-6 0 0,4-2 0 0,-1-2 0 0,-3 12 0 0,0-3 0 0,-3 5 0 0,-2 1 0 0,1 4 0 0,-1 0 0 0,-2 7 0 0,-2 1 0 0,0 3 0 0,0 6-144 0,-2-2 144 0,2 8 0 0,0 3-224 0,-4 6 64 0,3 2 16 0,-1 4 0 0,2 3-80 0,-2 6-16 0,2-4 0 0,-4 8 0 16,4 2-224-16,-2 1-48 0,2 2-16 0,0 3 0 0,0 3-496 0,0 4-80 0,0 1-32 15,0 3-10576-15,0 1-2112 0</inkml:trace>
  <inkml:trace contextRef="#ctx0" brushRef="#br0" timeOffset="37120.71">19732 17456 10127 0,'0'12'448'0,"0"-7"96"0,0 3-544 0,0-3 0 16,0-1 0-16,0-4 0 0,0 0 2912 0,0 2 480 15,0 0 80-15,2-2 32 0,2-2-352 0,-4-5-64 16,2-5-16-16,0-1 0 0,3 0-1392 0,-3-6-272 16,2 0-64-16,1 1-16 0,-1 3-576 0,2-6-112 15,1-4-32-15,1-7 0 0,5-1-272 0,-4-5-48 16,5-1-16-16,-5-5 0 0,6-4-48 0,-4-3-16 0,4 0 0 0,2-5 0 16,-2-1-80-16,-2 3 0 0,2-3-128 15,0 3 192-15,1-2-192 0,2-6 0 0,1-6 128 0,0 0-128 16,-4 4 0-16,0 4 0 0,-2 4 0 0,-2 1 0 15,-1 8 0-15,-3 2 0 0,-1 8 0 0,0 3 0 16,-3 6 0-16,-3 1 0 0,0 5 0 0,0 3 0 16,0 6-176-16,0 2 32 0,-3 1 0 0,-1 1 0 15,2 3-112-15,-2 6-32 0,2 0 0 0,-1 0 0 16,-1 0-416-16,2 6-64 0,-2-1-32 16,0 3-16784-16</inkml:trace>
  <inkml:trace contextRef="#ctx0" brushRef="#br0" timeOffset="37418.33">19826 15722 24879 0,'-6'-13'1088'0,"5"7"256"0,-3-2-1088 0,-2 7-256 16,6-5 0-16,-4 6 0 0,1 0 2816 0,-3 0 512 15,0 0 112-15,-3 6 16 0,-6 3-1856 0,2 10-352 16,2 1-80-16,-3 11-16 0,1 6-784 0,-2 10-176 16,4 0-16-16,-6 6-16 0,0 5-160 0,-2 2 0 15,0 0 0-15,1 0 0 0,3-3 0 0,-4-5 0 16,4-5 0-16,0-2 0 0,2 2-320 0,-2-13-64 0,5-6 0 0,3-7 0 31,1-4-576-31,4-6-112 0,-2-7-16 0,4-8-16 16,4-9-1168-16,-4-8-224 0,0-9-64 0,6-7 0 15,3-6-768-15,1-12-144 0</inkml:trace>
  <inkml:trace contextRef="#ctx0" brushRef="#br0" timeOffset="37585.15">19574 16107 14671 0,'72'-210'1296'0,"-67"198"-1040"0,-5 12-256 0,0-3 0 16,4-3 0-16,2-9 0 0,3-8-208 0,10-7 208 15,5-11 3328-15,1 5 768 0,5 4 144 0,2 12 48 16,-32 20-512-16,0 0-80 0,0 0-32 0,97 15 0 16,-97-15-1744-16,51 56-368 0,-51-56-64 0,49 64 0 15,-49-64-1008-15,47 56-208 0,-47-56-32 0,55 55-16 16,-55-55-224-16,0 0 128 0,86 71-128 0,-86-71 0 15,0 0 0-15,86 62 0 0,-86-62-240 0,0 0 80 16,91 68-80-16,-91-68-16 0,0 0 0 0,67 69 0 16,-67-69-448-16,0 0-112 0,53 79-16 0,-53-79-12816 15,28 68-2592-15</inkml:trace>
  <inkml:trace contextRef="#ctx0" brushRef="#br0" timeOffset="38237.07">19170 18043 17503 0,'0'-10'1552'0,"-4"3"-1232"0,1 1-320 0,1 4 0 0,2-3 2048 0,-6 1 368 0,-1-11 64 0,-5-4 16 0,-1-5 384 0,-2 1 96 0,-4 4 16 0,4 4 0 0,0 6-1680 0,-2 3-336 0,0 6-64 0,4 2-16 0,-2 6-576 0,-2-1-112 0,2 10-16 0,0 2-16 0,0 5-176 0,0 6 160 0,-2 4-160 0,6 2 160 0,-4 5-160 0,6 2 0 0,-1-1 0 0,1 3 128 0,3 6-128 0,2-6 0 0,-1-4 0 0,5-2 0 0,0-7 0 0,2-2 0 0,1-11 0 0,1-2 0 0,4-4 0 0,-1-5 0 15,3-2 0-15,1-6 0 0,-11 0-320 0,0 0 48 16,0 0 16-16,56-44 0 0,-37 25-112 0,-4 1-16 0,4-5 0 0,0 2 0 16,-4-1 128-16,4 1 32 0,-4 6 0 15,-2 6 0-15,2-1 224 0,-4 5 0 0,2 5-160 16,-3 0 160-16,-1 5 0 0,0-1 0 0,-3 4 0 0,3 1 0 15,-3 4 192-15,0-1 16 0,1-5 0 0,-1 2 0 16,-2-3-80-16,5-2-128 0,-3 1 176 0,3-5-176 16,2 0 0-16,2-3 0 0,-13 3 0 0,0 0-144 31,0 0-1072-31,72-28-192 0,-72 28-64 0,0 0 0 16,73-31-1792-16,-73 31-384 0</inkml:trace>
  <inkml:trace contextRef="#ctx0" brushRef="#br0" timeOffset="38704.85">19642 18219 8223 0,'0'0'176'0,"0"0"32"15,28-22 16-15,-28 18 32 0,0 4-256 0,0 0 0 0,0-2 0 0,0 2 0 16,-7-4 3264-16,-1 2 592 0,-1-1 128 0,-1-1 32 16,-5 0-880-16,2-1-192 0,-6-1-16 0,4 0-16 15,0-1-1248-15,2 1-256 0,-2 1-64 0,2-5 0 16,2 1-768-16,-6-1-176 0,5 5-16 0,3-3-16 0,-4 1-368 0,2 3 0 16,1-4 0-16,-3 6 128 0,7 2-128 0,-3 0 0 15,3 4 0-15,3 4 0 0,1 1 0 0,2 6 0 16,-4 2 0-16,4 8 0 0,4 3 0 0,-2 2 0 15,3 7 0-15,3 7 0 0,1-1 0 0,6 0 0 16,-5 0 0-16,5-9 0 0,-2-4 0 0,-13-30 0 16,26 47 0-16,-26-47 128 0,0 0-128 0,0 0 176 15,0 0-176-15,0 0 192 0,0 0 48 0,94-30 16 16,-85 4 0-16,1-4 0 0,-3-4-64 0,1-6-16 0,1-7 0 16,-3-1 0-16,-2-3-176 0,1-4 0 0,-5-3 144 0,0-2-144 15,0-2 0-15,-3 9 0 0,3 10 0 0,-2-6 0 16,-6-5 0-16,-1-5 0 0,-1 7 0 0,-1 1 128 15,-2 6 0-15,2 6 16 0,1 7 0 0,-5 7 0 16,6 3 32-16,-1 7 0 0,-3 9 0 0,8-2 0 16,-1 7 64-16,-2 4 16 0,7 5 0 0,-3 5 0 15,4 2-64-15,0 8-16 0,4 7 0 0,1 7 0 16,5 6-176-16,1 1 0 0,2 3 0 0,2 1 0 16,0 1 0-16,2 4 0 0,2 0 0 0,-2-5 0 15,0 3 0-15,3 4 0 0,3 3 0 0,1-2 0 16,-5-3 0-16,2-10 0 0,1 0 0 0,-22-43 0 15,51 72-496-15,-51-72 32 0,53 58 0 0,-53-58 0 16,56 49-880-16,-56-49-160 0,0 0-32 0,87 47-15808 16</inkml:trace>
  <inkml:trace contextRef="#ctx0" brushRef="#br0" timeOffset="39172.99">20309 18125 8287 0,'-9'-5'736'0,"3"-3"-592"0,2 3-144 0,-1 3 0 0,1-2 4032 0,-2-2 768 0,-7-3 144 0,-6-10 48 0,-1-3-768 0,-9-3-160 0,5 4-32 0,1-1 0 0,3 5-2736 0,5 4-544 0,2 3-112 0,-1-1-32 0,3 7-224 0,2-1-64 0,3 5 0 0,2 5 0 0,-5 1-192 0,7 5-128 0,0 6 128 0,2 4-128 0,0 1 0 0,2 7 0 0,4 4 0 0,-1 7-192 0,1-1 192 0,2 3-128 0,1-3 128 0,2-1-128 0,-1-3 128 0,3-8 0 16,-13-27-144-16,0 0 144 0,30 49-208 0,-21-49 16 0,1-6 16 0,-1 2 0 15,-3-1-48-15,3-3-16 0,-3-7 0 0,3-6 0 16,-1-3 112-16,-1-4 128 0,1-2-208 0,1-6 80 16,0-3-64-16,1-8 0 0,1-8 0 0,-2-7 0 31,5-2-256-31,-7 0-64 0,3-3-16 0,-7 3 0 16,1-2-160-16,-8 8-16 0,1 5-16 0,-5-1 0 15,-1-5 240-15,-8 3 48 0,2 0 16 0,0 7 0 0,0 9 208 0,-2 6 32 0,5 12 16 0,-1 7 0 16,2 9 1072-16,2 6 224 0,3 0 32 0,-3 10 16 15,-1-3-304-15,5 10-64 0,1 2-16 0,0 0 0 16,4-4-368-16,0 9-80 0,4 6-16 0,1 10 0 16,9 10 48-16,-3 5 0 0,8 7 0 0,-4 0 0 15,7 0-64-15,-3-4-16 0,0 0 0 0,1-7 0 0,-4-6-80 0,2-2-16 16,1 1 0-16,0-3 0 16,-19-41-208-16,39 68 0 0,-39-68 128 0,40 54-128 15,-40-54-304-15,0 0-96 0,60 58-32 0,-60-58 0 16,0 0-368-16,0 0-80 0,0 0-16 0,83 32-11776 15,-83-32-2368-15</inkml:trace>
  <inkml:trace contextRef="#ctx0" brushRef="#br0" timeOffset="39491.15">20612 17885 17503 0,'0'-6'768'0,"0"2"176"0,0 1-752 0,2 1-192 0,-2 2 0 0,3 0 0 15,-3 0 3376-15,6 0 640 16,1 5 128-16,-7-5 16 0,0 0-1536 0,0 0-304 15,64 57-64-15,-64-57-16 0,44 51-1344 0,-44-51-256 0,37 62-64 0,-22-31-16 16,-15-31-96-16,30 64-16 0,-17-32 0 0,-1-5 0 16,1-1-208-16,-8-2-48 0,3-3-16 0,-2-2 0 15,-3-2-176-15,3-2 0 0,-6-6 0 0,2-3 0 16,0 3 0-16,-2-9 0 0,0 0 0 0,0-4 0 16,0 3-256-16,-2-7 0 0,0-3 16 0,2-4 0 15,-4-2 16-15,2-4 0 0,-1-7 0 0,-3-6 0 16,2 0 224-16,0-7 0 0,3-4 0 0,-3-4 0 15,4-2 128-15,0-1-128 0,4-1 144 0,-3 8-144 16,7-2 160-16,-2 7-160 0,-1 3 160 0,5 7-160 16,3 2 0-16,-2 5 0 0,4 12 0 0,-2 1 0 15,-13 10-256-15,0 0-160 0,0 0-32 0,0 0-12240 16,77-7-2464-16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19:2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13626 14384 2751 0,'-5'-10'256'0,"5"5"-256"0,-4-1 0 0,4 0 0 0,0-1 1776 0,0 1 304 0,0 1 64 0,-4-9 16 0,2-6 1360 0,2-6 256 0,-4-5 64 0,1 3 16 0,3 2-880 0,-2 7-176 0,-2 0-48 0,2 6 0 0,2 4-1104 0,-4 1-240 0,4 5-32 0,-3 3-16 0,3 0-688 0,-2 0-144 0,2 1-16 0,0 3-16 0,0 2-176 0,0 1-48 0,-4 3 0 0,4 1 0 0,-6 2-80 0,6 2-32 0,0-5 0 0,-3 3 0 0,3 4-160 0,0 0 160 0,-4-6-160 0,4 2 160 0,-2 2-160 0,-4 4 0 0,3 15 0 0,-1 3 0 16,-2 8 0-16,1 2 0 0,-3-2 0 0,2 1 0 16,1 2 0-16,-3-4 0 0,1-1 0 0,3-4 0 15,0-1 0-15,2-4-144 0,-1 1 144 0,-1 1-160 16,2 4 160-16,2-3 0 0,-4 3-144 0,8 1 144 16,-4 2 0-16,-4-1 0 0,4-7 0 0,0-1 0 15,0-2 0-15,0 0 0 0,0 0 0 0,0-2 0 16,4 0 0-16,-4-2 0 0,2-3 0 0,2-1 0 15,-4-1 0-15,3-5 0 0,3-3 192 0,-2 4-64 0,1-2 0 16,1 2-128-16,3 0 192 0,-3 0-64 16,2-3-128-16,-7-4 160 0,3-7-160 0,-4 1 160 0,4 2-160 0,-2-3 192 15,4 5-192-15,1 1 192 0,2 0-64 0,3 4 0 16,-12-15 0-16,0 0 0 0,0 0 0 0,0 0-128 16,0 0 192-16,81 43-64 0,-66-41 0 0,0-2 0 15,1-2 0-15,1 2 0 0,0-5-128 0,-17 5 192 16,0 0-192-16,0 0 192 0,83-21-64 0,-83 21 0 15,0 0 0-15,75-17 0 0,-75 17-128 0,0 0 128 16,83-24-128-16,-83 24 128 0,0 0-128 0,81-23 0 16,-81 23 0-16,0 0 0 0,86-34 0 0,-86 34 0 15,64-24 128-15,-64 24-128 0,58-30 0 0,-58 30 0 16,57-34 0-16,-33 17 0 0,-24 17 0 0,49-30 0 16,-49 30 128-16,47-28-128 0,-47 28 0 0,0 0 0 0,68-38 0 0,-50 23 0 15,-3 0 0-15,0 0 0 0,-1-4 128 0,1 2-128 16,-6 1 0-16,2-1 160 0,2 0-160 0,-3-2 160 15,-1 0-32-15,1 4 0 0,-1 0 0 0,-3 2 0 16,3 0-128-16,-5 1 192 0,1 3-192 0,-1-4 192 16,-4 4-192-16,6-1 160 0,-4 1-160 0,0-3 160 15,3 3-160-15,-5-2 128 0,2 1-128 0,2 1 128 16,-4 0-128-16,4-1 0 0,-4 1 0 0,2-1 128 16,1 1-128-16,-3-2 0 0,4 3 0 0,-4-1 0 15,2 3 0-15,2-7 0 0,-4 4 0 0,3-3 0 16,-3-3 0-16,2 2 0 0,2-2 0 0,0-4 0 15,1 1 0-15,-5-1 0 0,6 0 0 0,-6 0 0 16,4-1 0-16,-4-1 0 0,0 2 0 0,0-4 0 16,-4 5 0-16,4-10 0 0,-6-12 0 0,1 14 0 15,1 14 0-15,-2 1 0 0,-1-2 0 0,-2-4 0 0,-1-5 0 0,-1-3 0 16,1-3 0-16,-3 4 0 0,2-1 0 0,-4-5 0 16,2-2 0-16,-6-2 0 0,-2-3 0 0,3-1 0 15,-5 4 0-15,2 4 0 0,-1 2 0 0,1 7 0 16,2 3 0-16,1-1 0 0,-3 4 0 0,-2 5 0 15,3 1-160-15,-3 0 160 0,4 3-160 0,-1 0 160 16,1 2-160-16,-6 1 160 0,3-1 0 0,-3 2 0 16,1-4 0-16,0 3 0 0,-5-3 0 0,5 2 0 15,-4-5 0-15,0 0 0 0,-2-5 0 0,-1 7 0 16,5-3 0-16,0 3 0 0,-2 5 128 0,-1-2-128 0,-1 4 144 16,2 0-144-16,0 4 128 0,-2-4-128 15,2 6 0-15,0 1 0 0,3 1 0 0,1 1 0 0,1 4 0 0,2 2 0 16,3 4 0-16,3 0 0 0,-2 0 0 0,5 1 0 15,3 1-160-15,-4 0 32 0,4-1 0 0,1 3 0 16,-1 1-64-16,5-5 0 0,-2-4 0 0,2 0 0 31,1 4-176-31,1 2-32 0,2-3-16 0,0-3 0 16,2-1-208-16,1-3-32 0,3-2-16 0,2 1 0 0,1-5-640 16,-1 3-128-16,1-2-32 0,0-1 0 0</inkml:trace>
  <inkml:trace contextRef="#ctx0" brushRef="#br0" timeOffset="2142.25">14528 14168 14735 0,'-9'3'1312'0,"5"1"-1056"0,-1-4-256 0,5-4 0 0,0 3 1936 0,-4-1 336 0,-6 0 64 0,-1-4 16 0,-2 2 1152 0,0-5 224 0,3-4 48 0,3 2 16 0,-1-3-2080 0,3 3-432 0,5-4-64 0,-4 2-32 0,8 0-432 0,-4 1-96 0,3 3-16 0,-1-4 0 0,6 2-64 0,-2 1-32 0,-1 1 0 0,5-1 0 0,-1 1-96 0,0 3-32 0,5-3 0 0,1 2 0 0,3-3-112 0,-1 3-32 0,2-3 0 0,-19 10 0 0,51-28-112 0,-51 28-32 0,58-32 0 0,-58 32 0 0,62-36-128 0,-62 36 0 0,73-41 0 0,-35 20 128 0,-38 21-128 0,79-47 0 0,-32 23 0 0,0-2 128 0,2-1-128 0,7-3 192 0,4 0-192 0,6-2 192 0,2 0-192 0,3-2 160 0,-3 3-160 0,-4-1 160 0,-4-2-32 0,2 0-128 0,5 0 192 0,-3-3-64 0,-2 6-128 0,0-4 160 0,0 3-160 0,0 0 160 15,-1 2-160-15,-5-2 160 0,-3 6-160 0,-1 3 160 16,-9-1-160-16,6-1 160 0,4 1-160 0,-4-1 160 16,-2 3-160-16,-2-1 128 0,-2 2-128 0,4-3 128 15,6-4 0-15,5-4 0 0,8 0 0 0,1-4 0 16,1 4 0-16,-4 0 0 0,-2-1 0 0,-4 1 0 15,-5 7-128-15,-3 1 192 0,9-1-192 0,-1 1 192 16,4-1-192-16,2 1 128 0,2 5-128 0,-4-3 128 16,5 3-128-16,-67 19 128 0,124-34-128 0,-124 34 128 15,117-28-128-15,-117 28 0 0,116-32 144 0,-116 32-144 0,109-23 160 0,-109 23-32 16,124-18-128-16,-124 18 192 0,136-21-32 0,-136 21-16 16,129-17 0-16,-129 17 0 0,126-9 16 0,-126 9 0 15,124-8 0-15,-124 8 0 0,130-4-160 0,-130 4 160 16,141-5-160-16,-141 5 160 0,152-8-160 0,-152 8 160 15,141-2-160-15,-141 2 160 0,137 0-160 0,-137 0 0 16,136 2 0-16,-136-2 128 0,135 4 736 0,-135-4 144 16,152-6 16-16,-69-1 16 15,-6 1-1648-15,0 0-336 0,-2-3-64 0,-75 9-16 0,141-9 832 0,-141 9 192 16,145-13 0-16,-70 5 0 0,-75 8 0 0,145-13 0 16,-64 7 0-16,-81 6 0 0,148-15 0 0,-71 6 0 15,0 1 0-15,6-3 0 0,-1 3 0 0,3-1 0 0,-8 3 160 16,0 1-160-16,-77 5 128 0,132-10-128 0,-132 10 128 15,143-15-128-15,-143 15 0 0,140-13 0 0,-61 8 128 0,0-3-128 16,2 2 0-16,-81 6 0 0,145-9 0 0,-145 9 0 16,133-11 0-16,-133 11 0 0,132-15 0 0,-132 15 0 15,118-10 0-15,-118 10 0 0,126-13 0 0,-126 13 0 16,145-5 0-16,-145 5 0 0,139-10 128 0,-139 10-128 16,128-15 0-16,-128 15 0 0,120-19 0 0,-120 19 0 15,130-24 0-15,-66 11 0 0,3 1 128 0,-67 12-128 16,135-18 0-16,-69 8 0 0,-66 10 144 0,121-17-144 15,-121 17 0-15,114-17 128 0,-114 17-128 0,111-9 0 16,-111 9 0-16,117-9 0 0,-117 9 0 0,118-4 0 16,-118 4 0-16,111 4 0 0,-111-4 0 0,105 5 128 15,-105-5-128-15,92 8 0 0,-92-8 0 0,92 7 0 16,-92-7 0-16,100 8 0 0,-100-8 0 0,88 5 0 0,-88-5 0 0,90 10 0 16,-90-10 0-16,96 5 0 0,-96-5 0 0,100 6 0 15,-100-6 0-15,98 4 0 0,-98-4 0 0,92 0 0 16,-92 0 0-16,90 4 0 0,-90-4 0 0,90-8 0 15,-90 8 0-15,87-2 128 0,-87 2-128 0,92-9 0 16,-92 9 0-16,105-10 0 0,-105 10 0 0,98-7 0 16,-98 7 0-16,95-2 128 0,-95 2-128 0,92-9 0 15,-92 9 0-15,87-12 0 0,-87 12 128 0,90-13-128 16,-90 13 128-16,83-13-128 0,-83 13 128 0,75-9-128 16,-75 9 128-16,96-15-128 0,-96 15 0 0,96-12 0 15,-96 12 0-15,92-13 128 0,-92 13-128 0,88-15 0 16,-88 15 0-16,85-15 0 0,-85 15 0 0,67-15 0 15,-67 15 0-15,74-13 0 0,-74 13 0 0,75-15 0 0,-75 15 0 0,62-19 0 16,-62 19 0-16,58-19 0 0,-58 19 0 0,58-22 0 16,-28 5 0-16,2 0 0 0,-2-2 0 0,-1-1 0 15,-1-3 0-15,0 0 0 0,-4 1 0 0,1-8 128 16,3-2-128-16,0 0 0 0,-7-2 0 0,-2 8 0 16,-4-1 512-16,4 1 48 0,-1-13 0 0,3-8 0 15,3-2-416-15,-1-4-144 0,1-5 0 0,5-6 0 16,-5-2 0-16,4-11 0 0,0-2 0 0,6-9 0 15,2-6-496-15,5-4-80 16,-1 2-32-16,3-1 0 0,0 7 112 0,0 3 32 0,1 10 0 16,-7 2 0-16,3 11 48 0,-3 4 16 0,-3 9 0 0,0 4 0 15,-6 8 144-15,-2 1 48 0,1 4 0 0,-7 2 0 16,3 2 80-16,-2 6 128 0,-6-1-208 0,0 7 80 0,-2 3 128 16,-4-2 0-16,-3 7-144 0,-2 1 144 0,-1 3 0 15,-1 4 0-15,2-3 0 0,-4 5 0 0,-4 0 0 0,2 0 0 16,2 2-144-16,-3 1 144 0,-1-1 0 0,2 2-192 15,-6 5 192-15,7-5-160 0,-7 4 16 0,2-1 0 16,3-1 0-16,1-1 0 0,-4 1 16 0,2 2 0 16,4-5 0-16,-5 3 0 0,1-4-16 0,0 2 0 15,2-1 0-15,-1 1 0 0,-1-2-16 0,2 2 0 16,-2-4 0-16,0 0 0 0,3 2-32 0,-5-2 0 16,6 0 0-16,-4 0 0 0,-1 0-64 0,1-2 0 15,4 2-16-15,-6 0 0 0,1 0-16 0,1-4 0 16,-2 4 0-16,2 0 0 0,1-2-32 0,-3 0-16 15,0 0 0-15,3 2 0 0,-3-5 32 0,2 1 16 0,0-2 0 0,3 3 0 16,-5-5 32-16,6 2 0 0,-4-3 0 0,-1 2 0 16,5-3 64-16,0 3 32 0,0 1 0 0,0-3 0 15,0 3 160-15,0-2-192 0,1 3 192 0,3-1-192 16,-4-1 192-16,0 5 0 0,0-2 0 0,0 2-128 16,0 4 128-16,-4 2 0 0,-1-1 0 0,-1 7 0 15,-7 1 0-15,2 4 128 0,1-2-128 0,-8 6 176 16,-1 6 16-16,-9 5 16 0,3 3 0 0,-5 1 0 15,4-2 48-15,1 2 0 0,-1 4 0 0,3-5 0 16,-1 1-96-16,5-7-16 0,4-1 0 0,2-7 0 16,7-2-144-16,1-4 0 0,5-9 0 0,0-4 128 15,9-4-128-15,1-7 0 0,6-8-160 0,7-6 160 16,-2-1-400-16,5-8 16 0,8-5 0 0,1-8 0 16,7-2-96-16,-6-6-16 0,5 3 0 0,-2-1 0 0,-1 2 112 15,-8 6 0-15,2 4 16 0,-8 11 0 0,-3 5 240 0,-2 3 128 16,3 7-160-16,-7 2 160 0,0 5 0 0,-1 6 0 15,-3 4 208-15,-2 8-64 0,-9-10 240 0,0 0 32 16,28 65 16-16,-28-65 0 0,16 79 16 0,-13-34 0 16,3 2 0-16,-6-47 0 0,9 89-80 0,-9-89-16 15,10 84 0-15,-8-44 0 0,-1-3-80 0,1 1-16 16,2-4 0-16,-2 0 0 0,2-8-128 0,-4 0-128 16,0-26 192-16,0 0-192 0,13 55-128 0,-11-42-144 15,2-4-32-15,-1 1-13344 16,3-1-2672-16</inkml:trace>
  <inkml:trace contextRef="#ctx0" brushRef="#br0" timeOffset="3591.13">29333 8282 1839 0,'0'-2'160'0,"0"-2"-160"0,0 0 0 0,0 3 0 0,0 1 1536 0,0-4 288 0,0 0 48 0,0 2 16 0,4-7 1184 0,-4-1 224 0,0 1 48 0,-4-6 16 0,4 0-96 0,0 2-32 0,-5 0 0 0,5 1 0 0,-4-1-800 0,-2 2-176 0,1 1-16 0,1 1-16 0,-2 0-1296 0,3-1-256 0,-3-3-48 0,-2 4-16 0,7-1-144 0,-7 1-16 0,2 1-16 0,1 3 0 0,-10 3-224 0,2 2-32 0,-2 7-16 0,-4 5 0 0,0 6-160 0,-2 11 0 0,-3 5 0 0,5 5 0 0,0-7-272 0,4 4 64 0,2 5 16 0,-2 6 0 0,6 4-16 0,-4-1 0 0,7 1 0 0,2-6 0 0,4-3-64 0,4-5-16 0,-4-37 0 0,9 53 0 0,-9-53-32 0,0 0-16 0,0 0 0 0,0 0 0 0,0 0-176 0,90 5-16 0,-65-25-16 0,-1-8 0 0,5-1 96 0,-5-1 0 0,4-2 16 0,-3 2 0 0,1 0 160 0,0-2 16 0,-1 6 16 0,-1 0 0 0,4 5 240 0,-3-3 0 0,-1 5 0 0,-3 4 0 0,1 5 704 0,-3 1 96 0,-19 9 16 0,0 0 0 15,0 0-240-15,0 0-64 0,0 0 0 0,62 54 0 16,-62-54-64-16,6 46-32 0,-6-20 0 0,4 2 0 0,-4 0-112 0,0-28-32 15,0 49 0-15,0-49 0 0,5 49-272 0,-5-49 0 16,6 47 0-16,-6-47-144 16,0 0-464-16,0 0-96 0,19 66 0 0,-19-66-11776 15,0 0-2368-15</inkml:trace>
  <inkml:trace contextRef="#ctx0" brushRef="#br0" timeOffset="4026.18">30865 7833 22111 0,'-9'-2'1968'0,"1"0"-1584"0,6 2-384 0,-1 0 0 16,-3 0 2960-16,-2-4 512 0,-3 0 112 0,-13 3 0 15,-5-3-1344-15,-1 2-256 0,-3 4-64 0,1 2-16 16,3 5-1216-16,3 2-240 0,-2 4-64 0,0 8 0 15,0 5-256-15,3 6-128 0,1-6 0 0,1 10 128 16,2 5-128-16,-1 0 0 0,7-4 0 0,4 1 0 16,-6 11 0-16,5 3 0 0,3 8 0 0,0 0 0 0,5-13 0 0,4-6 0 15,0-43 0-15,17 59 0 0,-17-59 0 16,0 0 0-16,0 0 0 0,73 33 128 0,-73-33 0 0,62-20-128 16,-28 1 192-16,4-6-64 0,-8-3-336 0,7-9-80 15,1-3-16-15,1-1-12560 16,-5 5-2496-16</inkml:trace>
  <inkml:trace contextRef="#ctx0" brushRef="#br0" timeOffset="4993.82">31303 7008 26719 0,'0'0'2368'0,"0"0"-1888"0,0 0-480 0,0 2 0 16,0 5 2592-16,-4-1 416 0,2 7 96 0,-1 11 16 15,-1 12-800-15,-2 15-144 0,-3 11-48 0,-1 7 0 16,1-3-560-16,-2 15-112 0,-6 15-32 0,0 15 0 16,-6-1-128-16,-1 3-16 0,1-4-16 0,-1-4 0 15,3-7-208-15,6-4-32 0,2-7-16 0,4-10 0 16,3-10-1424 0,6-10-288-16,0-57-48 0,11 84-16 15,-11-84-736-15,0 0-160 0,0 0-16 0,0 0-16 0,0 0 224 0,0 0 32 0,75 10 16 0,-60-37 0 16,-1-7 336-16,1-3 64 0,3-6 0 0,-1-10 16 15,2 0 496-15,0 6 112 0,-6 12 16 0,2-8 0 16,4 1 384-16,-4 3 176 0,4 1-16 0,-8 10 0 0,2 7 416 0,-3 8 96 16,-5 7 16-16,-1 6 0 0,-2 8 144 0,-2-8 16 15,0 0 16-15,0 60 0 0,0-60-48 0,-2 53-16 16,2-53 0-16,0 81 0 0,0-81-288 0,4 90-48 16,-4-90-16-16,15 92 0 0,-15-92-272 0,28 81-176 15,-28-81 192-15,45 67-192 16,-45-67-432-16,0 0-192 0,85 55-32 0,-85-55-16 15,73 0-576-15,-73 0-112 0,81-30-32 0,-38 2 0 16,0-6 48-16,-3 0 0 0,-1-6 0 0,-1-1 0 16,-1 2-496-16,-7-5-80 0,2 1-32 0,-5 4 0 15,-9 11 1216-15,-3-1 240 0,-1 5 48 0,-11 1 16 0,-3 6 1968 0,-7 4 400 0,-3 4 80 16,-6 5 16-16,-3 2-496 0,-4 2-80 0,3 2-32 0,-5 4 0 16,-3 3-336-16,0 1-80 0,3 3-16 0,1-2 0 15,-1 2-400-15,3 2-80 0,1 2 0 0,4-2-16 16,6 0-304-16,2-2-48 0,3 2-16 0,2-5 0 15,4-10-128-15,0 0 0 0,0 0 0 0,0 0 0 32,0 0-576-32,0 0 16 0,0 0 0 0,68 49 0 15,-68-49-208-15,0 0-32 0,52-6-16 0,-52 6 0 16,38-13 112-16,-19 3 0 0,-19 10 16 0,39-15 0 0,-39 15-80 16,30-13-32-16,-30 13 0 0,0 0 0 0,0 0 608 0,61-5 192 0,-61 5 0 0,0 0-160 15,0 0 928-15,0 0 176 0,0 0 32 0,26 71 16 16,-26-71 32-16,-6 34 16 0,6-34 0 0,0 0 0 15,-5 58-112-15,5-58-32 0,0 0 0 0,0 0 0 16,0 53-432-16,0-53-80 0,0 0-32 0,0 0 0 16,0 0-352-16,0 0 0 0,0 0 0 0,0 0 0 15,0 0-784-15,0 0-80 0,48-12-16 16,-42 1 0-16,3 4-320 0,1-7-64 0,3-1-16 0,-4 0 0 16,6-7-1648-16,0 1-336 0,4-3-64 0,0 5 0 15,-4 0 112-15,-2 2 16 0,8 0 16 0,-8 0 0 0,2 8 4528 0,0 2 912 16,-2-3 176-16,-13 10 48 0,0 0 1088 0,0 0 208 15,0 0 64-15,0 0 0 0,70 43-2080 0,-70-43-416 16,0 0-64-16,34 70-32 0,-34-70-288 0,0 0-48 16,32 94-16-16,-32-94 0 0,9 68-240 0,-9-68-48 15,4 54-16-15,-4-54 0 0,0 0-256 0,-2 66-48 16,2-66-16-16,0 0 0 0,-8 30-272 0,5-26 0 16,-1-1 0-16,2-3 0 0,-2-5 0 0,-1 1 0 0,1-5-240 0,-2-6 80 31,6-2-352-31,-4-4-80 0,4-3-16 0,4-5 0 15,-2-4 160-15,6-1 16 0,-3-6 16 0,1-3 0 0,7-8 112 0,6 2 32 0,0 1 0 0,1 4 0 16,-1 9 112-16,2 1 32 0,7 4 0 0,0 5 0 16,6 1 128-16,0 5 0 0,-2 0 0 0,7 4 0 15,-1 2 0-15,-38 13 0 0,82-17 0 0,-82 17-128 16,72-4-464 0,-72 4-96-16,77 10-16 0</inkml:trace>
  <inkml:trace contextRef="#ctx0" brushRef="#br0" timeOffset="69278.02">20161 4298 35359 0,'0'-4'3136'0,"0"0"-2496"0,0 2-512 0,0-5-128 0,0-1 1440 0,1-1 272 0,3 1 48 0,0 1 16 0,-4 3-912 0,6-3-176 0,-1-5-48 0,8-6 0 0,2-7 576 0,8-9 128 0,-2 2 0 0,1 2 16 0,-3 2-1056 0,2 0-304 0,-1 2 0 0,-1 1 128 0,-2 1-336 0,0 1-80 0,0 3-16 0,-6 3 0 0,2 2-1056 0,-3 3-224 0,-5 3-32 0,-1 1-16 0,2 7 1024 0,-6 1 208 0,0 5 32 0,0 1 16 0,-4 7 176 0,2 4 48 0,-5 5 0 0,1 7 0 0,0 1 128 0,1 5 224 0,1 9-48 0,0 4-16 0,2-2 224 0,2 10 64 0,2 6 0 0,2 2 0 0,-2-12-16 0,2 14 0 0,1 13 0 0,3 13 0 0,1 4-80 0,1-2-16 0,-5-7 0 0,-5-14 0 0,4 0-16 0,-4-3-16 0,2-3 0 0,2-5 0 0,-4-3-144 0,1-5-32 0,3-3 0 0,-4-8 0 0,4-4-128 0,-2-5 0 0,2-2 0 0,-1-5 0 0,-3-27-352 0,6 35-48 0,-6-23-16 0,4-7 0 0,-4-1-352 0,-4-4-64 0,4-6 0 0,-4-3-16 0,-1-4-544 0,1-6-96 0,-2-2-32 0,1-3-15760 0</inkml:trace>
  <inkml:trace contextRef="#ctx0" brushRef="#br0" timeOffset="69929.57">20435 3899 23951 0,'0'0'2128'0,"-4"-3"-1696"0,4-1-432 0,0 2 0 16,0 2 2384-16,4 0 400 0,-4-6 80 0,0 3 16 15,4-3-896-15,-2-2-160 0,5 3-32 0,-1 1-16 16,3 2-1072-16,1 2-192 0,-10 0-64 0,0 0 0 15,0 0-80-15,0 0-32 0,0 0 0 0,95 28 0 16,-95-28-144-16,0 0-48 0,0 0 0 0,0 0 0 16,77 53-144-16,-77-53 0 0,0 0 0 0,0 0 128 15,0 0-128-15,44 73 0 0,-44-73 0 0,5 43 0 16,-8-20-208-16,-3 1 16 0,0 1 16 0,-3-1 0 16,-1 1 0-16,-5-1 0 0,6-1 0 0,-6-3 0 15,2 3-32-15,-2-4-16 0,0 0 0 0,2-4 0 16,-2 0-96-16,0-6-32 0,5 0 0 0,-3-3 0 15,4-6-848-15,-1 0-160 0,5 0-48 0,-5-6-9808 16,5-1-1968-16</inkml:trace>
  <inkml:trace contextRef="#ctx0" brushRef="#br0" timeOffset="70343.92">20939 3745 29487 0,'0'4'1296'0,"0"-2"288"0,-4 2-1264 0,2 1-320 0,2-3 0 0,-2 0 0 0,2 4 2496 0,-2 3 432 0,-2 4 80 0,-1 10 32 0,-1 9-1600 0,-1 0-320 0,1 7-64 0,0-1-16 0,-3 1-288 0,5 1-64 0,2-3-16 0,2-7 0 0,2-3-352 0,2-7-80 0,-4-20-16 0,0 0 0 0,0 0-224 0,0 0 0 0,38 72-192 0,-33-67 192 0,-5-5-640 0,0 0 0 0,0 0-16 0,0 0 0 0,0 0-240 0,0 0-32 0,81 10-16 0,-66-23 0 0,-4 1-416 0,3-6-96 0,-3-7-16 0,2 1 0 15,0-1 0-15,-4-3-16 0,3 2 0 0,1-1 0 0,-4 5 976 0,-3 1 208 0,3 2 48 0,-3 1 0 16,3 3 1408-16,-5 1 304 0,2 7 48 0,-2-1 16 16,1 7 16-16,-5 2 16 0,4 5 0 0,-2 3 0 15,-2-9-656-15,0 0-144 0,9 47-32 0,-5-28 0 16,-4-19 720-16,6 43 144 0,-6-43 16 0,0 0 16 15,9 47-1904-15,-5-35-384 0,-4-12-80 0,0 0-16 16,0 0 608-16,0 0 160 0,0 0 0 0,0 0 0 0,39 62 192 0,-33-60 96 16,-1-1 32-16,3-1 0 15,-2-1-2320-15,-3-5-464 0</inkml:trace>
  <inkml:trace contextRef="#ctx0" brushRef="#br0" timeOffset="70693.57">21401 3392 1839 0,'4'-32'160'0,"-4"15"-160"15,0 0 0-15,0 8 0 0,0 5 4208 0,0 0 800 16,0 4 176-16,0 4 16 0,2-2 304 0,-2 5 64 16,3 10 16-16,-3 4 0 0,0 9-2832 0,4 4-560 15,-4 4-112-15,0 5-32 0,0 2-1840 0,-4 4-368 16,4 1-80-16,-5 3-16 0,1-4 640 0,0 4 112 16,2-6 16-16,-3 1 16 0,5-4-352 0,0-7-176 0,2 3 160 0,-2-40-160 31,5 62-576-31,-5-62-192 0,0 0-64 0,10 52 0 15,-10-52-384-15,0 0-64 0,0 0-32 0,0 0 0 16,0 0-1008-16,0 0-208 0,35-18-32 0,-23-7-16 16,-3 3-80-16,0 1-16 0,6-4 0 0,-1 7 0 0,1 3 2672 0,-4 1 464 0,2 9 128 0,-13 5 32 15,0 0 2064-15,0 0 400 0,0 0 96 0,0 0 16 16,90 37-1536-16,-90-37-288 0,0 0-64 0,34 64-16 16,-34-64-624-16,0 0-128 0,19 77-32 0,-19-52 0 15,0-1-96-15,-4-1-32 0,0 1 0 0,-1 1 0 16,-1-5-192-16,-1 3-64 0,-1-4 0 0,0-1 0 15,3-3-128-15,-5-5-224 0,5-1 48 0,-3-3 16 16,6-2-528-16,-5-8-96 0,1 0-32 0,1-5-11808 16,-1-6-2368-16</inkml:trace>
  <inkml:trace contextRef="#ctx0" brushRef="#br0" timeOffset="71329.14">20491 2340 18431 0,'0'7'1632'0,"2"-1"-1312"0,2-2-320 0,-4-4 0 0,4-4 2320 0,-2 4 400 0,5 0 80 0,4 0 16 0,8 0-192 0,0-4-48 0,7-4 0 0,3-5 0 0,-1-2-1712 0,2 0-352 0,-2-4-64 0,0 1 0 0,2-7-448 0,-3 3 0 0,-3 1 0 0,-3 2 0 0,-4 0-192 0,-6 4-112 0,2-2-16 0,-7 6-16 0,-3 2 64 0,-3 3 16 0,0 1 0 0,0 3 0 0,-3 4 400 0,-3 3 96 0,2 1 16 0,-1 3 0 0,1 1 160 0,0 1 32 0,-2 8 16 0,1 5 0 0,-1 8-96 0,6 4-32 0,-4 7 0 0,8 10 0 0,2 3 64 0,-4 6 16 16,5 6 0-16,-1-6 0 0,-1 0-32 0,-1-12 0 16,-4-3 0-16,0 0 0 0,0-2-64 0,-4-3 0 15,3-8-16-15,-3-6 0 0,-2-2-160 0,1 0-16 0,1-1-128 16,-2-4 192-16,-3 1-192 0,1-7 0 0,-1 4 0 0,-1-8 0 31,-1-1-384-31,2-3-112 0,-6-7-16 0,5-4-16 16,-5-1-368-16,2-8-80 0,4-1-16 0,-3-2-17376 0</inkml:trace>
  <inkml:trace contextRef="#ctx0" brushRef="#br0" timeOffset="71479.36">20510 1834 6447 0,'2'-4'576'0,"2"2"-576"0,-4-1 0 0,2 1 0 15,-2 2 3952-15,3-2 672 0,3 0 144 0,3-4 32 16,6 3-896-16,2-1-160 0,2 2-32 0,-19 2-16 16,0 0-2432-16,0 0-496 0,92 15-80 0,-92-15-32 15,0 0-800-15,81 30-176 0,-81-30-16 0</inkml:trace>
  <inkml:trace contextRef="#ctx0" brushRef="#br0" timeOffset="71829.5">21376 2208 21183 0,'-9'-9'944'0,"3"1"192"16,-1 3-912-16,1 3-224 0,4-4 0 0,-1 4 0 0,-3 0 3616 0,2-3 672 15,-5 1 144-15,-4-6 32 0,-4 1-2592 0,-2 3-512 16,4 1-96-16,-4 3-32 0,2 6-880 0,2 1-176 16,4 3-48-16,-2 3 0 0,2 4-128 0,1 4-144 15,1 3 144-15,-1-1-208 16,3 4-176-16,5 1-48 0,-4 0 0 0,6 2 0 15,0 1-736-15,0-29-160 0,0 0-16 0,15 63-16 16,-15-63-816-16,0 0-176 0,0 0-16 0,0 0-16 16,0 0 832-16,0 0 160 0,0 0 48 0,89 23 0 0,-72-31 1344 0,-1 1 208 0,7-6 80 0,-2 0 16 15,5 3 592-15,-2 3 128 0,5-3 32 16,-29 10 0-16,0 0 480 0,77 0 112 0,-77 0 16 0,0 0 0 16,0 0 224-16,77 25 48 0,-77-25 16 0,0 0 0 15,0 0-944-15,0 0-192 0,0 0-48 0,0 0 0 16,0 0-192-16,60 62-64 0,-53-57 0 0,-5-1 0 15,6-4-320-15,-3 2-192 0,-1 2 192 0,2-8-192 16,3 2-352-16,-3-2-176 0,3-1-48 16,1-3-12336-16,-1 3-2464 0</inkml:trace>
  <inkml:trace contextRef="#ctx0" brushRef="#br0" timeOffset="72403.98">21752 2184 9215 0,'0'0'816'0,"0"0"-656"15,0 2-160-15,0 1 0 0,0-3 4336 0,0 4 832 16,0 2 160-16,4 3 48 0,-4 6-1584 0,4 4-304 15,-4-19-64-15,9 56-16 0,-9-56-2064 0,10 64-432 16,-10-64-80-16,15 66 0 0,-15-66-128 0,0 0-32 16,34 83 0-16,-34-83 0 0,0 0-352 0,0 0-80 15,0 0-16-15,0 0 0 0,71 45-224 0,-60-51 128 16,2-5-128-16,-3 1 0 0,-3-7 0 0,1 2 0 16,1-5-176-16,1-5 176 0,-1 1-432 0,-3-2 48 15,-3-1 0-15,3-1 0 16,0-6-96-16,-3-3-16 0,-3-5 0 0,2-1 0 0,2 7 160 0,0 3 16 0,-4 3 16 15,2 7 0-15,-2 2 64 0,3 8 16 0,1 4 0 0,-4 3 0 16,6 4-16-16,-4 2 0 0,5 4 0 0,-1 2 0 31,3 3-208-31,1 0-64 0,-10-9 0 0,0 0 0 16,0 0-640-16,0 0-144 0,73 70-32 0,-73-70 0 16,0 0-720-16,0 0-128 0,81 41-48 0,-81-41 0 15,0 0 336-15,71 13 64 0,-71-13 16 0,0 0 0 0,0 0 1232 0,72 4 240 0,-55-9 48 0,-1 1 16 16,-6-6 1984-16,-1 3 400 0,-1-1 64 0,-1-1 32 15,-7 1 528-15,0-1 96 0,0 3 32 0,-3 1 0 16,-3-5-1456-16,-2 5-304 0,1-1-48 0,-6 2-16 16,0 1-608-16,-3 1-128 0,1 2-32 0,0 2 0 15,0 1-80-15,-3 1-32 0,3 4 0 0,-4 1 0 16,9 0-160-16,-3 1 0 0,2 3 0 0,2 2 128 16,1 0-128-16,2 0 0 0,3-2 0 0,1 0 0 0,2-1 0 0,0 1 0 15,2-6 0-15,1 1-176 0,3-2-128 0,2-3-16 16,1-1-16-16,0-4 0 0,6 2 32 0,-3-3 16 15,1 1 0-15,0 0 0 0,2 2 144 0,4-2 144 16,-19 2-208-16,0 0 80 0,0 0 128 0,82 19 0 16,-82-19 0-16,0 0 0 0,0 0 320 0,91 58 0 15,-91-58 0-15,0 0 0 0,67 56 112 0,-67-56 16 16,0 0 0-16,0 0 0 0,0 0 880 0,70 74 176 16,-70-74 32-16,0 0 16 0,0 0-1104 0,0 0-208 15,0 0-48-15,0 0-16 16,0 0-1328-16,77 45-256 0,-68-43-48 0,-1-1-18672 0</inkml:trace>
  <inkml:trace contextRef="#ctx0" brushRef="#br0" timeOffset="73337.08">21968 3550 17503 0,'-1'-2'1552'0,"-3"-4"-1232"0,4 3-320 0,-4 3 0 0,2 0 2560 0,2-4 464 0,-4 2 96 0,-1-2 16 0,-5 0 832 0,1 4 160 0,0 4 32 0,-3 6 16 0,5 6-3680 0,1 11-752 0,1 3-128 0,1 9-48 0,0 12 624 0,2 2 112 0,2 14 16 0,0 1 16 0,0 0-80 0,0-4-32 0,0-2 0 0,6-8 0 0,-2-3-224 0,1-8 0 0,1-2 0 0,-6-41 0 0,13 68-240 0,-13-68-144 0,0 0-16 0,26 68-16 0,-18-59-128 0,1 0-32 0,2-9 0 0,-1 0 0 16,3-9-240-16,-2-6-48 0,6-4-16 0,-2-3 0 16,0-3 144-16,4 1 32 0,-4-4 0 0,8-2 0 0,-6 1 384 0,5-1 64 0,-1 2 32 0,1-2 0 15,-3 8 608-15,0-3 112 0,0 6 16 0,-4-1 16 16,0 6 512-16,-6 5 112 0,1 0 0 0,-1 3 16 16,-3 6-576-16,-3 0-112 0,-3 6-32 0,2-4 0 15,-2 5-48-15,0 2-16 0,0 1 0 0,0-1 0 16,-2 3-128-16,2 1-16 0,0-4-16 0,0 0 0 15,0-1-224-15,2 0 0 0,2 1 0 0,-4 0 0 16,0-5-144-16,0 4-128 0,0-3-32 0,4 3 0 16,-4-3-304-16,0 1-64 0,-4 2-16 15,4-7-11680-15,0 7-2352 0</inkml:trace>
  <inkml:trace contextRef="#ctx0" brushRef="#br0" timeOffset="73534.03">22363 3486 11055 0,'-6'0'976'0,"5"0"-784"16,-3 2-192-16,4 0 0 0,-4 3 3648 0,4-3 704 15,-2 2 128-15,2 5 16 0,0 3-640 0,0 5-128 16,0 7-16-16,0-5-16 0,0 5-2704 0,6-5-544 16,-2 0-96-16,1 0-32 0,5-4-320 0,-5-4 0 15,-5-11 0-15,0 0-12384 16,0 0-2432-16</inkml:trace>
  <inkml:trace contextRef="#ctx0" brushRef="#br0" timeOffset="73770.23">22641 3920 23951 0,'-2'2'2128'0,"-1"-2"-1696"0,3 2-432 0,-4 2 0 15,2-4 2576-15,2 1 432 0,-8 5 96 0,1 3 16 16,-2 8-1264-16,-5 8-240 0,1 3-48 0,2 6-16 16,2 0-1232-16,-1 0-320 0,5-1 0 0,-1 5 0 15,6-4 0-15,2-6-144 0,2-2-16 0,-4-26 0 16,0 0-576-16,33 66-112 0,-33-66-32 0,0 0 0 16,0 0-928-16,0 0-192 0,102 36-48 0,-102-36 0 15,66-12 0-15,-66 12-16 0,64-20 0 0,-31 7-9088 16</inkml:trace>
  <inkml:trace contextRef="#ctx0" brushRef="#br0" timeOffset="74372.7">23660 3736 26719 0,'-21'-10'1184'0,"12"5"240"0,-4 5-1136 0,7-4-288 15,0 0 0-15,1 4 0 0,1-2 2112 0,-2 2 384 16,-1 0 64-16,-4 0 0 0,1 0-848 0,-5 0-176 16,6 2-48-16,-4 2 0 0,3 2-1104 0,5 3-208 0,-1 1-48 0,-2 3-128 15,6 2 0-15,-1-2 0 16,3 4 0-16,0 0 0 0,0-17 0 0,0 0 0 0,9 58 0 0,-9-58 0 16,0 0 0-16,0 0 0 0,28 64 0 0,-28-64 0 15,0 0 192-15,0 0-64 0,0 0 0 0,77 49-128 16,-77-49 256-16,0 0-64 0,0 0-16 0,83 17 0 15,-83-17-176-15,0 0 192 0,0 0-192 0,0 0 192 16,77 24-192-16,-77-24 0 0,0 0 0 0,0 0 128 16,0 0-128-16,9 53 0 0,-18-40 0 0,-2 2 0 15,-2 0 0-15,-2 0 0 0,0 0 0 0,-4 0 0 16,0 2 0-16,0-2-272 0,-1-4 32 0,3-1 16 16,0-3-224-16,4-1-64 0,3-4 0 0,1-2 0 15,3-2-816 1,0-4-160-16,6-7-48 0,0-2 0 0,6-9-2048 0,4-5-400 0,5-4-96 0,3-11-16 15,1 3 336-15,2-2 64 0,7-8 16 0,6 4 0 16,0-2 2128-16,-1-2 416 0,5 1 96 0,2 3 16 0,-3 0 1408 0,-3 3 304 16,-4 5 48-16,-2 0 16 0,-3 3 2688 0,-3 10 528 15,-3-1 128-15,-4 10 0 0,-6 8 176 0,1 0 16 16,-8 9 16-16,1 0 0 0,-6 3-2208 0,1 7-448 16,-2 5-96-16,-2 3-16 0,1 3-672 0,1 2-144 15,-5 3-16-15,3 6-16 0,-3 7-224 0,-1 1-32 16,5 1-16-16,-3 2 0 0,6 1-48 0,-2 1-16 15,4-2 0-15,0 0 0 0,0-43-96 0,10 79 0 16,-10-79-16-16,19 68 0 0,-19-68-240 0,0 0 0 16,0 0 128-16,48 77-128 0,-48-77 0 0,0 0-288 0,0 0 64 15,0 0 16 1,0 0-448-16,87 26-96 0,-76-28-16 0,-1-3 0 16,3-3-80-16,-8-1-32 0,3-1 0 0,-6-1-11840 0,2 2-2368 0</inkml:trace>
  <inkml:trace contextRef="#ctx0" brushRef="#br0" timeOffset="75091.66">23972 3890 10127 0,'-30'-23'448'0,"15"12"96"0,2 2-544 0,3 3 0 0,5 0 0 0,5 5 0 0,-4-1 3712 0,0-2 624 0,2 0 128 0,-4-1 16 0,3-1-752 0,3-2-144 0,3 3-48 0,3 3 0 0,5-6-2160 0,6 7-432 0,0-3-96 0,-17 4-16 0,0 0-400 0,75-6-96 0,-75 6-16 0,62-7 0 0,-62 7-320 0,70-8 128 0,-70 8-128 0,75-9 0 0,-75 9-208 0,72-8-112 0,-72 8-32 0,71-5 0 0,-71 5-592 0,0 0-112 0,85 0-32 0,-85 0 0 0,0 0-736 0,0 0-160 0,0 0-16 0,0 0-16 0,0 0 1552 0,0 0 304 0,0 0 160 0,0 0-160 0,0 0 1376 0,0 0 288 0,7 65 48 0,-20-53 16 0,2 1-240 0,-6 2-48 0,5 4-16 15,-3-6 0-15,6 4-592 0,1-4-112 0,1 2-32 0,3 0 0 0,0-2-208 0,3-4-32 0,1-9-16 0,0 0 0 0,0 0-128 0,0 0-16 16,0 0-128-16,0 0 192 0,0 0-192 0,0 0 0 15,0 0 0-15,86 17-160 0,-71-24-96 0,0-3-32 16,-2 1 0-16,2-4 0 0,4 2 96 0,-4 1 0 16,0 1 16-16,-2-1 0 0,2 3 176 0,0-1 0 15,0 5-144-15,-1-1 144 0,-14 4 0 0,0 0 0 0,0 0 0 0,0 0 0 16,0 0 208-16,0 0 64 0,0 0 16 0,0 0 0 16,0 0 48-16,62 58 16 0,-62-49 0 0,0 1 0 15,0-1-80-15,0-1-16 0,0-3 0 0,0 1 0 16,1 0-256-16,3 1 0 0,-4-5 0 0,4 0 0 15,-2 4 0-15,2-4-272 0,-4 1 16 0,1 1 16 32,1-4-144-32,0 2-48 0,2-2 0 0,2 0 0 0,-3 0-32 0,3-2-16 15,0-5 0-15,1 1 0 0,1-4-160 16,1-1-16-16,0 2-16 0,5-6 0 0,-5 2-624 0,0-8-128 0,3-2-32 16,1-1 0-16,-2 1 48 0,2-3 16 0,0 4 0 0,-3-10 0 15,5-2 112-15,0-2 32 0,-2-7 0 0,2 1 0 16,-4 1 96-16,3 4 32 0,-5-5 0 0,0 7 0 15,1-3 960-15,-5 4 160 0,-1 0 0 0,2 4 160 0,-2 10 1760 0,-4 3 336 16,0 7 80-16,0 1 16 0,0 9 144 0,-4 0 16 16,-2 4 16-16,2 3 0 0,-1 8-1264 0,-3 4-256 15,6 3-48-15,-5 1-16 0,1 9-432 0,1 2-96 16,1 2-16-16,-2 3 0 0,0 8 80 0,-1 2 16 16,5 3 0-16,-4 1 0 0,6 5 0 0,-1 1 0 15,2 6 0-15,1-6 0 0,2-11-48 0,-4-48 0 16,9 81 0-16,-9-81 0 0,0 0-176 0,25 77-32 15,-25-77-16-15,0 0 0 0,0 0-224 0,0 0-288 16,0 0 64-16,0 0 16 16,0 0-368-16,0 0-64 0,68 2 0 0,-63-15-16 15,-1 0-432-15,-4-2-96 0,2-4-16 0,-4-7-17856 0</inkml:trace>
  <inkml:trace contextRef="#ctx0" brushRef="#br0" timeOffset="75393.98">24772 3655 13823 0,'-9'-6'608'0,"5"1"128"0,0 1-592 0,3 4-144 0,-3-4 0 0,4 2 0 0,0 2 3776 15,0 0 704-15,0 0 160 0,0 0 32 0,0 0-1504 0,5 0-288 0,3 6-64 0,-8-6-16 0,0 0-1648 0,0 0-336 0,0 0-64 0,86 19-16 0,-86-19-336 0,0 0-64 0,77 2-16 0,-77-2 0 0,68 0-320 0,-68 0 128 0,72-2-128 0,-72 2 0 0,69 2-320 0,-69-2-128 0,0 0-16 0,77 9-16 0,-77-9-352 0,0 0-64 0,0 0 0 0,0 0-16 0,0 0-16 0,0 0 0 0,72 51 0 0,-72-40 0 0,0 2 928 0,-2 2 304 0,2 4 0 0,-4 0 0 0,-2-4 544 0,3 4 112 16,-1 0 32-16,4-19 0 0,-2 33-272 0,-2-18-48 16,4-15-16-16,0 0 0 0,0 0-128 0,0 0-16 15,0 0-16-15,0 0 0 0,13 59-272 0,-7-56-48 16,-2-3-16-16,-4 0 0 0,5 0-160 0,-3 0-256 16,2-5 64-16,0 1 16 15,1-2-608-15,-1-1-128 0,2-3-32 0,-2-1-18128 16</inkml:trace>
  <inkml:trace contextRef="#ctx0" brushRef="#br0" timeOffset="75538.25">25321 3540 20271 0,'-9'-18'896'0,"5"8"192"0,2 3-880 0,-2-1-208 15,1 6 0-15,1-1 0 0,2 1 3136 0,-4 0 592 16,0 0 112-16,-1-2 32 0,3 4-1584 0,-6 0-320 16,6 6-64-16,2 1-16 0,2 3-1248 0,-2-10-256 0,0 0-64 0,0 0 0 15,0 0-448-15,51 82-112 0,-51-82-16 0,0 0-18224 16</inkml:trace>
  <inkml:trace contextRef="#ctx0" brushRef="#br0" timeOffset="75739.14">25834 3696 34095 0,'-13'6'1504'0,"7"-2"320"0,-3 1-1456 0,0-3-368 0,3 2 0 0,2-4 0 15,0 4 1792-15,-1 1 304 0,-8 5 48 0,-4 3 16 16,-2 8-1008-16,-5-1-192 0,5 3-32 0,0 1-16 15,4 5-320-15,2-5-64 0,1 0-16 0,5 1 0 16,5-3-352-16,2-22-160 0,0 0 128 0,6 61-128 0,-6-61 0 16,0 0 0-16,0 0 0 0,0 0 0 0,62 56-176 0,-62-56-64 15,0 0-16-15,0 0 0 16,82 9-288-16,-82-9-64 0,53-5-16 0,-53 5-12704 16,56-17-2544-16</inkml:trace>
  <inkml:trace contextRef="#ctx0" brushRef="#br0" timeOffset="76624.16">26791 3486 23951 0,'0'0'2128'0,"0"0"-1696"0,0 0-432 0,0 0 0 0,2 2 2192 0,1 5 368 0,-3-1 64 0,0-6 0 0,0 0-256 0,21 73-64 0,-21-73-16 0,23 81 0 0,-23-81-1328 0,18 90-256 0,-18-90-48 0,21 83-16 0,-21-83-160 0,28 73-32 0,-28-73-16 0,0 0 0 0,47 75-256 0,-47-75-48 0,0 0-128 0,0 0 192 0,0 0-192 0,0 0 0 0,83 10 0 0,-70-25 0 0,2-2-352 0,0-4 32 0,-5-1 16 0,3-3 0 0,-2-1-144 0,2-6-16 0,-3 2-16 0,-1-8 0 0,-2-1 80 0,1-2 16 16,-2 1 0-16,-3-3 0 0,-3 3 208 0,-3 3 176 15,-1 3-208-15,2 6 80 0,-6 3 128 0,7 7 0 16,-5 6 0-16,2 5 0 0,4 3 0 0,-4 6 0 16,4 4 0-16,4-3 128 0,0 7-128 0,-4-10-192 15,0 0 64-15,0 0 0 0,0 0-176 0,60 56-16 0,-60-56-16 0,0 0 0 31,0 0-576-31,96 30-112 0,-96-30-32 0,71 6 0 16,-71-6 192-16,81 2 32 0,-81-2 16 0,77 0 0 0,-77 0 976 0,77 3 192 0,-77-3 32 0,0 0 16 16,89 14 912-16,-89-14 176 0,0 0 48 0,0 0 0 15,0 0-736-15,0 0-144 0,71 52-16 0,-71-52-16 16,0 30-224-16,-2-17-32 0,-7 4-16 0,-1 0 0 16,1 0-144-16,-6 2-16 0,-4 3-16 0,-3-3 0 15,3 0-176-15,2-2 0 0,-2-2 144 0,-4-2-144 16,5-2 0-16,1-1 0 0,4-3-192 0,-2-7 64 15,5 0-192-15,1-3-48 0,-1-3 0 0,5-3 0 16,1-5-128-16,-2-3-16 0,6-1-16 0,0-7 0 16,6-1-304-16,3 0-64 0,1-1-16 0,3 1 0 15,2 2 112-15,4-3 32 0,1 7 0 0,3-1 0 0,-2 2 384 0,3 4 64 16,1 2 32-16,-1 0 0 0,-24 13 640 0,51-15 128 16,-51 15 32-16,0 0 0 0,69-12 336 0,-69 12 80 15,0 0 16-15,0 0 0 0,85 10-368 0,-85-10-80 16,0 0-16-16,0 0 0 0,0 0-112 0,0 0-32 15,81 60 0-15,-81-60 0 0,0 0 80 0,0 0 16 16,15 66 0-16,-15-66 0 0,0 0-112 0,2 43 0 16,-2-28-16-16,0-6 0 0,-2 1-160 0,2-6-16 15,0 1-128-15,2-3 192 16,1 2-512-16,-3-8-128 0,4 2 0 0,2-2-12544 16,-3-1-2496-16</inkml:trace>
  <inkml:trace contextRef="#ctx0" brushRef="#br0" timeOffset="76827.42">28018 3193 20271 0,'-2'2'1792'0,"-2"0"-1424"0,1 3-368 0,1-5 0 0,2 2 2800 0,0 2 480 0,0 1 112 0,0 5 0 0,0-10-1008 0,0 0-208 0,0 0-32 0,30 66-16 0,-30-66-1824 0,0 0-304 0,0 0-192 0,77 67-11648 0,-77-67-2304 0</inkml:trace>
  <inkml:trace contextRef="#ctx0" brushRef="#br0" timeOffset="77179">28510 3540 15663 0,'-2'-1'1392'0,"1"-5"-1120"0,-5 2-272 0,6 0 0 0,-4 1 4032 0,4 1 768 16,-5-8 128-16,-5-5 48 0,-3-2-1968 0,-2-3-384 16,0-1-64-16,0 4-32 15,5 2-1504-15,-3 6-320 0,0 3-48 0,2 2-16 0,1 8-320 0,1 2-64 16,-4 7 0-16,4 2-16 0,-3 4-240 0,3 1 0 15,3 3 0-15,-3 1 0 0,1 1 0 0,3 3 0 16,-1 6 0-16,0 0 0 0,3-2 0 0,3-32 128 16,0 58-128-16,0-58 0 0,0 0 0 0,0 0 0 15,0 0 0-15,0 0 0 0,0 0-288 0,0 0 0 16,0 0 0-16,82 24 0 0,-65-46-16 0,4-5 0 16,1-5 0-16,3-1 0 15,-1-5-272-15,1-1-48 0,-1-5-16 0,1 1 0 16,-3 0-416-16,3-6-96 0,-7 2 0 0,-3-2-16 15,-1 6 128-15,-3 0 16 0,-2-6 16 0,1 6 0 0,-7 5 1008 0,-1-3 336 0,2-2 0 0,-8 3 0 16,2 3 832-16,-1 8 176 0,-3 9 16 0,-2 6 16 16,3 7-352-16,-6 5-64 0,1 10 0 0,1 1-16 15,1 4-80-15,-1 8-16 0,-1 7 0 0,3 6 0 16,-2 9-224-16,1 6-48 0,2 19-16 0,1 7 0 16,5 2-48-16,0-4 0 0,0-5 0 0,2-6 0 15,1-4-32-15,3 0-16 0,-6-58 0 0,23 111 0 16,-23-111-464-16,33 96 128 0,-33-96-128 0,49 85 0 15,-49-85-1040-15,66 73-256 0,-66-73-48 0,83 52-20320 16</inkml:trace>
  <inkml:trace contextRef="#ctx0" brushRef="#br0" timeOffset="78478.39">29722 3275 28559 0,'6'-9'2544'0,"-2"0"-2032"0,0 3-512 0,-3 2 0 0,3 2 2368 0,-2-5 384 0,6-3 80 0,3-5 16 0,4-1-1264 0,4-3-256 0,-2 2-48 0,3 7-16 0,-20 10-336 0,0 0-64 0,0 0-16 0,0 0 0 0,87 47-272 0,-87-47-48 0,28 64-16 0,-28-64 0 0,15 77-192 0,-15-77-64 0,4 76 0 0,-4-39 0 0,-8-3-256 0,3 4 0 0,-7 1 0 0,-1-1 0 0,4-5 0 0,-6-3-320 0,2 1 32 0,1 0 16 0,-5-2-432 0,6-3-96 0,-2-3-16 0,4-5 0 0,1-5-112 0,4-1-32 0,1-8 0 0,1 1 0 16,2-9-304-16,2-1-64 0,5-8-16 0,4-4 0 15,-1-2-672-15,5-9-144 0,4-4-16 0,3-4-16 16,3-7 1408-16,5-4 272 0,0 2 64 0,2-2 16 0,1 4 1376 0,-2-1 272 16,0 3 48-16,-2 7 16 0,1 4 720 0,-8 9 160 15,-1 8 16-15,-2 2 16 0,-8 7-976 0,2 4-192 16,-7 6-32-16,-6-6-16 0,0 0-80 0,0 0-32 15,0 0 0-15,13 71 0 0,-19-52-176 0,3 2-48 0,-7-4 0 0,5 0 0 16,-1-1-352-16,2 0-80 0,-1 0-16 0,-3 1 0 16,6-5-192-16,-2 1-128 0,4-4 128 0,0 1-208 31,0-7-624-31,4 3-128 0,-2 0-32 0,6-5 0 16,-3-1-256-16,5-1-48 0,-1-5-16 0,0-2 0 15,1-1-880-15,-1-2-176 0,2-4-48 0,3 2 0 16,-3-1 1040-16,2 3 208 0,-4 2 32 0,1 3 16 0,-1 0 1856 0,2 3 368 0,-1 3 80 0,-5 3 16 15,-5-3 768-15,0 0 144 0,0 0 48 0,0 0 0 16,0 0-1232-16,76 55-240 0,-76-55-48 0,0 0-16 16,0 0-208-16,82 39-32 0,-82-39-16 0,0 0 0 15,81 14-240-15,-81-14-128 0,58-4 128 0,-58 4-128 16,62-15 0-16,-28 2-208 0,0-4 16 0,0-2 16 16,0 0-240-16,-4-3-48 0,2 1-16 0,-8 0 0 15,1 2-112-15,-3 1-32 0,-7-1 0 0,-5 0 0 16,-1 4-272-16,-9-4-48 0,0 4-16 0,-8 0 0 0,-3 2 1328 0,-2-2 256 15,-2 6 48-15,-4 1 16 0,-1 1 112 0,-5 3 32 16,-1 4 0-16,1 2 0 0,1 5-320 0,3 4-64 16,-1 6-16-16,7 2 0 0,0 6-192 0,1-1-48 15,5 2 0-15,3 1 0 0,3-3-192 0,3-24 176 16,0 0-176-16,3 56 160 0,-3-56-160 0,0 0 0 16,0 0 144-16,0 0-144 0,0 0 0 0,0 0 0 15,0 0 0-15,78 49-128 0,-60-56-112 0,-5-1-16 16,8-1 0-16,-6-4 0 0,8-2 32 0,-4 0 0 15,1-2 0-15,-1 0 0 0,2 4-32 0,-3-6 0 0,5 6 0 0,-4 1 0 16,0-1 112-16,-3 6 16 0,1-1 0 16,-2 5 0-16,-15 3 128 0,0 0 0 0,0 0 0 0,0 0 128 15,0 0 272-15,0 0 64 0,0 0 16 0,0 0 0 16,68 54 208-16,-72-39 32 0,2 2 16 0,2 0 0 16,-3-2 32-16,-3-2 16 0,6-2 0 0,-4 3 0 15,4-9-224-15,0 5-48 0,0-7-16 0,0 3 0 16,4-2-352-16,2 1-144 0,-3-5 128 0,3 0-128 15,3 0 0-15,1-7-272 0,5 1 32 0,-6 1 16 16,6-5-224 0,-1-1-64-16,-3 0 0 0,4-1 0 0,2-1-80 0,-2 2-32 0,0-4 0 0,4 2 0 15,-4 1 176-15,0 1 16 0,2 4 16 0,-2 3 0 16,-4-2 416-16,-11 6-128 0,0 0 128 0,0 0 0 16,0 0 160-16,0 0 112 0,0 0 32 0,0 0 0 0,0 0 336 0,0 0 64 15,0 0 0-15,56 64 16 0,-56-64 64 16,0 0 16-16,0 0 0 0,0 0 0 0,0 0-416 0,0 0-64 15,4 53-32-15,-4-49 0 0,2-3-288 0,2-1-304 16,-2 4 64-16,-1-8 16 16,1 4-704-16,2-1-144 0,2-7-16 0,-3 2-16 15,-1 1-304-15,2-5-64 0,0-3-16 0,1 2-17776 16</inkml:trace>
  <inkml:trace contextRef="#ctx0" brushRef="#br0" timeOffset="78882.83">31491 2943 19343 0,'-6'-19'848'0,"2"10"192"0,-1-1-832 0,5 5-208 0,-4-1 0 0,2 4 0 0,0 2 3536 0,0-2 672 0,2-2 128 0,-3 3 16 0,1-1-2016 0,-2 2-416 0,4 2-64 0,4 5-32 0,-4 1-1296 0,0-8-256 0,0 0-48 0,0 0-16 0,0 0-208 0,0 0-256 0,49 80 48 0,-49-80 16 0,0 0-672 0,0 0-128 0,47 79-32 0,-47-79 0 0,0 0-1088 0,33 77-208 0,-33-77-48 0,0 0-16 0,25 92 176 0,-25-92 32 0,6 68 16 0,-6-68 0 0,5 60 1616 0,-5-60 320 0,0 0 64 0,4 72 16 0,-4-72 3152 0,0 0 624 0,0 58 128 0,0-58 16 0,0 0-1536 0,0 0-304 0,0 0-64 0,6 62-16 0,-3-56-928 0,-3-1-192 0,4-1-32 0,2-4-16 0,-1-4-432 0,1 0-64 0,3-3-32 0,1-2 0 0,-1-1-400 15,4-7-80-15,2 0 0 0,0-1-16 0,0-7-336 0,4-1-64 0,0 0-16 0,-4-6 0 0,4 3-80 0,-6 3 0 0,2 2-16 0,-4 1 0 0,-1 8 976 0,-1 2 208 0,-1 3 48 0,-3 3 0 0,-5 5 576 0,2 2 128 0,0 0 32 0,-2 4 0 0,2 1-96 0,-2-5-32 16,0 0 0-16,0 0 0 0,0 0-336 0,0 0-64 16,19 79-16-16,-19-79 0 0,0 0-384 0,0 0-64 15,19 76-128-15,-19-76 176 0,0 0-176 0,0 0 0 16,0 0 0-16,28 84 0 16,-28-84-608-16,0 0-48 0,0 0-16 0,0 0 0 15,34 73-528-15,-34-73-96 0</inkml:trace>
  <inkml:trace contextRef="#ctx0" brushRef="#br0" timeOffset="79631.14">23500 5025 17503 0,'-6'-17'1552'0,"3"8"-1232"0,-1 1-320 0,2 1 0 0,-2 3 2272 0,1 0 400 0,1 2 80 0,-8-1 0 0,1-3 864 0,-6 2 160 0,-4-1 48 0,-5 6 0 0,1 5-2272 0,2 11-448 0,-3 0-80 0,1 11-32 0,-1 6-336 0,0 9-64 0,-1 17-16 0,3 8 0 0,3 5-256 0,0 12-48 0,2 12-16 0,4 3 0 0,2-8 0 0,3-5 0 0,2-7 0 0,6-10 0 0,0-8-128 0,4-2-128 0,6 0 192 0,7-3-192 0,-17-57 0 0,43 88 0 0,-43-88-192 0,62 60 48 16,-62-60-720-16,82 43-144 0,-82-43-16 0,96 21-19552 0</inkml:trace>
  <inkml:trace contextRef="#ctx0" brushRef="#br0" timeOffset="81395.17">24616 4989 25791 0,'-15'-13'2304'0,"6"8"-1856"0,0-1-448 0,3 2 0 0,-3 0 1984 0,3 3 288 0,-3 1 64 16,-5-4 16-16,-6 0-304 0,-10 2-48 0,-2 2-16 0,-2 0 0 0,4 6-1360 0,-2 3-288 0,7 4-48 0,-3 2-16 0,8 2-272 0,1 2 0 0,0 4 0 0,4-5 0 0,6 3-160 0,-1-2 16 0,4 2 0 0,3-5 0 0,3 3-96 0,0-4-16 0,0-3 0 0,3 4 0 0,3 0 64 0,-2-5 16 0,-4-11 0 0,0 0 0 0,0 0 176 0,0 0 0 0,36 75 0 0,-36-75-128 0,0 0 272 0,0 0 64 0,0 0 16 0,65 71 0 0,-65-71 16 0,0 0 0 0,0 0 0 0,89 55 0 0,-89-55-112 0,0 0-128 0,0 0 176 0,90 43-176 0,-90-43 0 0,0 0 0 0,0 0 0 0,0 0 0 0,0 0 0 0,53 66 0 0,-57-51 0 0,-2 0 0 0,-7 4 0 0,2-4 0 0,-8 4 0 0,-2-1-144 0,-1 1 144 0,-3-4 0 0,-3 4 0 0,4-6 0 0,-5 2-256 0,1 0 16 0,-2-5 16 0,2-1 0 0,4-3-144 0,3-3-16 0,-2-3-16 0,8-3-11504 0,0-3-2288 0</inkml:trace>
  <inkml:trace contextRef="#ctx0" brushRef="#br0" timeOffset="81602.31">24774 4912 2751 0,'23'-13'256'0,"-14"8"-256"15,1-3 0-15,-5 6 0 0,-3 2 4800 0,0 2 928 16,0 0 176-16,2 5 48 0,-4-7-1040 0,0 0-208 16,18 57-32-16,-18-57-16 0,6 66-2864 0,-6-27-576 15,0 4-128-15,-4 0 0 0,2 10-240 16,-1 0-32-16,3-1-16 0,-4-3 0 0,2-4-304 0,2-3-64 15,2-7-16-15,-2-35 0 0,13 60-288 0,-13-60-128 16,0 0 0-16,0 0 128 16,40 62-640-16,-40-62-144 0,0 0-32 0,0 0 0 15,0 0-272-15,0 0-64 0,71-13-16 0,-58 4-12224 16,-3-2-2448-16</inkml:trace>
  <inkml:trace contextRef="#ctx0" brushRef="#br0" timeOffset="81769.07">24740 5277 26719 0,'-15'2'1184'0,"6"-2"240"0,0 0-1136 0,3 0-288 0,0 0 0 0,6 0 0 16,-2 0 2960-16,1-2 544 0,1 0 96 0,-4 0 32 16,8-5-2096-16,-4 1-400 0,9 0-96 0,0-5-16 15,3 4-400-15,3-3-96 0,7 1-16 0,-1-1 0 16,-21 10-320-16,51-17-192 0,-51 17 192 0,62-16-192 31,-62 16-224-31,69-12-160 0,-69 12-16 0,66-4-16 0,-66 4-832 0,0 0-160 0</inkml:trace>
  <inkml:trace contextRef="#ctx0" brushRef="#br0" timeOffset="82353.85">25325 5258 30399 0,'0'8'1344'0,"-4"-5"288"0,4 1-1312 0,0 0-320 0,0-2 0 0,0 2 0 0,-4-3 2384 0,4 7 416 16,-1-1 80-16,1 5 0 0,0-12-1424 0,0 0-304 16,1 43-48-16,-1-43-16 0,0 0-224 0,0 0-48 15,8 51-16-15,-8-38 0 0,0-13-368 0,0 0-80 16,0 0-16-16,0 47 0 0,0-40-336 0,0 1 128 15,0-4-128-15,0 1 0 16,0-1-352-16,2-2-144 0,-2 2-16 0,0-4-16 16,0 2-256-16,4-4-48 0,-4 2-16 0,1-6 0 15,3 2-32-15,2-5 0 0,1-4 0 0,3-4 0 16,5 0-272-16,-6 2-64 0,6-4-16 0,-2 6 0 0,-1 0 704 0,1 0 144 16,2-1 16-16,4 3 16 0,-4 4 352 0,0-3 0 15,-15 10 0-15,37-11 0 0,-37 11 128 0,0 0 112 0,0 0 16 16,0 0 0-16,0 0 368 0,74 11 80 0,-74-11 0 0,0 0 16 15,0 0-144-15,0 0-48 0,0 0 0 0,0 0 0 16,41 66-256-16,-41-60-48 0,2 3-16 0,2-3 0 16,-1 1-80-16,-1-1-128 0,2-1 176 0,2 1-176 15,-6-6 0-15,0 0 0 0,0 0 0 0,0 0 0 16,0 0-304-16,0 0-16 0,82 9 0 0,-82-9 0 31,0 0-560-31,53-16-112 0,-53 16-32 0,41-19 0 16,-41 19 384-16,38-17 64 0,-38 17 0 0,0 0 16 0,49-13 416 0,-49 13 144 0,0 0 0 0,0 0-144 15,0 0 848-15,0 0 192 0,77 39 16 0,-77-39 16 16,0 0-112-16,0 0-32 0,43 62 0 0,-43-62 0 16,0 0-336-16,0 0-64 0,49 79 0 0,-49-79-16 0,0 0 16 0,37 81 16 15,-37-81 0-15,0 0 0 0,25 83-144 0,-25-83-16 16,9 62-16-16,-9-62 0 0,0 62-96 0,-5-29 0 16,-5 1-128-16,3 4 192 0,-3-4-192 0,-1-6 128 15,2-4-128-15,-1 5 0 0,-5-1 0 0,-4 2 0 16,1-6-128-16,-3-3 128 0,-2-4 0 0,3-2-128 15,1-4 128-15,-6-3 0 0,3-8 0 0,1-6 0 16,4-2 0-16,0-3 0 0,-1-8-256 0,-1-9 16 16,0-6 0-16,4-5 0 15,0 1-416-15,2-12-96 0,-2-9-16 0,-4-20-17792 0</inkml:trace>
  <inkml:trace contextRef="#ctx0" brushRef="#br0" timeOffset="82543.73">25695 4788 31327 0,'0'4'2784'0,"-4"2"-2224"0,4-4-560 0,0-1 0 0,0 5 1792 0,-3-4 256 0,1 5 64 0,-2 5 0 0,-2 3-240 0,6 2-32 0,0-6-16 0,0-2 0 0,6 1-1088 0,-2-5-224 0,-4-5-32 0,0 0-16 0,0 0-896 0,0 0-176 0,0 0-32 0,73 23-19680 0</inkml:trace>
  <inkml:trace contextRef="#ctx0" brushRef="#br0" timeOffset="87470.7">27065 5288 18431 0,'-4'-2'1632'0,"2"0"-1312"0,2 1-320 0,-3 1 0 0,3-4 2464 0,0 2 416 0,-6-2 96 0,2-3 16 0,-1-3-112 0,-3-1-32 0,-1-4 0 0,1 0 0 0,5-2-1728 0,-3 2-352 0,-2 2-64 0,6 0 0 0,-1-1-240 0,-3 1-32 0,2 2-16 0,-1 2 0 0,-1-1-160 0,-1 5-16 0,1 1-16 0,-4 4 0 0,-1 2-224 0,2 5 0 0,-4 3 128 0,3 5-128 0,-3 0 0 0,2 7-160 15,-4 6 32-15,-4 6 0 0,4 6-48 0,2 3 0 0,0 2 0 0,1 2 0 0,3 0 176 0,0-9 0 0,7-5 0 0,2-3-128 0,5-9 128 0,1-8 0 0,-6-13 0 0,0 0 0 0,0 0-272 0,0 0 16 0,0 0 16 0,81-13 0 0,-62-4-16 0,1-2-16 0,-1 1 0 0,0-5 0 0,0 2-32 0,-2-1 0 0,-1 7 0 0,-4-4 0 0,1 4-240 0,2 0-48 0,-6 4-16 0,1 3 0 0,-5 3 352 0,1 1 80 0,-2 4 16 0,0 4 0 0,-3 1 608 0,3 5 112 0,-4-1 16 0,0 2 16 0,4 1-32 0,-4 3-16 0,0-4 0 0,0 2 0 16,0 2-144-16,2-4-16 0,2 1-16 0,-4-1 0 16,3-2-176-16,-3 1-48 0,6-7 0 0,-2 3 0 15,-2 0-144-15,1-3 0 0,3-3 0 0,0 0 0 16,3-5-224-16,0 1-80 0,1-2-16 0,-1-3 0 15,1 0-624-15,3-1-128 0,-4-3-16 0,1-2-16 16,1 0-2480-16,2-8-480 0,-7 7-96 0,3-5-32 16,0-2 432-16,1 1 96 0,-5-3 16 0,1 1 0 0,-2 5 2976 0,0 2 672 15,1 0 0-15,1 0 0 0,-2 2 3280 0,-4 4 608 16,5 2 112-16,-1-1 32 0,-4 7-144 0,2 1-32 16,2 2 0-16,-1 5 0 0,-3-1-2304 0,6 5-464 15,-6 6-80-15,2 1-32 0,0 2-272 0,0 7-64 16,1 3-16-16,-3-4 0 0,2 3-240 0,-2-1-32 15,-2-2-16-15,2 5 0 0,-3-5-336 0,1-3 144 16,0 1-144-16,0-7 0 0,2 4 832 0,-6-10 64 16,6 1 16-16,-3-5 0 15,6-1-1920-15,-6 2-384 0,3-6-80 0,0 0 0 16,3-4 736-16,-3 2 160 0,6-7 16 0,-4-1 16 16,5-3 0-16,3-2 0 0,-4 0 0 0,3 0 0 0,0-2 144 0,6-2 16 0,-2-1 16 15,4-1 0-15,6 2 208 0,-4-3 160 0,0 7-208 0,1 0 80 16,3-2 128-16,3 6 0 0,0-3 0 0,-1 5 0 15,3 0 0-15,-28 9 0 0,49-12 0 0,-30 9-128 16,1-3-48-16,-20 6 0 0,0 0 0 0,62-11 0 16,-41 7-96-16,2-2-32 0,-5-1 0 0,3 1 0 15,2-3 48-15,-5-1 16 0,1-3 0 0,2-2 0 32,-6 4-144-32,0-6-16 0,2 0-16 0,-6 0 0 0,2 2 576 0,-3 0 112 0,-1 0 32 0,-7 0 0 15,2 6 432-15,-4-6 96 0,-6 3 0 0,2 1 16 16,-5 2-80-16,-2-1-32 0,1 1 0 0,-3 3 0 15,-2-3-320-15,-4 5-64 0,4 2-16 0,2 2 0 16,2 0-64-16,1 2-16 0,-5 6 0 0,6-1 0 16,0 6-96-16,1 2-32 0,2 0 0 0,3 4 0 0,1 0-128 0,-2 3 160 15,4 5-160-15,4 5 160 0,-4-4-32 0,5 6 0 16,-5-34 0-16,10 77 0 0,-10-77-128 0,15 79 192 16,-15-79-192-16,15 84 192 0,-15-84-16 0,22 90 0 15,-22-90 0-15,14 79 0 0,-14-79-176 0,20 76 0 16,-20-76 0-16,6 62 0 0,-2-32 0 0,-4-2-224 15,-4 2 32-15,2 0 0 0,-6 0 48 0,3 0 16 16,-1-9 0-16,-3 1 0 0,-1-3-192 0,-3-2-48 16,2 0 0-16,-4-2 0 0,2-6 80 0,-2 1 16 15,0-7 0-15,-4-1 0 0,2-4 272 0,0-1 0 16,-2-12 0-16,1-2 0 0,-1-4 0 0,0-7 272 0,4-2-48 16,6 2-16-16,3 3 80 0,0-3 16 0,6-6 0 15,2 2 0-15,6-2 32 0,3 1 16 0,4 3 0 0,0-1 0 16,2 3-16-16,4 0 0 0,1 4 0 0,3-5 0 15,-1 7-48-15,0 1-16 0,1 2 0 0,3-1 0 16,2 1-272-16,2-4 0 0,2 3 0 0,0 1 0 31,-6-2-592-31,6 1-176 0,0-1-48 0,-1 0 0 16,-4 4-1008-16,-3 2-208 0</inkml:trace>
  <inkml:trace contextRef="#ctx0" brushRef="#br0" timeOffset="87783.93">28352 5153 3679 0,'0'0'320'0,"0"0"-320"0,0 0 0 0,-3 0 0 0,3-6 4048 0,-4 2 752 0,2-5 128 0,-5 0 48 0,1-1 48 0,0 1 16 0,1-1 0 0,-3 5 0 0,6 5-3120 0,-2 2-608 0,1 5-128 16,1 3-32-16,2 8-272 0,2 7-64 0,-2-25-16 0,7 68 0 0,-7-68-80 0,15 90-16 0,-15-90 0 0,19 92 0 0,-19-92-16 0,24 77-16 0,-24-77 0 0,0 0 0 0,38 79-160 0,-38-79-48 0,0 0 0 0,0 0 0 0,0 0-320 0,0 0-144 0,0 0 128 0,0 0-128 0,68 2 0 0,-63-21 0 0,5-4 0 0,-1-3 0 0,1 0 0 0,-7-3 0 15,5-2-192-15,-1-3 192 0,-1 2-352 0,-2 2 48 16,1 2 16-16,-5-1 0 0,4-1 16 0,-4-2 0 16,0 2 0-16,2-2 0 0,2 6 80 0,-4 3 0 15,2 5 16-15,0 4 0 0,-2 3 176 0,1 6-192 16,3 1 192-16,-4 2-192 0,0 2-48 0,0 2-16 16,2 2 0-16,-2 1 0 15,4-1-352-15,0 2-80 0,-4-1-16 0,5 1 0 16,-1 1-480-16,2-1-96 0,-1 3-32 0,-5-9-18160 0</inkml:trace>
  <inkml:trace contextRef="#ctx0" brushRef="#br0" timeOffset="88221.92">29238 4662 35935 0,'-4'-3'1600'0,"2"-3"320"15,-2 2-1536-15,0 0-384 0,3 3 0 0,1 1 0 16,-6-4 1600-16,2 2 240 0,-1-2 48 0,-9-5 16 16,3 1-720-16,-2 1-144 0,0 1-16 0,2 2-16 0,-5-1-672 0,7 3-128 15,-4 0-16-15,-2 2-16 0,2 0-304 0,1 2-64 16,3 2-16-16,-4-1 0 15,4 7-304-15,-3-5-48 0,3 7-16 0,-1 1 0 0,1 0 176 0,-4 4 16 16,3 0 16-16,-1 3 0 0,2 3 224 0,-1-2 144 16,5 5-192-16,-5 0 192 0,5 2 0 0,1 1 0 15,-2-3 0-15,3 2 0 0,3 4 240 0,-6 4 48 16,6 1 16-16,-4 3 0 0,0 3 80 0,3 4 32 16,1 9 0-16,-4 6 0 0,4 6 96 0,-2-6 0 15,0-4 16-15,0-5 0 0,4-8-16 0,-2-4 0 0,0-41 0 0,2 70 0 16,-2-70-128-16,0 0-48 0,11 62 0 0,-11-62 0 15,0 0-128-15,0 0-16 0,0 0-16 0,0 0 0 16,0 0-176-16,66 51-272 0,-66-51 64 0,30-10 16 31,-11 1-576-31,0-6-96 0,5-2-32 0,0-4 0 16,1-7-352-16,5-4-80 0</inkml:trace>
  <inkml:trace contextRef="#ctx0" brushRef="#br0" timeOffset="88589.48">29503 4773 1839 0,'-12'-9'160'0,"3"3"-160"0,3 2 0 0,3 1 0 0,-3 1 6112 0,6 0 1184 0,0 0 256 0,-4-2 32 15,4-1-3312-15,-4-5-672 0,4 1-128 0,4-1-16 0,2 1-2240 0,-1 0-432 16,5 3-80-16,-1 0-32 16,4 1-352-16,0 3-64 0,3 0 0 0,-1 2-16 15,-15 0-240-15,0 0 0 0,0 0 128 0,0 0-128 0,0 0 0 0,80 19 0 16,-80-19 0-16,0 0 0 0,0 0 128 0,0 0-128 15,36 88 176-15,-36-88-176 0,8 60 320 0,-8-60-64 16,0 68 0-16,0-32 0 0,0 9 64 0,0 4 0 16,0-4 0-16,0 11 0 0,0 6-80 0,0 2-16 15,-4 2 0-15,4 1 0 0,-6-5 32 0,2-3 16 16,4-7 0-16,-5-8 0 0,5-9 64 0,-6-3 16 16,2-4 0-16,1-3 0 0,1-6 32 0,-2-4 0 15,0-6 0-15,2 0 0 0,-1 1-176 0,-3-8-16 0,2 1-16 16,-1-3 0-16,-3-1-176 0,1-3 160 0,-1 0-160 0,-1-2 160 15,3-3-352-15,-7 0-80 0,5-1-16 0,-1-1 0 32,0-2-608-32,-5 0-112 0,5-2-16 0,-2 0-16 15,1-6-304-15,1 0-48 0,0-1-16 0,-1-1-18496 0</inkml:trace>
  <inkml:trace contextRef="#ctx0" brushRef="#br0" timeOffset="88934.46">30087 4332 32255 0,'6'-8'1424'0,"-6"6"304"0,0 2-1392 0,0 0-336 0,0 0 0 0,3 4 0 0,-3 2 1840 0,6 5 288 0,-6-11 64 0,0 0 16 0,28 96-880 0,-28-96-176 0,40 120-48 0,-18-49 0 0,5 6-336 0,1-1-64 0,0-5 0 0,-4-1-16 0,-24-70-112 0,44 127 0 0,-44-127-16 0,37 130 0 0,-37-130-160 0,25 122-16 0,-16-62-16 0,-9-60 0 0,9 111-112 0,-9-62-32 0,-9-2 0 0,-6 2 0 0,-4-10-224 0,-3 1 144 0,1 1-144 0,-11 2 128 0,2 3-432 0,-8 0-80 0,1 3-32 0,1-4 0 16,-1-1-672-16,-3-5-144 0,2-3-32 0,-1 1-12656 0,-4 3-2528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606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403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728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14:cNvPr>
              <p14:cNvContentPartPr/>
              <p14:nvPr/>
            </p14:nvContentPartPr>
            <p14:xfrm>
              <a:off x="7202880" y="1028880"/>
              <a:ext cx="4038840" cy="111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520" y="1019520"/>
                <a:ext cx="4057560" cy="11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14:cNvPr>
              <p14:cNvContentPartPr/>
              <p14:nvPr/>
            </p14:nvContentPartPr>
            <p14:xfrm>
              <a:off x="3573360" y="1917360"/>
              <a:ext cx="4096800" cy="475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0" y="1908000"/>
                <a:ext cx="4115520" cy="47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14:cNvPr>
              <p14:cNvContentPartPr/>
              <p14:nvPr/>
            </p14:nvContentPartPr>
            <p14:xfrm>
              <a:off x="4855320" y="649440"/>
              <a:ext cx="7041960" cy="50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640080"/>
                <a:ext cx="7060680" cy="50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14:cNvPr>
              <p14:cNvContentPartPr/>
              <p14:nvPr/>
            </p14:nvContentPartPr>
            <p14:xfrm>
              <a:off x="7231320" y="245520"/>
              <a:ext cx="4956840" cy="22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960" y="236160"/>
                <a:ext cx="4975560" cy="22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14:cNvPr>
              <p14:cNvContentPartPr/>
              <p14:nvPr/>
            </p14:nvContentPartPr>
            <p14:xfrm>
              <a:off x="662760" y="990360"/>
              <a:ext cx="11419920" cy="336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981000"/>
                <a:ext cx="114386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14:cNvPr>
              <p14:cNvContentPartPr/>
              <p14:nvPr/>
            </p14:nvContentPartPr>
            <p14:xfrm>
              <a:off x="9421560" y="161640"/>
              <a:ext cx="2593440" cy="348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200" y="152280"/>
                <a:ext cx="2612160" cy="35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14:cNvPr>
              <p14:cNvContentPartPr/>
              <p14:nvPr/>
            </p14:nvContentPartPr>
            <p14:xfrm>
              <a:off x="2239920" y="5088960"/>
              <a:ext cx="7355880" cy="145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560" y="5079600"/>
                <a:ext cx="7374600" cy="147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14:cNvPr>
              <p14:cNvContentPartPr/>
              <p14:nvPr/>
            </p14:nvContentPartPr>
            <p14:xfrm>
              <a:off x="6304680" y="5651640"/>
              <a:ext cx="2432520" cy="7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320" y="5642280"/>
                <a:ext cx="245124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14:cNvPr>
              <p14:cNvContentPartPr/>
              <p14:nvPr/>
            </p14:nvContentPartPr>
            <p14:xfrm>
              <a:off x="2061360" y="3319200"/>
              <a:ext cx="4293720" cy="33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0" y="3309840"/>
                <a:ext cx="4312440" cy="33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D6638A-EA13-E841-9BA8-887329D8118D}"/>
                  </a:ext>
                </a:extLst>
              </p14:cNvPr>
              <p14:cNvContentPartPr/>
              <p14:nvPr/>
            </p14:nvContentPartPr>
            <p14:xfrm>
              <a:off x="2765880" y="1138680"/>
              <a:ext cx="3412080" cy="231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D6638A-EA13-E841-9BA8-887329D81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520" y="1129320"/>
                <a:ext cx="3430800" cy="233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D605F-FF06-1189-2B49-86B495F805A0}"/>
                  </a:ext>
                </a:extLst>
              </p14:cNvPr>
              <p14:cNvContentPartPr/>
              <p14:nvPr/>
            </p14:nvContentPartPr>
            <p14:xfrm>
              <a:off x="3434400" y="702000"/>
              <a:ext cx="5403600" cy="508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D605F-FF06-1189-2B49-86B495F805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040" y="692640"/>
                <a:ext cx="5422320" cy="51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9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8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</a:t>
            </a: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</a:t>
            </a: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 dirty="0"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 dirty="0"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2933701" y="5349508"/>
            <a:ext cx="1994508" cy="658791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	</a:t>
            </a:r>
            <a:endParaRPr dirty="0"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3144114" cy="376434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("Hello World!");</a:t>
            </a:r>
            <a:endParaRPr sz="18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7020750" cy="35037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11415625" cy="14630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10412850" cy="173739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12007400" cy="582173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11509250" cy="495369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11509250" cy="433942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11509250" cy="460242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14251</Words>
  <Application>Microsoft Office PowerPoint</Application>
  <PresentationFormat>Widescreen</PresentationFormat>
  <Paragraphs>2203</Paragraphs>
  <Slides>96</Slides>
  <Notes>96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Lato</vt:lpstr>
      <vt:lpstr>Courier New</vt:lpstr>
      <vt:lpstr>Helvetica Neue</vt:lpstr>
      <vt:lpstr>Noto Sans Symbols</vt:lpstr>
      <vt:lpstr>Arial</vt:lpstr>
      <vt:lpstr>Calibri</vt:lpstr>
      <vt:lpstr>Roboto</vt:lpstr>
      <vt:lpstr>Consolas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- 2</vt:lpstr>
      <vt:lpstr>Merging DFA's: Step one design each sequence - 3</vt:lpstr>
      <vt:lpstr>Merging DFA's – 3 (Finished)</vt:lpstr>
      <vt:lpstr>Understanding Comments in C (Prep for PA2 and PA3)</vt:lpstr>
      <vt:lpstr>Complexity for programming a preprocessor:  Literals may contain what appears to be comments, but are not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8</cp:revision>
  <dcterms:created xsi:type="dcterms:W3CDTF">2018-10-05T16:35:28Z</dcterms:created>
  <dcterms:modified xsi:type="dcterms:W3CDTF">2024-04-08T16:38:29Z</dcterms:modified>
</cp:coreProperties>
</file>