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2727" r:id="rId2"/>
    <p:sldId id="2558" r:id="rId3"/>
    <p:sldId id="2559" r:id="rId4"/>
    <p:sldId id="1841" r:id="rId5"/>
    <p:sldId id="1901" r:id="rId6"/>
    <p:sldId id="1904" r:id="rId7"/>
    <p:sldId id="1929" r:id="rId8"/>
    <p:sldId id="2839" r:id="rId9"/>
    <p:sldId id="1930" r:id="rId10"/>
    <p:sldId id="2753" r:id="rId11"/>
    <p:sldId id="1903" r:id="rId12"/>
    <p:sldId id="1874" r:id="rId13"/>
    <p:sldId id="2754" r:id="rId14"/>
    <p:sldId id="1875" r:id="rId15"/>
    <p:sldId id="2834" r:id="rId16"/>
    <p:sldId id="2833" r:id="rId17"/>
    <p:sldId id="2836" r:id="rId18"/>
    <p:sldId id="1878" r:id="rId19"/>
    <p:sldId id="2755" r:id="rId20"/>
    <p:sldId id="2758" r:id="rId21"/>
    <p:sldId id="2835" r:id="rId22"/>
    <p:sldId id="2837" r:id="rId23"/>
    <p:sldId id="2762" r:id="rId24"/>
    <p:sldId id="2757" r:id="rId25"/>
    <p:sldId id="2756" r:id="rId26"/>
    <p:sldId id="2682" r:id="rId27"/>
    <p:sldId id="2759" r:id="rId28"/>
    <p:sldId id="2761" r:id="rId29"/>
    <p:sldId id="2765" r:id="rId30"/>
    <p:sldId id="2766" r:id="rId31"/>
    <p:sldId id="2492" r:id="rId32"/>
    <p:sldId id="2767" r:id="rId33"/>
    <p:sldId id="2771" r:id="rId34"/>
    <p:sldId id="2777" r:id="rId35"/>
    <p:sldId id="2769" r:id="rId36"/>
    <p:sldId id="2776" r:id="rId37"/>
    <p:sldId id="2524" r:id="rId38"/>
    <p:sldId id="2772" r:id="rId39"/>
    <p:sldId id="2606" r:id="rId40"/>
    <p:sldId id="2610" r:id="rId41"/>
    <p:sldId id="2611" r:id="rId42"/>
    <p:sldId id="2773" r:id="rId43"/>
    <p:sldId id="2774" r:id="rId44"/>
    <p:sldId id="2779" r:id="rId45"/>
    <p:sldId id="2593" r:id="rId46"/>
    <p:sldId id="2686" r:id="rId47"/>
    <p:sldId id="3038" r:id="rId48"/>
    <p:sldId id="3037" r:id="rId49"/>
    <p:sldId id="262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80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832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4/24/24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3E735FD-5E7C-9BDF-FA76-33F4924799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10203" r="5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tiff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246175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 Early Draft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71D193F-5F82-F4D5-E36E-207EA8C94BCF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544824" y="1068960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3144379" cy="1586811"/>
            <a:chOff x="7058526" y="4167094"/>
            <a:chExt cx="3144379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3144379" cy="1471336"/>
              <a:chOff x="6639426" y="4182334"/>
              <a:chExt cx="3144379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9052285" y="47316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139425" cy="878977"/>
            <a:chOff x="8584999" y="5779946"/>
            <a:chExt cx="1139425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13942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show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994633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568788" y="1955948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2245958" y="3506656"/>
            <a:ext cx="6090395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shorter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131509" y="2254497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611409" y="3729053"/>
            <a:ext cx="1826141" cy="1113581"/>
            <a:chOff x="8256174" y="3590906"/>
            <a:chExt cx="1826141" cy="1113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56174" y="3590906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date </a:t>
              </a:r>
              <a:r>
                <a:rPr lang="en-US" dirty="0" err="1"/>
                <a:t>bday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Now create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options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722066" y="873629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20589" y="4364278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348145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9143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637286" y="1113586"/>
            <a:ext cx="6870653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856701D-AF39-A27E-FE7D-6E94D5F8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2507" y="3948367"/>
            <a:ext cx="5761468" cy="270574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Many claim typedefs</a:t>
            </a:r>
            <a:r>
              <a:rPr lang="en-US" sz="2200" dirty="0"/>
              <a:t> are easier to understand than tagged struct variables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6605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Copying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680416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the member value(s) of the whole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– </a:t>
            </a:r>
            <a:r>
              <a:rPr lang="en-US" i="1" dirty="0">
                <a:solidFill>
                  <a:srgbClr val="C00000"/>
                </a:solidFill>
              </a:rPr>
              <a:t>this copies the entire contents! </a:t>
            </a:r>
          </a:p>
          <a:p>
            <a:r>
              <a:rPr lang="en-US" dirty="0"/>
              <a:t>Individual fields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5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 it just copies the member fields!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434385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name;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9873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Safety first: </a:t>
            </a:r>
            <a:r>
              <a:rPr lang="en-US" sz="2200" dirty="0"/>
              <a:t>Allocate anything that is pointed at by a struct member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Memory Allocation Structs with Pointer Members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&amp;name1;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2440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35293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name.doors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name2.doors))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Struct: Arrays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904" y="685853"/>
            <a:ext cx="11036675" cy="59575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Allocate individual structs and arrays of structs using malloc()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Remember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>
                <a:solidFill>
                  <a:schemeClr val="tx2"/>
                </a:solidFill>
              </a:rPr>
              <a:t> is higher precedence than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873691" y="1884639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72" y="203109"/>
            <a:ext cx="10515600" cy="451852"/>
          </a:xfrm>
        </p:spPr>
        <p:txBody>
          <a:bodyPr/>
          <a:lstStyle/>
          <a:p>
            <a:r>
              <a:rPr lang="en-US" dirty="0"/>
              <a:t>Struct As A Parameter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6375" y="833070"/>
            <a:ext cx="11879249" cy="53391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being an array is always a pointer)</a:t>
            </a:r>
          </a:p>
          <a:p>
            <a:pPr lvl="1"/>
            <a:r>
              <a:rPr lang="en-US" sz="2200" dirty="0"/>
              <a:t>For me, I always use pointers regardless of size, but that is just maybe a decades old habit…</a:t>
            </a:r>
          </a:p>
          <a:p>
            <a:pPr lvl="1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1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as a Parameter to Functions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639674" y="1838398"/>
            <a:ext cx="2962120" cy="805359"/>
            <a:chOff x="1883246" y="3416644"/>
            <a:chExt cx="2962120" cy="80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two different structs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551389" y="2123418"/>
            <a:ext cx="5526430" cy="33047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joe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A872E6-E88C-5578-A4F8-2624E8C9822C}"/>
              </a:ext>
            </a:extLst>
          </p:cNvPr>
          <p:cNvGrpSpPr/>
          <p:nvPr/>
        </p:nvGrpSpPr>
        <p:grpSpPr>
          <a:xfrm>
            <a:off x="3408535" y="2520564"/>
            <a:ext cx="3339398" cy="1960732"/>
            <a:chOff x="3408535" y="2520564"/>
            <a:chExt cx="3339398" cy="19607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F50B04-8D26-F819-B084-6906325A02B9}"/>
                </a:ext>
              </a:extLst>
            </p:cNvPr>
            <p:cNvGrpSpPr/>
            <p:nvPr/>
          </p:nvGrpSpPr>
          <p:grpSpPr>
            <a:xfrm>
              <a:off x="3408535" y="2520564"/>
              <a:ext cx="1632599" cy="1960732"/>
              <a:chOff x="2037706" y="3416644"/>
              <a:chExt cx="1632599" cy="19607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1B72CA-BE47-070C-77F1-DED8BD0B262B}"/>
                  </a:ext>
                </a:extLst>
              </p:cNvPr>
              <p:cNvSpPr txBox="1"/>
              <p:nvPr/>
            </p:nvSpPr>
            <p:spPr>
              <a:xfrm>
                <a:off x="2037706" y="4177047"/>
                <a:ext cx="1632599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solidFill>
                      <a:srgbClr val="FF0000"/>
                    </a:solidFill>
                    <a:latin typeface="Calibri" pitchFamily="34" charset="0"/>
                  </a:rPr>
                  <a:t>Must duplicate the string because of buffer reuse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7F4A2D7-0D3B-94ED-C7D0-0A29D33FF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0540" y="3416644"/>
                <a:ext cx="0" cy="760403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3A7289-4A2E-15FE-702A-93FBF4E5F15A}"/>
                </a:ext>
              </a:extLst>
            </p:cNvPr>
            <p:cNvCxnSpPr>
              <a:cxnSpLocks/>
            </p:cNvCxnSpPr>
            <p:nvPr/>
          </p:nvCxnSpPr>
          <p:spPr>
            <a:xfrm>
              <a:off x="5048892" y="3890567"/>
              <a:ext cx="1699041" cy="5121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1503282"/>
              </p:ext>
            </p:extLst>
          </p:nvPr>
        </p:nvGraphicFramePr>
        <p:xfrm>
          <a:off x="954782" y="912707"/>
          <a:ext cx="9765671" cy="22466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78002" y="3429000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902694" y="2256748"/>
            <a:ext cx="817853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C5E5-E2F4-C727-B1BB-EF49ECB0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81" y="290053"/>
            <a:ext cx="10515600" cy="715294"/>
          </a:xfrm>
        </p:spPr>
        <p:txBody>
          <a:bodyPr/>
          <a:lstStyle/>
          <a:p>
            <a:r>
              <a:rPr lang="en-US" dirty="0"/>
              <a:t>TO DO </a:t>
            </a:r>
            <a:br>
              <a:rPr lang="en-US" dirty="0"/>
            </a:br>
            <a:r>
              <a:rPr lang="en-US" dirty="0"/>
              <a:t>ENDIAN slides then pointer casts…., then do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5AA8-B018-9FB3-83E2-68570930B0B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45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05815" y="3375946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976" y="1307159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534091" y="4966553"/>
            <a:ext cx="8239829" cy="7284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bytes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52014</TotalTime>
  <Words>6733</Words>
  <Application>Microsoft Macintosh PowerPoint</Application>
  <PresentationFormat>Widescreen</PresentationFormat>
  <Paragraphs>1338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Wingdings</vt:lpstr>
      <vt:lpstr>Theme1</vt:lpstr>
      <vt:lpstr>PowerPoint Presentation</vt:lpstr>
      <vt:lpstr>Process Memory Under Linux</vt:lpstr>
      <vt:lpstr>The Heap Memory Segment</vt:lpstr>
      <vt:lpstr>Heap Dynamic Memory Allocation Library Functions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Copying Structs</vt:lpstr>
      <vt:lpstr>Struct: Copy and Member Pointers</vt:lpstr>
      <vt:lpstr>Memory Allocation Structs with Pointer Members</vt:lpstr>
      <vt:lpstr>Struct: Copy and Member Pointers --- "Deep Copy"</vt:lpstr>
      <vt:lpstr>Nested Structs</vt:lpstr>
      <vt:lpstr>Comparing Two Structs</vt:lpstr>
      <vt:lpstr>Struct: Arrays and Dynamic Allocation</vt:lpstr>
      <vt:lpstr>Struct As A Parameter to Functions</vt:lpstr>
      <vt:lpstr>Struct as a Parameter to Functions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  <vt:lpstr>Sizing Struct Members</vt:lpstr>
      <vt:lpstr>Re-Sizing Struct Members</vt:lpstr>
      <vt:lpstr>TO DO  ENDIAN slides then pointer casts…., then do numbers</vt:lpstr>
      <vt:lpstr>Extra Slides</vt:lpstr>
      <vt:lpstr>Memory Size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2501</cp:revision>
  <cp:lastPrinted>2022-10-19T02:08:05Z</cp:lastPrinted>
  <dcterms:created xsi:type="dcterms:W3CDTF">2018-10-05T16:35:28Z</dcterms:created>
  <dcterms:modified xsi:type="dcterms:W3CDTF">2024-04-25T00:04:01Z</dcterms:modified>
  <cp:category/>
</cp:coreProperties>
</file>