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5"/>
  </p:notesMasterIdLst>
  <p:handoutMasterIdLst>
    <p:handoutMasterId r:id="rId56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3054" r:id="rId13"/>
    <p:sldId id="3079" r:id="rId14"/>
    <p:sldId id="3056" r:id="rId15"/>
    <p:sldId id="3055" r:id="rId16"/>
    <p:sldId id="3058" r:id="rId17"/>
    <p:sldId id="3059" r:id="rId18"/>
    <p:sldId id="3060" r:id="rId19"/>
    <p:sldId id="3061" r:id="rId20"/>
    <p:sldId id="3062" r:id="rId21"/>
    <p:sldId id="3080" r:id="rId22"/>
    <p:sldId id="2158" r:id="rId23"/>
    <p:sldId id="2970" r:id="rId24"/>
    <p:sldId id="3047" r:id="rId25"/>
    <p:sldId id="3049" r:id="rId26"/>
    <p:sldId id="2599" r:id="rId27"/>
    <p:sldId id="2980" r:id="rId28"/>
    <p:sldId id="3057" r:id="rId29"/>
    <p:sldId id="2834" r:id="rId30"/>
    <p:sldId id="2611" r:id="rId31"/>
    <p:sldId id="3045" r:id="rId32"/>
    <p:sldId id="3064" r:id="rId33"/>
    <p:sldId id="2500" r:id="rId34"/>
    <p:sldId id="3039" r:id="rId35"/>
    <p:sldId id="3067" r:id="rId36"/>
    <p:sldId id="2824" r:id="rId37"/>
    <p:sldId id="2863" r:id="rId38"/>
    <p:sldId id="3068" r:id="rId39"/>
    <p:sldId id="3081" r:id="rId40"/>
    <p:sldId id="3069" r:id="rId41"/>
    <p:sldId id="3078" r:id="rId42"/>
    <p:sldId id="3070" r:id="rId43"/>
    <p:sldId id="3082" r:id="rId44"/>
    <p:sldId id="3083" r:id="rId45"/>
    <p:sldId id="2125" r:id="rId46"/>
    <p:sldId id="2547" r:id="rId47"/>
    <p:sldId id="3033" r:id="rId48"/>
    <p:sldId id="2559" r:id="rId49"/>
    <p:sldId id="3085" r:id="rId50"/>
    <p:sldId id="3086" r:id="rId51"/>
    <p:sldId id="3074" r:id="rId52"/>
    <p:sldId id="2840" r:id="rId53"/>
    <p:sldId id="30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/>
    <p:restoredTop sz="96242"/>
  </p:normalViewPr>
  <p:slideViewPr>
    <p:cSldViewPr snapToGrid="0" snapToObjects="1">
      <p:cViewPr varScale="1">
        <p:scale>
          <a:sx n="86" d="100"/>
          <a:sy n="86" d="100"/>
        </p:scale>
        <p:origin x="135" y="3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5/24/2024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24:0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17787 847 10127 0,'-6'-3'896'0,"3"-1"-704"16,-3 2-192-16,2 2 0 0,4 0 5504 0,0 2 1056 16,-4 2 224-16,4-1 32 0,-1 7-3824 0,1 5-768 15,-4 11-160-15,4 12-16 0,0 11-944 0,4 7-176 16,-4 0-32-16,5 8-16 0,-1 4-224 0,-2 13-32 15,5 9-16-15,-1 8 0 0,0-16-160 0,-3 9-48 16,3 8 0-16,-2-7 0 0,-2-20-144 0,1-1-48 16,-3 4 0-16,0-5 0 0,4-8-208 0,-4-4 0 0,2-9 0 0,-2-2-160 31,0-47-352-31,4 77-80 0,-4-77-16 0,4 49 0 16,-4-49-576-16,0 0-112 0,0 0-32 0,0 0-18320 0</inkml:trace>
  <inkml:trace contextRef="#ctx0" brushRef="#br0" timeOffset="263.58">18435 802 37775 0,'0'8'1664'0,"0"-4"368"0,-3 3-1632 0,1 1-400 0,2-1 0 0,-2 3 0 0,2-10 1296 0,0 0 176 0,-6 79 48 0,4-21 0 0,-5 11-176 0,1 16-48 0,1 13 0 0,1 11 0 0,0-2-320 0,2-2-64 0,-2-2-16 0,4-1 0 0,4-10-320 0,-2-11-80 0,2-12-16 0,0-11 0 0,-4-58-320 0,9 94-160 0,-9-94 160 0,15 89-160 0,-15-89-640 0,19 71-208 0,-19-71-48 0,0 0-16 0,20 66-368 0,-20-66-64 0,0 0 0 0,0 0-19472 0</inkml:trace>
  <inkml:trace contextRef="#ctx0" brushRef="#br0" timeOffset="450.16">17740 1541 23039 0,'-9'4'1024'0,"7"-4"192"0,-2 0-960 0,0 0-256 0,4 0 0 0,4 0 0 16,-4-4 3056-16,4 4 560 0,5-2 112 0,2 0 32 15,8-3-1488-15,-19 5-288 0,57-14-64 0,-24 7-16 16,3-3-784-16,6 1-160 0,6-4-16 0,5 2-16 15,5 1-512-15,4 1-96 0,-3 1-32 0,-59 8 0 32,110 0-688-32,-110 0-144 0,115 13-32 0,-115-13-20096 0</inkml:trace>
  <inkml:trace contextRef="#ctx0" brushRef="#br0" timeOffset="1056.49">18956 1590 11055 0,'4'4'976'0,"-4"-4"-784"0,3 3-192 0,-3-1 0 0,2 2 4784 0,2-4 912 15,-4 0 176-15,4 4 32 0,-4-4-2352 0,0 0-480 16,0 0-80-16,0 0-32 0,0 0-1456 0,0 0-288 16,58 69-64-16,-58-69-16 0,0 0-240 0,0 0-64 15,2 62 0-15,-8-43 0 0,-5 5-464 0,2-1-112 16,-4 1 0-16,-6 1-16 0,0 3-240 0,-2-4-192 16,-1 1 48-16,1-1 0 15,-3 5-496-15,-1-5-80 0,-3 4-32 0,4-3 0 16,-5-5-112-16,5-3-32 0,9-6 0 0,-4-3 0 15,4-8 0-15,2-4-16 0,0-11 0 0,7-7 0 16,6-7-560-16,4-4-128 0,5-5 0 0,3-1-16 16,6 1 528-16,5-1 128 0,3 1 0 0,1 2 16 0,3 8 1392 0,0-2 256 0,2 4 64 15,1 1 16-15,1 8 560 0,0 4 96 0,0 0 32 0,-34 13 0 16,56-11-592-16,-56 11-112 0,0 0-32 0,87 11 0 16,-87-11 112-16,0 0 32 0,69 51 0 0,-69-51 0 15,0 0-208-15,47 79-32 0,-47-79-16 0,0 0 0 16,21 77-384-16,-21-77-80 0,0 0-16 0,7 56 0 15,-7-56-400-15,0 0-96 0,0 0-16 0,0 0 0 32,2 55-560-32,-2-48-112 0,0-3-32 0,4-2 0 0,-4 2-208 0,4-8-32 0,-2-2-16 0,2 2 0 15,-1 2-288-15,3-1-64 0,-2-1-16 0,-4 4 0 16,0 0 2432-16,0 0 480 0,0 0 112 0,0 0 16 16,0 0 96-16,0 0 32 0,73 49 0 0,-73-49 0 0,0 0-384 0,0 0-64 15,56 67 0-15,-56-67-16 16,0 0-352-16,0 0-64 0,68 57-16 0,-68-57 0 0,0 0-128 0,0 0-16 15,0 0-16-15,77 19 0 0,-77-19-208 0,30-14-32 16,-15 3-16-16,2-8 0 0,-2-1-160 0,-4-5 0 16,4-1 0-16,2-4 0 15,-2-4-384-15,-3-3-64 0,5-3-16 0,-6-3 0 16,2 5-16-16,-4-1 0 0,-3-3 0 0,-6 7 0 0,4 1 224 0,-4 0 64 16,0 2 0-16,0 0 0 0,-4 6 192 0,4 1 0 15,-4 9 0-15,2 4-144 0,2-1-112 0,-3 7 0 16,1 3-16-16,0 1 0 15,0 2-144-15,2 0-32 0,-4 5 0 0,2 1 0 16,2 0-448-16,0-6-112 0</inkml:trace>
  <inkml:trace contextRef="#ctx0" brushRef="#br0" timeOffset="2437.65">20704 1372 25791 0,'5'-8'2304'0,"1"6"-1856"0,2-1-448 0,-7 3 0 0,3 3 2224 0,0-3 336 0,2 0 80 0,-6 0 16 0,0 0-320 0,0 0-64 0,0 0-16 0,80 59 0 0,-80-59-992 0,0 0-208 0,34 105-32 0,-24-49-16 0,-9 4-432 0,-1 1-96 0,-1-1-16 0,-3-4 0 0,-6-3-320 0,5-4-144 0,-5-1 128 0,5-4-128 0,-3-7 0 0,3 1 0 0,-1-4 0 0,2-8 0 0,4-26-720 0,0 0-80 0,4 53-16 0,-4-53 0 0,0 0-336 0,0 0-80 0,0 0-16 0,43-34 0 16,-32 7-384-16,6-8-80 0,4-10-16 0,-2-8 0 15,5-2 496-15,-1-1 80 0,1-2 32 0,1 0 0 0,-5 7 1504 0,3 11 288 0,-4 3 64 0,-1 7 16 16,-1 5 1024-16,2 3 208 0,0 1 32 0,0 4 16 15,0 8-784-15,-4 3-160 0,-2 2-16 0,-13 4-16 16,0 0-112-16,0 0-32 0,0 0 0 0,0 0 0 16,0 0-208-16,45 77-64 0,-45-77 0 0,0 0 0 15,4 62-352-15,-4-62-80 0,0 0-16 0,0 51 0 16,0-51-192-16,0 0-256 0,0 0 48 0,0 0 16 16,0 0-832-16,0 0-176 15,0 0-16-15,0 0-16 0,0 0-176 0,0 0-48 16,0 0 0-16,0 0 0 0,73 6-656 0,-64-21-128 0,1-4-16 15,3 4-16-15,-4-4 1616 0,3 4 320 0,1 2 64 0,-4 0 16 16,0 3 2176-16,3 5 448 0,1 3 96 0,-13 2 16 0,0 0-1056 0,0 0-208 16,0 0-32-16,0 0-16 0,54 71-96 0,-54-71-32 15,0 0 0-15,25 75 0 0,-25-75-336 0,0 0-64 16,32 70 0-16,-32-70-16 0,0 0-400 0,0 0-80 16,0 0-16-16,77 58 0 0,-77-58-304 0,0 0-64 15,64 4-16-15,-64-4 0 16,50-11-672-16,-23-1-144 0,5-1-16 0,-2-5-16 15,2 1-80-15,2-2-16 0,-1-6 0 0,-4-3 0 16,4-4 16-16,-6 2 0 0,-1 2 0 0,-2-2 0 16,1 2 432-16,-4-2 96 0,-3 1 16 0,1-2 0 0,-4 4 1296 0,-5-1 272 15,-3 4 48-15,-7 5 16 0,0 4 32 0,-4 5 0 16,-5-3 0-16,0 8 0 0,-3 1 0 0,-1 4 0 0,-2 4 0 0,-4 1 0 16,1 3-240-16,2 1-32 0,-2 4-16 0,-1 4 0 15,-2 4-208-15,-1 1-32 0,1 5-16 0,4-1 0 16,2 0-336-16,4-3-144 0,1 1 128 0,1-1-128 15,3-4 0-15,6-19 0 0,0 0-224 0,0 0 80 32,6 58-368-32,-6-58-80 0,0 0-16 0,0 0 0 15,0 0-128-15,0 0-32 0,0 0 0 0,83 9 0 0,-83-9 384 0,28-13 80 0,-9 4 16 0,-4-2 0 16,0 1 288-16,0 1 0 0,4-6 0 0,-1 2 0 16,-5-2 0-16,4 1 176 0,0 1-32 0,-2 2 0 15,4-2 192-15,-4 1 48 0,-2 3 0 0,-13 9 0 16,25-11 96-16,-25 11 32 0,0 0 0 0,0 0 0 15,0 0-128-15,0 0-32 0,0 0 0 0,0 0 0 0,0 0-16 0,0 0 0 16,58 56 0-16,-58-56 0 0,0 0-144 0,0 0-16 16,0 0-16-16,6 57 0 0,-6-57-160 0,0 0 0 15,0 0 0-15,0 0 0 16,0 0-736-16,0 0-32 0,0 0 0 0,0 0 0 16,0 0-304-16,37 65-64 0,-37-65-16 0,0 0 0 15,0 0-128-15,0 0-48 0,0 0 0 0,0 0 0 16,68 10-1840-16,-55-20-368 0,2 1-80 0,-4 0-16 0,3-1 3136 0,-3-3 624 15,2 2 128-15,0 1 32 0,2 1 2320 0,-4 0 464 16,3 3 80-16,-5 2 32 0,0 2-1600 0,-9 2-320 16,0 0-64-16,0 0-16 0,0 0-160 0,0 0-16 15,0 0-16-15,0 0 0 0,0 0-256 0,0 0-48 16,0 0-16-16,45 64 0 0,-45-64-400 0,0 0-80 0,0 0 0 0,0 0-16 16,0 0-336-16,0 0-64 0,0 0-16 0,0 0 0 31,0 0-656-31,0 0-144 0,0 0-32 0,57-9 0 15,-44-6-80-15,2-4 0 0,0 4-16 0,-2-8 0 16,2 3-448-16,0-3-96 0,-2 4-16 0,-3-1 0 0,5 1 1440 0,-6-2 288 0,6 4 0 0,-5 2 0 16,-5 6 1456-16,1 3 192 0,2 2 32 0,-3 3 16 15,-1 2-544-15,-4-1-128 0,0 0 0 0,0 0-16 16,0 0-128-16,0 0-32 0,24 85 0 0,-24-85 0 16,0 0-272-16,15 77-64 0,-15-77-16 0,0 0 0 15,14 73-304-15,-14-73-64 0,0 0-128 0,0 0 192 16,30 68-448-16,-30-68-80 0,0 0-32 0,0 0 0 15,0 0-464-15,0 0-80 0,0 0-32 0,67 38 0 16,-67-38-256-16,0 0-48 0</inkml:trace>
  <inkml:trace contextRef="#ctx0" brushRef="#br0" timeOffset="2759.84">23275 1496 14735 0,'33'-57'640'0,"-23"33"160"0,-5 11-640 0,-1 7-160 0,0 1 0 0,-4 1 0 0,0-2 4672 0,6-3 896 0,-3-8 176 0,3 0 32 0,0 2-2688 0,-3 6-528 0,-1 5-128 16,-2 4 0-16,0 0-896 0,0 0-192 0,0 0-16 0,-2 58-16 0,2-58-448 0,-3 62-96 0,3-62 0 0,-6 105-16 0,6-28-288 0,-8 2-48 0,3 8-16 0,-1-3 0 0,1-14-272 0,-5 9-128 0,1 7 0 0,-6 1 128 0,2-1-128 0,-2 1-144 0,1-5 144 0,-1-5-208 0,0-5-496 0,0-10-80 0,-3-12-32 0,2 3 0 0,-2-2-224 0,-1-8-48 0,0-9-16 0,-3-6 0 0,1-2 32 0,-4-3 16 0,-3-4 0 0,0-10 0 0,-2 0 544 0,-2-7 96 0,2-7 32 0,6-5 0 15,5 5 384-15,4-12 0 0,-4-8 0 0,0-8 0 16,6-3 224-16,5-11 128 0,5-2 32 0,3-4 0 16,9-3 160-16,4 3 32 0,8 4 16 0,7 4 0 15,2 2-208-15,4 6-64 0,4 3 0 0,1 2 0 16,12-2-96-16,-2 4-32 0,-6 2 0 0,0 5 0 16,-3 2-192-16,12-7 0 0,6 0 0 0,8 0-13696 15,6 2-2688-15</inkml:trace>
  <inkml:trace contextRef="#ctx0" brushRef="#br0" timeOffset="3457.3">24389 2232 27647 0,'0'0'2448'0,"0"0"-1952"0,0 0-496 0,0 0 0 0,0 0 2416 0,0 0 384 0,0 0 80 0,24-15 0 0,-10 2-944 0,3-7-192 0,5-7-32 0,-1-8-16 0,5-5-640 0,0-7-128 0,3-5-32 0,2-10 0 0,0-6-352 0,-3-4-80 0,6-1-16 0,-6 2 0 0,-4 7-320 0,6-13-128 0,8-19 0 0,-1-4 0 0,-3 10-224 0,-7 11-144 0,-5 8-16 0,-3 9-16 0,-4-2-48 0,-2 11-16 0,-7 10 0 0,-2 7 0 0,-3 10 208 0,-1 7 64 0,-1 4 0 0,-3 11 0 0,-2 1 192 0,-7 8 0 0,2 9 0 0,-2 8 0 0,-3 6 0 0,-2 12 128 16,-5 7 0-16,-1 11-128 0,3 4 224 0,-3 8-64 16,5 5-16-16,0-6 0 0,4-7 48 0,-2 10 16 15,6 8 0-15,1 7 0 0,5-1 128 0,5-5 32 16,0-6 0-16,2-5 0 0,5-16 0 0,-7-54 0 16,25 87 0-16,-25-87 0 0,0 0-176 0,52 75-48 15,-52-75 0-15,0 0 0 0,77 34-144 0,-77-34-192 0,68 4 32 0,-68-4 16 31,71-12-384-31,-71 12-80 0,64-20-16 0,-32 5 0 16,8-4-400-16,-3-6-64 0,3-3-32 0,-3-4 0 16,-1 0-784-16,-2-3-144 0,0-1-48 0,-6-6-15088 0</inkml:trace>
  <inkml:trace contextRef="#ctx0" brushRef="#br0" timeOffset="3774.35">25534 1569 23039 0,'5'-28'1024'0,"-3"22"192"0,-2 3-960 0,0 1-256 0,0 2 0 0,0 0 0 15,0 0 3072-15,-2-2 576 0,2 0 128 0,-2 2 0 16,2 0-1568-16,0 0-320 0,0 0-64 0,0 4-16 15,0 1-560-15,0-5-112 0,0 0-32 0,0 0 0 16,6 55-272-16,-6-55-64 0,13 58-16 0,-13-58 0 16,11 85-240-16,-11-85-64 0,10 90 0 0,-10-90 0 15,5 86-128-15,-5-86-16 0,0 77-16 0,0-77 0 16,-2 70-160-16,2-70-128 0,-9 71 192 0,9-71-192 0,-9 72 0 0,9-72 0 16,-10 56 0-16,10-56 0 0,-5 36-160 0,5-36-144 15,0 0-16-15,0 0-16 16,-10 13-128-16,10-22-32 0,0-5 0 0,2-3 0 15,2-5 32-15,2-8 0 0,1-8 0 0,4-3 0 0,2-4 272 0,3-8 48 16,2-7 16-16,7 2 0 0,-3 3 128 0,5-1 0 16,1 7 0-16,0 10 0 0,0 1 0 0,-3 4 0 15,3 6 128-15,-2 4-128 0,6 5 0 0,-2 4-160 16,2 0 16-16,-32 15 0 16,64-10-432-16,-64 10-64 0,0 0-32 0,75 4 0 15,-75-4-176-15,0 0-48 0,0 0 0 0,73 32-18224 0</inkml:trace>
  <inkml:trace contextRef="#ctx0" brushRef="#br0" timeOffset="5563.46">27824 1701 30399 0,'0'0'2704'0,"0"0"-2160"0,2 0-544 0,-2-2 0 0,2 2 1680 0,0 0 240 0,4-4 32 0,1-2 16 0,3 1-432 0,5-3-64 0,0-1-32 0,3-2 0 0,1 1-800 0,0-3-144 0,-2 4-48 0,0-1 0 0,-2 3-256 0,0-1-48 0,-2 4-16 0,2 3 0 0,-6-3-128 0,-3 4 0 0,4 0 0 0,-7 5 0 0,3 3-128 0,-6-8 128 0,0 0-160 0,0 0 160 0,13 58 0 0,-13-58 0 0,0 47 0 0,0-47 0 0,2 49 128 0,-2-49-128 0,0 0 192 0,4 64-192 0,-4-64 128 0,0 0-128 0,0 0 0 0,0 0 0 16,19 66 0-16,-19-66-272 0,0 0 48 0,0 0 16 0,0 0-464 0,0 0-96 0,0 0 0 0,0 0-11856 0,0 0-2368 0</inkml:trace>
  <inkml:trace contextRef="#ctx0" brushRef="#br0" timeOffset="5746.96">28242 1064 28559 0,'-8'0'1264'0,"6"0"272"0,-2 1-1232 0,-1-1-304 15,1 4 0-15,4-4 0 0,-4 0 2656 0,2 4 480 16,-1 2 80-16,-1-1 32 0,2 1-2064 0,2 1-416 16,0 3-64-16,0 1-32 0,0-11-544 0,0 0-128 15,0 0 0-15,0 0 0 16,0 0-576-16,0 0-112 0,62 77-16 0,-62-77-11504 0,0 0-2304 0</inkml:trace>
  <inkml:trace contextRef="#ctx0" brushRef="#br0" timeOffset="6030.21">28458 1582 11455 0,'0'0'256'0,"0"0"48"0,11 64 16 0,-11-62 0 0,0 0-320 0,0 4 0 0,4-3 0 0,-4-3 0 16,0 0 5168-16,0 0 976 0,0 64 192 0,0-64 32 16,0 0-3744-16,0 0-736 0,0 0-160 0,0 0-16 15,0 0-1200-15,0 0-256 0,0 0-32 0,0 0-16 16,0 0-208-16,0 0-128 0,58-15 128 0,-45-4-208 16,4-1-368-16,2-3-80 0,-4 1-16 0,2 1 0 15,0 0-304-15,1 1-64 0,5-1-16 0,-4-2 0 0,5 3 1056 16,-3 5 0-16,1-4 0 0,-1 6 144 0,4 1 976 0,-3 5 192 15,-22 7 32-15,0 0 16 0,66 2-528 0,-66-2-96 16,0 0-32-16,0 0 0 0,73 64-64 0,-73-64-32 16,0 0 0-16,43 90 0 0,-43-90-96 0,19 68 0 15,-19-68-16-15,0 0 0 0,21 92-304 0,-21-92-48 16,0 0-16-16,0 0 0 0,28 82-368 0,-28-82-80 16,0 0 0-16,0 0-16 15,0 0-672-15,0 0-128 0,73 51-16 0,-73-51-18016 16</inkml:trace>
  <inkml:trace contextRef="#ctx0" brushRef="#br0" timeOffset="6418.52">30200 725 10127 0,'0'-2'896'0,"-2"-1"-704"0,2 3-192 0,-4 0 0 0,4 0 5136 0,0 3 1008 0,-2-3 192 0,2 6 32 0,-3 5-2928 0,3-11-592 0,-10 47-112 0,10-47-32 0,-15 92-1296 0,2-31-272 0,2 6-48 0,-2 1-16 0,-3 5-304 0,1 2-48 0,-1-3-16 0,-1 5 0 0,-2 5-272 0,0 1-64 0,0 2-16 0,-1-6 0 0,3-4-352 0,5-11 0 0,-1-6 0 0,8-7 0 0,-5-8-1008 0,10-43-160 0,-5 62-48 0,5-62 0 0,0 0-384 0,0 0-96 0</inkml:trace>
  <inkml:trace contextRef="#ctx0" brushRef="#br0" timeOffset="6781.79">30166 1035 21183 0,'13'-75'944'0,"-3"38"192"0,-1 1-912 0,-5 12-224 0,1 8 0 0,-5 13 0 16,2-3 3760-16,2-1 704 16,5-5 144-16,-3 3 16 0,7-1-2256 0,2 7-464 0,-15 3-96 0,0 0-16 15,49 66-560-15,-49-66-112 0,41 93-32 0,-41-93 0 16,44 123-64-16,-44-123-32 0,39 144 0 0,-24-63 0 15,4 6-288-15,-4-1-48 0,-2-1-16 0,2-6 0 16,-5-1-416-16,3-2-96 0,-6-12 0 0,-7-64-128 31,13 95-704-31,-13-95-240 0,6 72-48 0,-6-72-16 0,0 0-16 0,-6 67-16 0,1-53 0 16,-3-5 0-16,1-3-272 0,-3-6-48 0,-7-4-16 0,2 0 0 16,0-2-32-16,-5-5 0 0,1 2 0 0,-7-10 0 15,-1-2 448-15,3-1 64 0,-4-8 32 0,3 2 0 0,1-8 1920 0,5 4 384 16,0-2 80-16,4 0 16 0,8 2-448 15,1 2-64-15,2 6-32 0,8 1 0 0,0-1-112 16,1 5-32-16,1 4 0 0,3 0 0 0,5 2-176 0,1 1-32 16,0-1-16-16,3 4 0 0,5 0-96 0,-2 3-16 15,1-3 0-15,3 1 0 0,1 0-288 0,0 5-64 16,1-7-16-16,1 5 0 0,-4-1-384 0,-24 6-80 16,47-9 0-16,-47 9-16 15,47-4-784-15,-47 4-160 0,0 0-16 0,60-8-19440 0</inkml:trace>
  <inkml:trace contextRef="#ctx0" brushRef="#br0" timeOffset="7370.39">30991 735 35007 0,'-6'-12'1552'0,"6"5"320"0,-3 1-1488 0,3 4-384 0,0 1 0 0,-4 1 0 0,4 1 1744 0,0 1 288 0,-2 4 48 0,2-6 16 0,0 0-656 0,0 0-128 0,0 96-32 0,0-96 0 0,2 113-224 0,2-40-48 0,-4-2-16 0,0 6 0 0,-6-3-224 0,2 6-32 0,4 9-16 0,-5 5 0 0,-3-4-208 0,2-2-64 0,5-7 0 0,-3-13 0 0,-2-6-448 0,6-62 0 0,0 96 0 0,0-96 0 0,0 0-528 0,0 73-160 0,0-73-16 0,0 0-16 0,0 0-160 0,0 0-16 0,6-2-16 0,-2-15 0 0,-3-4-96 0,3-7-16 0,-2-2 0 0,2-8 0 16,0-14 112-16,1-10 16 0,-1-6 0 0,2 1 0 15,-3 14 368-15,3-15 80 0,3-14 0 0,-3-14 16 0,7-4 240 0,2-9 32 16,-2 8 16-16,4 9 0 0,0 18 144 0,4 5 128 16,1 1-128-16,3 14 176 0,-1 10 208 0,1 11 64 15,-5 10 0-15,-1 10 0 0,4 11 272 0,-23 2 64 16,0 0 16-16,67 34 0 0,-67-34-80 0,0 0-16 16,62 105 0-16,-62-105 0 0,38 98-128 0,-38-98-48 15,34 124 0-15,-34-124 0 0,17 124-144 0,-17-124-48 16,3 107 0-16,-3-107 0 0,0 90-208 0,0-90-128 15,-15 83 160-15,15-83-160 0,-24 81 0 0,11-44 0 16,-6-3 0-16,0 0 0 0,-1-8-352 0,-3 1 32 16,2-3 16-16,-7-5 0 15,4-4-144-15,-4-2-48 0,3-6 0 0,1-3 0 16,1 0 32-16,2-10 0 0,1 3 0 0,1-7 0 0,6-5 112 0,-2 0 32 0,5-2 0 0,1 0 0 16,5 4 320-16,2-2 0 0,4 2 0 0,6 2 0 15,-3 1 256-15,5 1 0 0,1 5 16 0,-11 4 0 16,0 0 240-16,0 0 32 0,75 28 16 0,-75-28 0 15,0 0 0-15,87 77 0 0,-87-77 0 0,62 74 0 16,-62-74-160-16,67 80-16 0,-67-80-16 0,59 81 0 16,-59-81-176-16,52 68-16 0,-52-68-16 0,0 0 0 15,72 81-352-15,-72-81-64 0,0 0 0 0,54 60-16 16,-54-60-832-16,0 0-176 16,0 0-16-16,0 0-13008 0,75 26-2592 0</inkml:trace>
  <inkml:trace contextRef="#ctx0" brushRef="#br0" timeOffset="7967.31">32250 923 36863 0,'-9'7'1632'0,"-1"-1"336"0,5 1-1584 0,-1 1-384 0,-1-1 0 0,1 1 0 0,0 3 1584 0,-3 6 224 0,-10 15 48 0,0 6 16 0,-5 10-64 0,-1 5-16 0,3 0 0 0,1 5 0 0,-3 2-640 0,1 0-128 0,4-2-16 0,1-1-16 0,1-6-496 0,0-1-112 0,2-3 0 0,15-47-16 0,-25 89-544 0,25-89-96 0,-20 75-32 0,20-75 0 0,-19 58-1008 0,19-58-208 0,0 0-32 16,-15 53-16-16,15-53-224 0,0 0-64 0,0 0 0 0,0 0 0 0,0-10-1840 0,2-14-368 0,1-8-80 0,3-8-16 0,-2-7-832 0,5-1-192 0,-3-5-16 0,0-2-16 0,1 10 5056 0,4-7 1008 0,2-6 208 0,3-3 32 15,-1 7 3328-15,0 9 672 0,0 2 128 0,2 9 32 16,-2 9-1728-16,-2 6-320 0,2 6-80 0,-6 8-16 15,-9 5-1440-15,0 0-304 0,0 0-48 0,0 0-16 16,70 56-160-16,-70-56-48 0,0 0 0 0,50 94 0 16,-50-94-208-16,40 86-48 0,-40-86-16 0,34 94 0 15,-34-94-224-15,34 89-32 0,-34-89-16 0,31 79 0 16,-31-79-288-16,0 0-48 0,49 84-16 0,-49-84 0 16,0 0-192-16,0 0-208 0,0 0 32 0,0 0 16 15,64 23-544-15,-51-38-96 16,-3-4-32-16,-1 0 0 0,-3 4 16 0,3-11 0 0,1-6 0 0,-1-4 0 15,0 1 64-15,1-7 16 0,-1-9 0 0,1-5 0 0,-1 3 400 16,2-1 80-16,-1 7 0 0,-1 0 16 0,0 9 240 0,1 8 0 16,-1 6 144-16,-3 5-144 0,3 4 576 0,-3 9 0 15,-6 6 16-15,0 0 0 0,0 0 16 0,0 0 0 16,0 0 0-16,47 70 0 0,-47-70 32 0,15 71 0 16,-15-71 0-16,19 96 0 0,-19-96-144 0,15 120-32 15,-6-46 0-15,-3 1 0 0,3 2-80 0,-1-4-32 16,-8-73 0-16,17 111 0 0,-17-111-224 0,17 85-128 15,-17-85 128-15,0 0-128 16,20 86-528-16,-20-86-176 0,0 0-48 0,0 0 0 16,0 0-480-16,47 62-112 0,-47-62 0 0,0 0-21008 0</inkml:trace>
  <inkml:trace contextRef="#ctx0" brushRef="#br0" timeOffset="8254.85">32979 1321 31327 0,'-13'-11'1392'0,"7"3"272"0,-1 3-1328 0,5-1-336 0,-2 0 0 0,2 3 0 0,2-3 1888 0,0-3 304 0,2-6 64 0,2-4 16 0,2-9-800 0,7-3-144 0,2 3-48 0,0 4 0 0,4-2-576 0,0 3-112 0,-1 4-16 0,1 6-16 0,2 0 32 0,-6 5 16 0,-15 8 0 0,0 0 0 0,49-2-208 0,-49 2-32 0,0 0-16 0,0 0 0 0,69 51-352 0,-69-51 144 0,0 0-144 0,0 0 0 0,45 89 0 0,-45-89-192 0,0 0 0 0,13 86 0 0,-13-86 32 0,-5 75 16 0,5-75 0 0,-13 81 0 0,13-81 144 0,-15 83-192 0,15-83 192 0,-23 90-192 16,23-90-464-16,-24 92-112 0,12-47 0 0,12-45-19888 15</inkml:trace>
  <inkml:trace contextRef="#ctx0" brushRef="#br0" timeOffset="8418.25">33203 2278 22111 0,'0'0'1968'0,"0"0"-1584"15,0 0-384-15,0 0 0 0,22 69 2752 0,-22-69 480 16,0 0 96-16,0 0 0 0,0 0-400 0,0 0-96 16,29 81-16-16,-29-81 0 0,0 0-1616 0,0 0-336 15,0 0-64-15,43 68-16 0,-43-68-784 0,0 0-192 16,0 0-32-16,0 0-13600 15,0 0-2736-15</inkml:trace>
  <inkml:trace contextRef="#ctx0" brushRef="#br0" timeOffset="9554.5">27146 3792 24879 0,'-4'6'2208'0,"-1"-6"-1760"0,-3 2-448 0,6 2 0 0,-2-4 2496 0,-1 1 400 0,-5 7 96 0,-5-2 16 0,-2 1-576 0,-3 2-128 0,5-1 0 0,-2-4-16 0,6 0-784 0,1-3-160 0,4-1-16 0,6-3-16 0,-3-3-224 0,3-3-32 0,3-3-16 0,3-5 0 0,4 1-432 0,-5-3-96 0,3 4 0 0,3-4-16 0,4-13-304 0,8-8-48 0,1-7-16 0,4-1 0 0,-2-1-128 0,6-2 0 0,-2-3 0 0,2-1 0 0,-5 8 0 0,-1 0-272 0,-5 4 64 16,1-2 16-16,-5 2-256 0,0 1-32 0,-2 6-16 0,-5 5 0 0,1 0 80 0,-2 5 16 0,1 2 0 0,-3 3 0 0,-1 6 208 0,-2 2 32 15,1 3 16-15,-3 5 0 0,2 1 144 0,-4 4-128 16,4 4 128-16,-4 0-128 0,1 5 128 0,-1-9 0 16,0 0 0-16,0 0 0 0,27 73 0 0,-27-73 128 15,30 79-128-15,-30-79 0 0,39 113 0 0,-39-113 144 16,43 122-144-16,-43-122 0 0,38 111 192 0,-38-111-64 16,34 105 0-16,-34-105-128 0,28 94 144 0,-28-94-144 15,21 87 0-15,-21-87 144 0,22 82-144 0,-22-82-144 0,15 72 144 0,-15-72-208 31,0 0-672-31,14 77-128 0,-14-77-16 0,0 0-16 16,0 0-272-16,0 54-48 0</inkml:trace>
  <inkml:trace contextRef="#ctx0" brushRef="#br0" timeOffset="9757.54">27253 3332 19343 0,'-4'0'1728'0,"2"0"-1392"0,-1 0-336 0,3 0 0 15,-4 0 3056-15,2 0 528 0,-2-4 128 0,1 4 0 16,1-2-704-16,2 2-160 0,3 0-32 0,-3 0 0 16,0 0-848-16,0 0-176 0,74 6-48 0,-74-6 0 15,0 0-1888-15,90 2-384 0,-90-2-80 0,77 3-16 16,-77-3 192-16,73 0 48 0,-73 0 0 0,77-5-13312 16,-77 5-2640-16</inkml:trace>
  <inkml:trace contextRef="#ctx0" brushRef="#br0" timeOffset="9922.21">28050 3349 33167 0,'-6'7'1472'0,"4"-3"304"0,2 2-1424 0,0-6-352 15,-2 2 0-15,2-2 0 0,0 0 1984 0,2 1 336 16,-2-1 64-16,0 0 16 0,0 0-1184 0,0 0-224 16,0 0-48-16,0 0-16 0,0 0-928 0,0 0 0 15,0 0 0-15,0 0-176 16,0 0-784-16,0 0-176 0,66 46-16 0,-66-46-17584 0</inkml:trace>
  <inkml:trace contextRef="#ctx0" brushRef="#br0" timeOffset="10041.78">28118 3555 19343 0,'-6'46'848'0,"2"-35"192"0,4-6-832 0,0-3-208 0,0-2 0 0,0 2 0 15,-4 2 4128-15,4 5 784 0,0-3 144 0,0 0 48 16,0 1-2720-16,0-7-528 0,0 0-128 0,0 0 0 16,0 0-848-16,0 0-176 0,0 0-16 0,0 0-16 15,0 0-496-15,62 2-176 0,-52-6 0 0,3-1 144 16,-4-1-976-1,3 0-208-15,1-1-48 0,-2-1-18480 0</inkml:trace>
  <inkml:trace contextRef="#ctx0" brushRef="#br0" timeOffset="10306.29">29174 2958 911 0,'-4'-15'0'0,"0"9"0"16,2 2 0-16,2 1 0 0,-3 1 9264 0,3 2 1760 15,-4 0 368-15,2 0 64 0,2 0-7168 0,-4 5-1440 16,-1-1-288-16,-1 11-48 0,6-15-1040 0,-4 45-192 16,4-45-64-16,-6 81 0 0,6-81-672 0,-7 111-144 15,5-49-16-15,-2 0-16 0,1-7-368 0,1 3 0 16,2 2 0-16,0-60 0 15,2 107-544-15,-2-107-176 0,7 109-48 0,-7-109 0 16,9 111-1152-16,-9-111-256 0</inkml:trace>
  <inkml:trace contextRef="#ctx0" brushRef="#br0" timeOffset="10803.38">30952 3165 38703 0,'0'1'3440'0,"-4"-1"-2752"0,4 2-560 0,0 0-128 0,-4 2 880 0,2-2 144 0,2-2 16 0,0 0 16 0,-9 41 560 0,9-41 112 0,-10 74 32 0,10-74 0 0,-7 90-800 0,5-38-144 0,-2 1-48 0,4-53 0 0,-2 96-416 0,2-96-96 0,0 92 0 0,0-92-16 0,6 86-416 0,-6-86-80 0,9 72 0 0,-9-72-16 0,0 0-1200 0,0 0-256 0,0 0-32 0,0 0-19360 0</inkml:trace>
  <inkml:trace contextRef="#ctx0" brushRef="#br0" timeOffset="11208.33">30942 3210 26719 0,'-7'-23'1184'0,"5"12"240"16,-2 0-1136-16,4 5-288 0,0 0 0 0,0 3 0 16,0 3 2640-16,0-8 480 0,4 1 80 0,1-3 32 0,1 1-1200 15,7-1-240-15,-2 1-64 0,6 0 0 0,-17 9-576 0,34-10-128 16,-34 10-32-16,0 0 0 0,58 10-416 0,-58-10-96 15,0 0-16-15,0 0 0 0,72 54-464 0,-72-54 128 16,0 0-128-16,24 79 0 0,-24-79-272 0,0 64-112 16,0-64 0-16,-19 68-16 15,10-37-80-15,-6 0-16 0,0 2 0 0,-4-3 0 0,4 2 176 0,-4-3 48 16,2-3 0-16,6-4 0 0,-2-7 80 0,4 0 32 16,3-1 0-16,0-5 0 0,6-3 0 0,-3-3 0 15,3-3 0-15,0 0 0 0,0 0 16 0,0 0 0 16,0 0 0-16,0 0 0 0,0 0 320 0,0 0 64 15,0 0 16-15,0 0 0 0,67 38 224 0,-67-38 48 16,0 0 16-16,0 0 0 0,68 30-144 0,-68-30-16 0,0 0-16 0,0 0 0 16,79 38-176-16,-79-38-16 0,0 0-16 0,0 0 0 15,0 0-160-15,69 45 0 0,-69-45 0 0,0 0 0 16,0 0 0-16,0 0 128 0,0 0-128 0,0 0 0 16,8 71 0-16,-8-71 0 0,-13 21 0 0,3-12 0 15,-1-1-224-15,2 1-80 0,-4 1-16 0,-3-3 0 16,-2 1-64-16,-1 1 0 0,0-3-16 0,-2-1 0 15,-3 3-144 1,0-3-32-16,-3-3 0 0,1-2 0 0,0 2-304 0,5-4-64 0,-3 0-16 16,5-3-17728-16</inkml:trace>
  <inkml:trace contextRef="#ctx0" brushRef="#br0" timeOffset="11589.64">31822 3462 32255 0,'0'0'1424'0,"0"0"304"0,0 0-1392 0,0 0-336 0,0 0 0 0,0 0 0 0,0 0 1984 0,0 0 336 0,0 0 64 0,0 0 16 0,2 71-1312 0,-2-71-272 0,0 0-48 0,0 0-16 0,0 0-1072 0,0 0-192 0,0 0-64 0,0 0-18224 0</inkml:trace>
  <inkml:trace contextRef="#ctx0" brushRef="#br0" timeOffset="11602.11">31831 3764 28559 0,'0'0'1264'0,"0"0"272"0,0 0-1232 0,0 0-304 0,0 0 0 16,0 0 0-16,0 0 2304 0,0 0 416 0,0 0 80 0,0 0 16 0,0 0-1568 0,0 0-304 0,0 0-64 0,53 62-16 0,-53-62-864 0,0 0-256 0,0 0-16 0,0 0-18048 0</inkml:trace>
  <inkml:trace contextRef="#ctx0" brushRef="#br0" timeOffset="12630.31">32487 3420 7359 0,'0'-2'656'0,"0"-3"-528"16,0 3-128-16,-2 0 0 0,2 2 640 0,0 0 80 16,0-6 32-16,0 3 0 0,0-3 544 0,0 2 112 15,0 0 32-15,0 4 0 16,0 0-2912-16,0 0-592 0,0 0-112 0,0 0-32 0,0 0 1536 0,0 0 304 16,0 0 64-16,0 0 16 0,0 0 3168 0,0 0 624 15,0 0 128-15,0 0 16 0,0 0 64 0,0 0 0 16,0 0 0-16,0 0 0 0,0 0-1376 0,0 0-272 15,0 0-48-15,0 0-16 0,55 4-1200 0,-55-4-240 16,0 0-48-16,0 0-16 0,0 0-128 0,18-9-32 16,-18 9 0-16,0 0 0 0,0 0-16 0,0 0 0 15,19-12 0-15,-19 11 0 0,0 1 0 0,0 0 0 0,0 0 0 0,0 0 0 16,0 0-16-16,0 0-16 0,13-6 0 0,-13 6 0 16,0 0-96-16,-3 4 0 0,3-4-16 0,0 0 0 15,0 0-48-15,0 0-128 0,0 0 192 0,0 0-64 16,0 0-128-16,0 0 0 0,0 0 0 0,0 0 0 15,0 0 0-15,0 0 0 0,0 0 128 0,0 0-128 16,0 0 0-16,0 0 0 0,0 0 0 0,0 0 0 16,0 0 0-16,0 0 0 0,0 0 0 0,0 0 0 15,0 0 0-15,0 0 0 0,0 0 0 0,0 0 0 16,0 0 0-16,0 0 0 0,0 0 0 0,0 0 0 16,0 0 0-16,0 0 0 0,0 0 0 0,0 0 0 15,0 0 0-15,0 0 0 0,0 0 128 0,0 0-128 16,0 0 0-16,0 0 0 0,0 0 0 0,0 0 0 15,0 0 0-15,0 0 0 0,0 0 0 0,0 0 0 16,0 0 0-16,0 0 0 0,0 0 0 0,0 0 0 0,0 0-144 0,0 0 144 16,0 0 0-16,0 0 0 0,0 0 0 0,0 0 0 15,0 0 0-15,0 0 0 0,0 0 0 0,0 0 0 16,-14 30 0-16,14-30 0 0,0 0 0 0,-2 4 0 16,2-4 0-16,0 0 0 0,0 0 0 0,0 0 0 15,0 0 0-15,0-4 0 0,0 4 0 0,0-2 0 16,2 2 0-16,-2-2 0 0,0 0 0 0,0 2 0 15,4 0 128-15,-4-4-128 0,0 4 0 0,0-2 0 16,0 2 128-16,0-1-128 0,0 1 0 0,4-2 128 16,-4 2-128-16,0 0 0 0,0 0 0 0,0 0 128 15,2-4-128-15,2 4 0 0,-4-2 0 0,3 2 0 0,-3 0 0 0,6-4 0 16,-6 4 0-16,4-2 0 0,-2 1 0 0,1-1 0 16,1 2 0-16,-4 0 0 0,0 0 0 0,0 0 0 15,21-10 0-15,-21 10 0 0,0 0 0 0,0 0 0 16,22-7 0-16,-22 7 0 15,0 0 0-15,0 0 0 0,30-8 0 0,-30 8 0 0,0 0 0 0,0 0 0 16,0 0 0-16,53 6 0 0,-53-6 0 0,0 0 0 16,0 0-240-16,0 0-32 0,68 22-16 0,-68-22 0 31,0 0-128-31,0 0-32 0,0 0 0 0,62 44 0 0,-62-44 48 0,0 0 0 0,0 0 0 0,0 0 0 16,0 0 176-16,11 75 32 0,-20-58 16 0,1-2 0 15,-5 0 176-15,-2 5 0 0,-4 7 160 0,-4-3-160 0,-1 4 272 16,-2-1-32-16,-2 1-16 0,-1 0 0 0,-1 0 112 15,2-7 32-15,4 2 0 0,-3-7 0 0,7 1 16 0,1-7 0 16,4-1 0-16,2-3 0 0,7-6-208 0,0 0-48 16,1 0 0-16,3-6 0 0,4 2-128 0,3-1 128 15,1-3-128-15,3 1 128 0,1-1-128 0,1 3 0 16,2-5 144-16,-13 10-144 0,34-13 0 0,-34 13 128 16,43-8-128-16,-43 8 0 0,0 0 0 0,66-1 0 15,-66 1 0-15,0 0 0 0,83 13 0 0,-83-13 0 16,0 0 0-16,77 28 0 0,-77-28 0 0,0 0 0 15,0 0 0-15,71 62-128 0,-71-62-80 0,0 0-16 16,0 0 0-16,12 86 0 0,-12-86 224 0,-21 49-192 16,6-24 192-16,-4 3-192 0,0-7 192 0,0 3 160 0,-1-1-32 15,-3-1 0-15,3-1-128 0,-7 3-224 0,1 1 48 16,-6-1 16 0,-2 2-336-16,0 3-64 0,-3 1-16 0,-3-2 0 15,1 2-288-15,-3 0-64 0</inkml:trace>
  <inkml:trace contextRef="#ctx0" brushRef="#br0" timeOffset="13128.51">30664 5903 13823 0,'-4'-6'1216'0,"2"2"-960"0,2-1-256 0,0-1 0 0,-3 2 2736 0,-1-1 496 0,-2-7 96 0,-3-5 32 0,-6-1 608 0,-4-7 112 0,-4 8 16 0,3 6 16 0,-5 2-2464 0,1 5-496 0,-1 8-112 0,-1 5-16 0,0 4-416 0,-2 8-96 0,-1 7 0 0,1 6-16 0,2 9-224 0,-2 10-32 0,0 11-16 0,3 1 0 0,3 3-224 0,7 0 176 0,5-6-176 0,5-4 160 0,1-5-32 0,4-53-128 0,4 86 192 0,-4-86-64 0,15 71-128 0,-15-71 128 0,0 0-128 0,41 81 128 0,-41-81-128 0,0 0 0 0,0 0 0 0,83 58 128 0,-83-58-128 0,0 0-224 0,73-7 48 0,-49-2 16 15,1-3-128-15,1-3-32 0,0-7 0 0,3-3 0 16,-1 1-224-16,0-6-48 16,0 2-16-16,2-4-12752 0,4 2-2544 0</inkml:trace>
  <inkml:trace contextRef="#ctx0" brushRef="#br0" timeOffset="13280.38">30995 6094 11967 0,'0'0'1072'0,"2"0"-864"16,1 0-208-16,-3 0 0 0,2 0 3968 0,0 0 768 15,-2 0 128-15,0 0 48 16,0 0-1328-16,0 0-256 0,0 0-48 0,0 0-16 16,77 25-2192-16,-77-25-448 0,0 0-96 0,0 0-16 0,0 0-512 0,0 0-256 15,0 0 32-15,58 54-18784 16</inkml:trace>
  <inkml:trace contextRef="#ctx0" brushRef="#br0" timeOffset="13446.74">31220 6521 29487 0,'-2'6'2624'0,"0"-6"-2112"0,2 1-512 0,0 3 0 16,0-4 2608-16,0 0 400 0,0 0 96 0,0 2 16 15,0-2-1120-15,0 0-208 16,0 0-64-16,0 0 0 0,0 0-896 0,0 0-176 0,0 0-32 0,0 0-16 15,0 0-752-15,0 0-160 0,0 0-16 0,0 0-16 32,0 0-1104-32,0 0-224 0</inkml:trace>
  <inkml:trace contextRef="#ctx0" brushRef="#br0" timeOffset="14936.04">32100 6036 13823 0,'0'-2'1216'0,"0"0"-960"0,2 2-256 0,-2-3 0 0,0 3 2112 0,0-2 384 0,3-2 80 0,-3-2 16 0,0-1 464 0,0-1 80 0,2-3 32 0,-2 2 0 0,-2-3-1248 0,2 3-240 0,-3 3-48 0,-1 1-16 0,2 1-896 0,-4-2-176 0,3 4-32 0,-7 2-16 0,5 2-240 0,-3 0-64 0,1 4 0 0,-3 3 0 0,1 2-192 0,-4 4 0 0,-2 4-192 0,1 4 192 0,3 3-320 0,-4-1 64 0,6 5 0 0,-4 2 0 0,3 1 256 0,10-33-192 0,-11 62 192 0,11-62-160 0,-4 59 160 0,4-59 0 0,0 0 0 0,10 67 0 0,-10-67-192 0,0 0 32 0,0 0 16 0,0 0 0 16,0 0-272-16,0 0-48 0,0 0-16 0,0 0 0 15,73 15-288-15,-60-28-48 0,-4 0-16 0,6-4 0 16,-5-2-144-16,3 1-48 0,-2-1 0 0,-1 2 0 15,-1-2 224-15,0 4 32 0,1-2 16 0,-5 6 0 0,1-2 1520 0,-2 5 320 0,0 4 48 0,1-1 16 16,-5 3 704-16,0 4 128 0,0-2 48 0,0 0 0 16,0 0-992-16,0 0-192 0,0 0-32 0,0 0-16 15,15 67-224-15,-15-67-32 0,0 0-16 0,0 0 0 16,0 0-288-16,0 0-64 0,25 70-16 0,-25-70 0 16,0 0-160-16,0 0-144 0,0 0 144 0,0 0-208 31,0 0-368-31,75 7-64 0,-75-7 0 0,34-18-16 0,-16 3-112 15,-1 0-32-15,0 1 0 0,2-4 0 0,2-5-1024 0,-1 2-208 0,-1-3-32 16,-2 1-16-16,-2 5-528 0,-5-3-96 0,1 2-32 0,-2-1 0 16,-1 1 2736-16,-3 2 528 0,1 0 112 0,-2 4 32 15,-4 0 2000-15,0 5 400 0,0-1 64 0,0 5 32 0,-4 0-1440 16,0 4-272-16,2 0-64 0,-3 4-16 0,1 3-528 0,-2-1-96 16,3 3-32-16,-3 3 0 0,6-12-304 0,0 0-64 15,-13 41-16-15,13-41 0 0,-6 43-128 0,6-43-16 16,0 0-16-16,6 68 0 0,-6-68-176 0,0 0 128 15,0 0-128-15,28 64 128 0,-28-64-128 0,0 0 0 16,0 0 0-16,0 0 0 0,71 39 128 0,-71-39-128 16,0 0 128-16,0 0-128 0,64 10 160 0,-64-10-160 15,0 0 192-15,0 0-192 0,57-2 160 0,-57 2-160 16,0 0 128-16,0 0-128 0,0 0 0 0,0 0 0 16,0 0 128-16,0 0-128 0,0 0 0 0,0 0 0 15,0 0 0-15,0 0 0 0,0 0 0 0,9 68 0 16,-28-53 0-16,1 3 0 0,-1 1-256 0,-2 0-48 0,-1 2 0 0,1-3 0 31,-2 3-624-31,3-4-128 0,-3 0-32 0,2 0-18560 0</inkml:trace>
  <inkml:trace contextRef="#ctx0" brushRef="#br0" timeOffset="17054.41">30399 7536 5519 0,'0'0'496'0,"0"0"-496"0,0 0 0 0,0-4 0 0,0 4 752 0,0 0 48 16,0-2 16-16,0 2 0 0,0-2-816 0,2 4 0 0,-2-2-192 0,0 0 48 0,0 0 144 0,0 0 0 0,0 0 0 0,0 0 0 0,0 0 0 0,0 0-160 0,0 0 160 0,22 64 0 0,-22-62-144 0,0 2 144 0,-3-1 0 0,-3-6-128 0,0-3 128 0,3 0 0 0,-3 1-144 0,2 3 144 0,0 0 256 0,3 2 128 0,-3-4 0 0,4 2 32 0,0 0 1696 0,-4 1 352 0,4 1 64 0,0-8 32 0,4 6-320 0,-4-3-48 0,0 1-16 0,4-2 0 0,-4 1-640 0,1 1-144 0,-1-2-32 0,4 2 0 0,-4-1-80 0,0 1 0 15,4 0-16-15,-4 2 0 0,0-1-176 0,2 3-16 16,-2-6-16-16,0 6 0 0,4-4-416 0,-4 0-96 16,0 3-16-16,0 1 0 0,0 0-128 0,2 0-16 15,-2 1-16-15,0 7 0 0,0-2-64 0,0-6-16 16,0 0 0-16,1 48 0 0,-1-48-112 0,2 51-32 15,-2-51 0-15,-2 68 0 0,2-68-144 0,-3 69 192 16,-3-33-192-16,2-2 192 0,-1-4-192 0,1-2 160 0,-2-3-160 0,-1-7 160 16,5 1-160-16,-4-4 0 0,4-5 0 0,0-1 0 15,2-3 0-15,0-6 0 0,0 0 0 0,0 0 0 16,0-6-320-16,0-2 0 0,4-3 0 0,2-4 0 16,-1-2-32-16,1-3 0 0,3-3 0 0,5-3 0 15,-5-2 80-15,2-4 16 0,2-2 0 0,1 4 0 16,1-4 112-16,0 4 144 0,-2 2-208 0,4-1 80 15,2-4 128-15,-1 1 0 0,5 2 0 0,-2 1 0 16,-3 9 128-16,-4 3 96 0,-3 7 32 0,-11 10 0 16,0 0 176-16,0 0 32 0,0 0 16 0,0 0 0 15,0 0-16-15,0 0 0 0,43 81 0 0,-43-81 0 16,0 57-128-16,0-57-16 0,0 58-16 0,-6-28 0 0,6-30-144 16,-3 54-32-16,-1-29 0 0,4-25 0 0,-2 36-128 0,2-36 0 15,0 0 0-15,0 0 0 0,0 0-192 0,0 0-64 16,0 0 0-16,0 0-16 15,0 0-304-15,0 0-48 0,0 0-16 16,34-21 0-16,-25 2 144 0,-3 4 32 0,3-8 0 0,-3 3 0 0,1 1 208 0,3-4 32 16,-1 3 16-16,2 1 0 0,-5 4 208 0,2-2 0 15,1 6 0-15,-3-2 0 0,3 7 432 0,-3 2 16 16,-3 2 16-16,3 4 0 0,-6-2 32 0,0 0 0 16,0 0 0-16,0 0 0 0,30 62-160 0,-30-62-16 15,0 0-16-15,17 66 0 0,-17-66-176 0,0 0-128 16,0 0 192-16,25 73-192 0,-25-73 0 0,0 0 0 0,0 0 0 15,33 62-144 1,-33-62-352-16,0 0-64 0,0 0-16 0,0 0 0 16,0 0-112-16,83 13-16 0,-83-13-16 0,0 0 0 15,62-9-736-15,-62 9-144 0,43-13-16 0,-43 13-16 16,43-19-1072-16,-22 8-224 0,-2-4-32 0,0 2-16 16,0-6 592-16,-6 0 112 0,2 0 32 0,0 0 0 0,-6 3 2240 0,1-3 288 0,-5 2 144 0,5 0 16 15,-7-2 1312-15,-3 0 256 0,0 4 48 0,0-2 16 16,-3 4 32-16,-3 2 0 0,0 2 0 0,-1-1 0 15,1 3-640-15,-7 1-112 0,2 2-16 0,1 1-16 16,1 1-624-16,0 2-128 0,-1 5-32 0,4-5 0 16,1 4-544-16,-3 2 0 0,3 3 0 0,-1 6 0 15,-1-4 0-15,1 6-144 0,0 2-16 0,1 2 0 16,-3-2 160-16,6-4 0 0,-5 3 0 0,7-18-128 16,-6 34 128-16,6-34 0 0,-4 28 0 0,4-28 0 0,0 0 0 0,0 0 0 15,0 0 0-15,0 0 0 0,0 0-144 0,0 0 144 16,0 0-160-16,0 0 160 0,0 0-256 0,0 0 32 15,0 0 16-15,0 0 0 0,0 0 208 0,0 0 0 16,0 0 0-16,0 0 0 0,0 0 0 0,0 0 0 16,75 25 0-16,-75-25 0 0,0 0 0 0,0 0 0 15,0 0 160-15,0 0-160 0,0 0 352 0,0 0-16 16,0 0 0-16,0 0 0 0,0 0 32 0,0 0 0 16,0 0 0-16,0 0 0 0,0 0-224 0,0 0-144 15,0 0 192-15,0 0-192 0,0 0 0 0,0 0 0 16,0 0-192-16,0 0 48 15,74 22-960-15,-67-29-192 0,5-3-48 0,-7-1 0 16,8-2-1024-16,-3 0-192 0,5-2-64 0,0-2 0 16,2 4-704-16,-2-2-160 0,0 2-32 0,-4 1 0 15,-11 12 1664-15,23-13 336 0,-14 6 64 0,-9 7 16 0,0 0 2528 0,0 0 512 0,0 0 112 0,0 0 16 16,0 0 528-16,0 0 112 0,0 0 32 0,0 0 0 16,0 0-544-16,0 0-96 0,0 0-32 0,0 0 0 15,24 69-432-15,-27-65-80 0,1 2-32 0,2-6 0 16,0 0-704-16,0 0-144 0,0 0-16 0,0 0-16 15,0 0-464-15,0 0-96 0,0 0 0 0,0 0-16 32,0 0-832-32,0 0-176 0,0 0-16 0,0 0-16 0,0 0-448 0,0 0-96 0,0 0 0 0,28-15-16 15,-20 7-208-15,-1-1-32 0,2 3-16 0,-3-5 0 16,0 3 768-16,1-1 144 0,1-1 48 0,-1-1 0 16,3-2 848-16,-1 2 192 0,-3 1 128 0,-3 1-192 0,3 1 1072 15,-4 1 208-15,0-1 32 0,-2 3 16 0,0-1 784 16,0 2 144-16,-2 1 48 0,2-3 0 0,-2 4 16 15,2-2 16-15,-4 4 0 0,4-5 0 0,-2 5-736 0,2-2-160 16,0 2-32-16,0 0 0 0,0 0-832 0,0 0-192 16,0 0-16-16,0 0-16 0,0 0-160 0,0 0 0 15,0 0-160-15,0 0 160 0,0 0 0 0,0 0 192 16,0 0-16-16,0 0 0 0,0 0 224 0,0 0 48 16,0 0 16-16,17 67 0 0,-17-67-48 0,0 0-16 15,-1 46 0-15,1-46 0 0,0 0-32 0,-8 52-16 16,8-52 0-16,-8 40 0 0,8-40-32 0,-9 33-16 15,9-33 0-15,-13 31 0 0,13-31-112 0,-11 22-32 16,11-22 0-16,-10 13 0 0,10-13-160 0,-4 6 128 0,4-6-128 16,0 0 128-16,0-6-128 0,0 2 0 0,4-5 0 0,-2 0 0 15,2-4-304-15,2-3 16 0,-1 1 0 0,3-3 0 16,1-1-96-16,0-2 0 0,1 2-16 0,1-5 0 16,2-2 160-16,-3 3 48 0,-1 4 0 0,2 1 0 15,-1 1 192-15,1 0 0 0,2 2 192 0,-7 3-192 16,1 5 576-16,3-1 0 0,-5 6 0 0,1-3 0 15,-6 5-192-15,0 0-48 0,0 0 0 0,0 0 0 16,0 0-112-16,0 0-32 0,0 0 0 0,0 0 0 16,47 60-192-16,-47-60 144 0,0 0-144 0,0 0 128 15,9 66-128-15,-9-66 0 0,0 0 0 0,0 47 128 16,0-47-128-16,0 0 0 0,0 0 0 0,-3 45 0 16,3-45 0-16,0 0 0 0,0 0 0 0,0 0 0 15,0 0-256-15,0 0-96 0,0 0-16 0,0 0 0 16,0 0-368-16,0 0-80 0,62 54-16 15,-62-54 0-15,0 0-1728 0,47-13-368 0</inkml:trace>
  <inkml:trace contextRef="#ctx0" brushRef="#br0" timeOffset="17893.43">32043 7496 13935 0,'14'-35'304'0,"-13"23"64"0,3 9 16 0,-4 1 0 0,0 2-384 0,0-2 0 16,-4 0 0-16,3-7 0 0,1-1 4480 0,-4-1 832 0,-2 0 144 0,-1 1 48 0,5 3-2816 0,-2 3-544 0,-2-2-112 0,3 1-32 0,1 3-1216 0,0 0-240 0,0 2-48 0,2 2-16 0,-4 0-288 0,4-2-48 0,0 0-16 0,0 0 0 0,0 0-128 0,-5 41 0 0,5-41 0 0,0 0 0 0,0 0 0 0,-4 47 0 0,4-47-176 0,0 0 176 0,0 0-160 0,0 0 160 0,0 0-192 0,-2 53 192 0,2-53-320 0,0 0 64 0,0 0 0 0,0 0 0 0,0 0-32 0,0 52 0 0,0-52 0 0,0 0 0 15,0 0-96-15,0 0-32 0,0 0 0 0,0 0 0 16,0 0-64-16,0 0-16 0,0 0 0 0,0 0 0 0,0 0 96 0,0 0 16 0,0 0 0 0,0 0 0 31,0 0-160-31,0 0-32 0,0 0 0 0,0 0 0 0,0 0 192 0,0 0 16 0,0 0 16 0,0 0 0 31,60-4-112-31,-52-7-32 0,-3 2 0 0,-1-4 0 16,-2 3-208-16,2 1-32 0,-1-1-16 0,-1 1 0 0,2 0-16 0,0-1-16 0,-2 3 0 0,1 1 0 16,-3 2 256-16,2-3 48 0,0 5 16 0,0-6 0 15,2 7 464-15,-4 1 288 0,2-4-32 0,-2 4-16 16,0 0 400-16,0 0 64 0,0 0 32 0,0 0 0 0,0 0-272 0,0 0-48 15,0 0-16-15,0 0 0 0,0 0-272 0,0 0-128 16,0 0 0-16,0 0 128 0,0 0-128 0,0 0 0 16,0 0 0-16,0 0 0 0,0 0 0 0,0 0 0 15,0 0 144-15,0 0-144 0,0 0 192 0,0 0-48 16,0 0 0-16,0 0 0 0,0 0 128 0,0 0 32 16,0 0 0-16,0 0 0 0,0 0 0 0,0 0 0 15,22 62 0-15,-22-62 0 0,0 0-176 0,0 0-128 16,0 0 192-16,0 0-192 0,0 0 192 0,0 0-192 15,0 0 192-15,0 0-192 0,0 0 0 0,0 0 0 16,0 0 0-16,0 0-192 16,0 0-304-16,49-10-48 0,-40 5-16 0,-3-8 0 15,7 1-160-15,-3-6-48 0,5 2 0 0,-2-2 0 16,2-1-96-16,-4-2-32 0,6 2 0 0,-6 1 0 0,4-1 576 0,-1 4 96 0,-9 0 32 0,3 2 0 16,-3 3 400-16,-5 5 96 0,0 5 16 0,2-10 0 15,-2 10 1216-15,0 0 240 0,0 0 48 0,-7 10 16 16,7-10 144-16,0 0 48 0,-13 43 0 0,13-43 0 15,-15 58-992-15,15-58-192 0,-10 68-32 0,1-27-16 16,3 10-256-16,-1 11-48 0,1 19-16 0,-3 5 0 16,-3 2-176-16,3-3-48 0,-4-8 0 0,1-6 0 15,3-3-128-15,-8-4-128 0,2 2 192 0,-4-2-192 16,-1 1 128-16,-3-10-128 0,2-4 0 0,-1-8 0 16,1 0 0-16,-1-15 0 0,3-7 0 0,2-2 0 15,-2-10-320-15,0-3-80 0,1-6-16 0,3-6 0 0,-4-3 32 16,0-8 16-16,0 0 0 0,4-9 0 0,0-1 192 0,0-1 48 15,2-4 0-15,2-4 0 0,1 3 128 0,-3-7 176 16,7-1-48-16,-1-4 0 0,5-8 208 0,4 0 48 16,7 1 0-16,4-1 0 0,2 4 32 0,8 4 16 15,1 4 0-15,1 7 0 0,3 6 64 0,2 0 16 16,8 0 0-16,-4 3 0 0,5 4-304 0,2 3-48 16,4-1-16-16,2 0 0 15,0 4-848-15,2-2-160 0,0 2-32 0,0 4-18944 16</inkml:trace>
  <inkml:trace contextRef="#ctx0" brushRef="#br0" timeOffset="18558.72">32991 7509 21183 0,'-2'-1'1888'0,"2"-5"-1504"0,0 2-384 0,0 0 0 0,0-1 2272 0,0-1 384 0,2-11 80 0,-2-3 16 0,3-9 128 0,-3-1 16 0,-3 0 16 0,1 8 0 0,-2-3-1696 0,-2 10-352 0,3 2-64 0,-3 7-16 0,-4 1-160 0,3 5-48 0,-1 5 0 0,-5 5 0 0,4-1-416 0,-4 8-160 0,5 0 0 0,-5 4 144 0,4 7-336 0,-6 0-64 0,5 0 0 0,1 2-16 0,9-30 144 0,-15 62 128 0,15-62-192 0,-15 68 192 0,15-68-160 0,-4 56 160 0,4-56-128 0,0 0 128 0,0 0-384 0,0 0 0 0,0 0 0 0,0 0 0 0,0 0 64 0,0 0 32 0,71 15 0 0,-56-28 0 0,1-2 288 0,2-4-192 0,1 4 192 0,-4-3-160 0,4 4 160 0,-19 14-128 15,24-16 128-15,-24 16-128 0,0 0 128 0,0 0 0 16,53-8 0-16,-53 8 0 0,0 0 0 0,0 0 0 16,0 0 0-16,0 0 0 0,0 0 0 0,0 0 0 15,56 49 144-15,-56-49-144 0,0 0 384 0,0 0-16 16,0 0-16-16,0 0 0 0,0 0-176 0,0 0-48 15,0 0 0-15,0 0 0 16,59-13-512-16,-50 0-128 0,8-2 0 0,0-4-16 16,-2 0-384-16,0 0-80 0,4-5-16 0,-1-1 0 15,1-3-1168-15,0-2-224 0,-4 6-48 0,-5 1-16 0,-1 2 2080 0,-3 4 384 16,-3 6 160-16,-1 2-16 0,-4 5 2192 0,-1 2 432 0,3 2 96 0,-6 6 16 16,6-6-1360-16,-19 15-272 0,19-15-48 0,-19 28-16 15,19-28-96-15,-15 34 0 0,15-34-16 0,-17 37 0 16,17-37-368-16,0 0-64 0,-7 51 0 0,7-51-16 15,0 0-368-15,0 0-64 0,5 62 0 0,-5-62-16 16,0 0-176-16,0 0 0 0,0 0 0 0,0 0 0 16,53 62-192-16,-53-62-80 0,0 0-16 0,0 0 0 31,0 0-128-31,73 32-32 0,-73-32 0 0,0 0 0 0,0 0 144 0,0 0 32 0,72 53 0 0,-72-53 0 16,0 0-96-16,0 0-16 0,19 64 0 0,-19-64 0 15,-10 43 384-15,10-43 128 0,-22 45 0 0,7-19 0 16,0-1-128-16,-8 3 0 0,2-2 0 0,-7 1 0 15,4 3-656-15,-10 0-176 0,0 2-16 0,0-2-19232 16</inkml:trace>
  <inkml:trace contextRef="#ctx0" brushRef="#br0" timeOffset="19000.93">30673 9252 29487 0,'-15'0'1296'0,"6"0"288"0,5 0-1264 0,-1 0-320 0,1 3 0 0,0-3 0 0,2 0 1936 0,-2 0 336 0,1 0 64 0,1 2 16 0,-2 2-624 0,4-4-112 0,0 0-16 0,0 0-16 0,0 0-656 0,0 0-128 0,85 21-32 0,-85-21 0 0,73 1-208 0,-73-1-48 0,86-3-16 0,-86 3 0 0,91-13-496 0,-91 13 0 0,93-15 0 0,-93 15 0 0,94-25-800 0,-94 25-208 0,77-19-32 0,-77 19-19312 0</inkml:trace>
  <inkml:trace contextRef="#ctx0" brushRef="#br0" timeOffset="19177.53">30664 9727 11055 0,'0'0'976'0,"0"0"-784"15,0 0-192-15,0 0 0 0,49-15 5520 0,-49 15 1072 16,0 0 192-16,49-23 64 0,-49 23-3504 0,99-43-688 0,-27 13-144 0,-3-4-16 16,1 2-1088-16,-12 4-224 0,0 2-32 0,-9 1-16 15,2 7-960-15,-51 18-176 0,83-27 0 0,-83 27 0 31,62-17-1280-31,-62 17-128 0,0 0-16 0,54-18-18688 0</inkml:trace>
  <inkml:trace contextRef="#ctx0" brushRef="#br0" timeOffset="19410.5">30923 8973 27647 0,'-18'-9'1216'0,"8"5"256"15,1 2-1168-15,3 2-304 0,6 0 0 0,0 2 0 16,0 0 2608-16,0-2 464 0,0 0 80 0,0 0 32 16,10 68-1520-16,-10-68-288 0,24 82-64 0,-24-82-16 15,30 115-528-15,-15-53-128 0,2 6 0 0,-6-10-16 0,2-4-416 0,-3 1-80 16,-5 3 0-16,-5-58-128 16,15 87-224-16,-15-87-160 0,14 77-16 0,-14-77-16 15,15 64-736-15,-15-64-160 0,0 0-32 0,0 0-17280 16</inkml:trace>
  <inkml:trace contextRef="#ctx0" brushRef="#br0" timeOffset="19596.04">31072 8844 35007 0,'-8'-12'1552'0,"6"9"320"0,-1-1-1488 0,-3 4-384 0,6 4 0 0,-4-1 0 16,2 5 1664-16,2-8 272 15,-2 41 48-15,2-41 16 0,8 83-496 0,1-23-96 16,6 8-32-16,4 5 0 0,0 2-448 0,5-1-96 15,-5-5 0-15,6-5-16 0,-5-4-416 0,-20-60-80 0,44 103 0 0,-44-103-16 16,47 83-496-16,-47-83-112 0,43 58-16 0,-43-58 0 31,0 0-1296-31,0 0-272 0</inkml:trace>
  <inkml:trace contextRef="#ctx0" brushRef="#br0" timeOffset="20132.08">32013 9101 42383 0,'-3'0'1872'0,"3"-2"400"0,0 2-1824 0,0-2-448 0,3 2 0 0,-3-5 0 0,2 3 1088 0,-2 2 112 15,0 0 16-15,28-17 16 0,-28 17 496 0,38-15 112 16,-38 15 16-16,0 0 0 0,60-2-1184 0,-60 2-224 15,0 0-64-15,0 0 0 0,66 45-384 0,-66-45-144 16,0 0 0-16,21 68 0 16,-21-68-368-16,-2 51-80 0,2-51-16 0,-15 52 0 15,1-29-192-15,1-4-32 0,2-1-16 0,-2-8 0 16,2-3 16-16,-4-3 16 0,1-4 0 0,3-4 0 16,2-1 48-16,1-7 0 0,3-6 0 0,1-1 0 15,4-6 48-15,4-5 16 0,-1-2 0 0,5-7 0 16,3-8 48-16,6-2 16 0,6-9 0 0,1-2 0 0,10-4 432 0,0 4 208 0,-2 3-192 15,1 6 192-15,-2 8 336 0,-3 8 192 0,-4 6 48 0,-3 5 0 16,1 11 192-16,-22 13 64 0,0 0 0 0,0 0 0 16,0 0 96-16,0 0 32 0,68 37 0 0,-68-37 0 15,4 59 160-15,-4-59 32 0,0 69 16 0,0-69 0 16,-4 88-112-16,4-39-32 0,0-4 0 0,0 12 0 16,6 5-400-16,3 5-96 0,6 5-16 0,2 5 0 15,7-6-288-15,-3-9-64 0,-21-62-16 0,51 106 0 16,-51-106-144-16,53 99 0 0,-53-99 0 0,43 79 0 15,-43-79-464-15,41 83-32 0,-41-83 0 16,41 90 0-16,-41-90 304 0,25 70 48 0,-25-70 16 0,0 0 0 0,15 77 128 16,-15-77-160-16,0 0 160 0,-11 47-160 0,11-47 160 15,-14 13 0-15,3-13 0 0,2 0 0 16,-4 0-592-16,-1-8-96 0,-2-3-16 0,-3-6 0 16,-4 0-608-16,3-9-128 0,-5-1-32 0,3-1-12992 15,-7-4-2624-15</inkml:trace>
  <inkml:trace contextRef="#ctx0" brushRef="#br0" timeOffset="20324.58">32201 9306 21183 0,'0'0'1888'0,"0"0"-1504"0,0 0-384 0,0 0 0 0,0 0 3616 0,0 0 656 0,0 0 128 0,0 0 16 0,70 41-1808 0,-70-41-368 0,90-5-80 0,-34-5-16 0,6-3-928 0,2-2-192 0,0-9-48 0,-2 1 0 0,-2 2-672 0,-1-3-144 0,8-8-32 0,-3 4 0 0,-4 3-992 0,-1 5-208 0,-7 1-32 0,-3 10-19488 0</inkml:trace>
  <inkml:trace contextRef="#ctx0" brushRef="#br0" timeOffset="21451.99">31639 10678 25791 0,'-9'-6'2304'0,"0"2"-1856"16,3 4-448-16,2 0 0 0,-1 0 2720 0,-5 0 448 15,-9 0 96-15,-5 2 0 0,-14 2-1392 0,-1 9-272 16,-10 2-64-16,8 10-16 0,1 5-768 0,6 5-160 0,2 9-16 0,6 5-16 15,7-1-320-15,0 9-64 16,10 3-16-16,3 2 0 0,3-6-160 0,8 6 0 0,8 6 0 0,8 0 0 16,7 3-192-16,6-9 0 0,4-4-16 0,-38-58 0 31,86 87-448-31,-86-87-96 0,92 37-16 0,-92-37 0 16,91-7-768-16,-48-14-144 0,-4-9-48 0,-1-6 0 15,-4-7-1744-15,-6 0-368 0,-4 2-64 0,1-3 0 16,-7 1-896-16,1-4-192 0,-2-5-16 0,0-5-16 0,-6 8 4640 0,-3 2 912 0,-2 8 192 0,-10 1 48 15,2 10 3008-15,-6 4 624 0,-1 5 112 0,-2 4 32 16,-4 4-16-16,-4 3 0 0,-4 6 0 0,3-2 0 16,1 8-2736-16,0-2-528 0,-4 6-112 0,7-3-32 15,2 5-448-15,-1 3-96 0,6 2 0 0,0 2-16 16,3 0-320-16,6-17-64 0,-8 43-16 0,8-43 0 0,4 49-160 0,-4-49 0 16,0 0 0-16,15 58 0 0,-15-58 0 0,0 0 0 15,0 0 0-15,42 56 0 16,-42-56-512-1,0 0 32-15,0 0 0 0,0 0 0 0,0 0-32 0,60-7-16 0,-60 7 0 0,0 0 0 0,32-26 240 0,-21 11 48 16,-11 15 16-16,28-29 0 0,-28 29 224 0,28-18-144 16,-28 18 144-16,0 0-128 0,0 0 128 0,0 0 176 15,0 0-48-15,0 0 0 0,72 33 352 0,-72-33 64 16,0 0 16-16,0 0 0 0,24 72 160 0,-24-72 48 16,0 0 0-16,0 0 0 0,19 64-128 0,-19-64-32 15,0 0 0-15,0 0 0 0,0 0-368 0,0 0-80 16,0 0-16-16,0 0 0 15,0 0-512-15,0 0-96 0,0 0-32 0,0 0 0 16,68-10-336-16,-57-16-80 0,2-2-16 0,0-6 0 16,2-4 48-16,0-5 16 0,-2-4 0 0,2-2 0 15,0 0-624-15,-5-9-128 0,3-2-32 0,-2 0 0 16,-1 5 848-16,-1 10 160 0,-3-2 48 0,1 2 0 0,-1-2 1616 0,-4 4 336 0,0 9 64 0,-2 6 16 16,0 9-304-16,-2 8-64 0,0 2-16 0,-2 5 0 15,-1 8-176-15,5-4-48 0,-10 18 0 0,10-18 0 16,0 0-208-16,-9 44-48 0,9-44-16 0,-6 58 0 15,0-13-144-15,3 6-32 0,-1 7 0 0,2 4 0 16,2 4-80-16,0-2-32 0,0-8 0 0,6 4 0 16,-4 0-144-16,5 0-128 0,-1-3 192 0,-6-57-192 15,19 88 0-15,-19-88-144 0,20 62-16 0,-20-62 0 16,0 0-432-16,0 0-96 0,0 0-16 0,0 0 0 16,72 17-128-16,-72-17-16 0,18-28-16 0,-8 3 0 15,3-10 96-15,2-10 32 0,0-4 0 0,-2-10 0 16,2 3-2208-16,-4-8-432 0,3 2-80 0,-3 0-32 15,-2 0-1952-15,-1 4-384 0,1 1-64 0,-7 9-32 16,2-5 4240-16,0 2 848 0,-4-3 160 0,0 5 32 0,-4 2 4368 0,-2 9 880 16,2 8 160-16,-5 6 32 0,3 9 352 0,-1 5 64 15,1 1 16-15,1 11 0 0,5-2-3024 0,-14 32-608 16,14-32-112-16,-11 45-16 0,11-45-304 0,-7 69-48 16,7-69-16-16,-2 87 0 0,6-29-288 0,1 0-64 15,1 8-16-15,3 2 0 0,4-6-432 0,-1-4-96 16,-12-58-16-16,32 98 0 0,-32-98-192 0,30 71-208 15,-30-71 32-15,43 57 16 16,-43-57-896-16,0 0-176 0,77 50-48 0,-77-50 0 16,0 0-464-16,86-17-112 0,-52-11 0 0,-2-4-17536 0</inkml:trace>
  <inkml:trace contextRef="#ctx0" brushRef="#br0" timeOffset="21700.71">33024 10730 3679 0,'23'-58'320'0,"-23"58"-320"0,2-11 0 0,-2 11 0 0,0 0 5552 0,0 0 1040 0,-10 7 192 0,10-7 64 0,-20 21-2240 0,-3 4-432 0,3 7-80 0,-5 5-32 0,1-1-1792 0,1 1-352 0,8 1-80 0,2-4-16 0,13-34-448 0,-11 54-96 0,11-54 0 0,0 0-16 0,9 66-624 0,-9-66-112 0,0 0-16 0,30 66-16 0,-30-66-368 0,0 0-128 0,0 0 0 0,56 43 0 0,-56-43 0 0,0 0 0 0,0 0-176 0,63 17 176 0,-63-17-432 0,0 0 48 0,0 0 0 0,0 0 0 0,67 24 16 0,-67-24 16 0,0 0 0 0,0 0 0 0,0 0 112 0,0 0 32 0,11 62 0 0,-11-62 0 16,-11 38 208-16,11-38 0 0,-19 39 0 0,6-16 0 0,2 1 0 0,-8-1 0 15,4 0 0-15,-7-1 0 16,1 1-784-16,-4 1-112 0,-3 1-32 0,0-5 0 16,-2 7-640-16,-2 3-128 0</inkml:trace>
  <inkml:trace contextRef="#ctx0" brushRef="#br0" timeOffset="22116.8">31485 12544 15663 0,'-47'-6'1392'0,"23"1"-1120"0,1-1-272 0,6 0 0 0,4 5 1680 0,4-1 288 0,-4-2 48 0,-8 0 16 16,-9-3 1152-16,-6-1 224 0,2 2 48 0,10 3 16 0,5 1-1584 0,12-2-320 15,-1 8-64-15,8-4-16 0,0 0-752 0,0 0-160 16,0 0-16-16,68 0-16 0,-68 0 96 0,84-4 0 15,-84 4 16-15,126-9 0 0,-45 3 48 0,11-3 0 16,8-5 0-16,7-1 0 0,-6 4-112 0,14-2-16 16,18 7 0-16,8-7 0 0,17 2-208 0,15 2-48 15,11 5-16-15,-3-21 0 0,-12-16-304 0,-2-4-144 16,-2-2 16-16,-9 2-22352 0</inkml:trace>
  <inkml:trace contextRef="#ctx0" brushRef="#br0" timeOffset="88217.91">6271 3251 29487 0,'-2'-4'2624'0,"-2"2"-2112"0,4-3-512 0,-4 1 0 0,4 4 2048 0,-2-6 288 0,-1 3 64 0,-3-7 16 0,-3 1-912 0,3-6-176 0,-3 2-48 0,-5 3 0 0,3 1-512 0,2 1-96 0,-4 1-32 0,-1 1 0 0,3 6-240 0,-4 0-48 0,2 0-16 0,-6 4 0 0,0 2-192 0,-1 3-144 0,-3 6 192 0,-3 4-192 0,3 5 0 0,-5 4 0 0,2 6 0 0,0 6 0 0,5-1 0 0,2-1-192 0,4 3 48 15,0 8 16-15,-2 0 128 0,6-2 0 0,5-2 0 0,2 2-128 0,4 0 128 0,4-2 0 0,-4-45 0 0,25 77 0 0,-25-77 0 0,0 0 176 0,62 85-16 0,-62-85 0 0,0 0 176 0,94 37 48 0,-94-37 0 0,69-2 0 0,-69 2-112 0,77-17-16 16,-43 4 0-16,2-6 0 0,-1-1-128 0,-5 1-128 15,-1 0 144-15,-5-5-144 0,4 1 0 0,-7 3 0 16,2-7 0-16,-3 7 0 16,-1-1-320-16,-4 2-176 0,0 0-16 0,-2 4-16 15,0-2-496-15,-1 6-112 0,-3-4-16 0,-3 6-18656 0</inkml:trace>
  <inkml:trace contextRef="#ctx0" brushRef="#br0" timeOffset="88804.12">6789 3144 7359 0,'-1'0'656'0,"1"0"-528"16,0 0-128-16,0 0 0 0,0 0 2128 0,-4 0 400 15,4 2 80-15,0-2 16 0,0 4 1744 0,-4-3 368 16,2 1 64-16,-2 0 0 0,4 2-2352 0,-3-4-464 15,1 0-112-15,2 0-16 0,2-6-1104 0,1 3-240 16,-3-3-32-16,4-2-16 0,2 3-240 0,-2-5-48 16,1-3-16-16,5 2 0 0,-5 2-160 0,1-5 0 15,1 3 0-15,-1-2 128 0,0 2-128 0,-1 1 0 16,-1 3 0-16,0-1 0 0,1 4 0 0,-1 1 0 0,-4 1-176 0,0 2 176 16,2 5-144-16,-4-1 144 0,2 4-160 0,0 5 160 15,-4 2 0-15,1 8 0 0,1 3 0 0,-2 8 0 16,0 7 0-16,2 8 192 0,2 7-48 15,0 6 0-15,0-3 64 0,2 8 16 0,2 6 0 0,0 14 0 16,5 12 48-16,-3 3 16 0,3 3 0 0,-3-3 0 16,3-10-32-16,-5-2-16 0,5-5 0 0,-3-10 0 15,-2-10 64-15,1-2 16 0,-1-1 0 0,4-8 0 16,-1-5-96-16,-1-6-16 0,-6-43 0 0,9 66 0 16,-9-66-208-16,0 0 128 0,19 62-128 0,-13-53 0 15,-3-5 0-15,-1 2-288 0,2-10 32 0,-4-2 16 16,0-1-304-16,0-8-64 0,0-6-16 0,0-3 0 15,0-5-272-15,0-3-64 0,-4-1-16 0,2-9-18000 16</inkml:trace>
  <inkml:trace contextRef="#ctx0" brushRef="#br0" timeOffset="89069.13">6716 3151 15663 0,'6'-30'688'0,"-3"12"144"0,-1 3-656 0,2 0-176 15,0 5 0-15,-4 4 0 0,2 3 3776 0,5-5 736 16,-1-3 144-16,3-4 16 0,6-2-1712 0,-1 2-336 15,6 4-80-15,5 3-16 0,-1 3-1424 0,-24 5-272 16,0 0-64-16,90 3-16 0,-90-3-240 0,0 0-64 16,90 28 0-16,-90-28 0 0,0 0-208 0,78 49-48 15,-78-49-16-15,0 0 0 0,62 66-176 0,-62-66 0 0,0 0 144 0,33 75-144 16,-27-48 0-16,-10 1 0 16,2 2 0-16,-7 0 0 0,-4 2 0 0,-2-4 0 0,0 2-176 0,-4-2 176 15,4-3-256-15,-4-1 32 0,0-1 16 0,1-3 0 31,2-5-304-31,1-1-64 0,-1-3-16 0,1-4 0 16,3-1-208-16,3-6-32 0,-4 0-16 0,7-8-11552 0,0 1-2304 0</inkml:trace>
  <inkml:trace contextRef="#ctx0" brushRef="#br0" timeOffset="89470.37">7442 3026 17727 0,'9'-6'384'0,"-7"0"96"0,2 4 16 0,-1 2 0 0,-3 0-496 0,0 2 0 0,0-2 0 0,0 6 0 16,6-4 5008-16,-6 5 912 0,2 5 176 0,0 6 48 0,0 7-3952 16,1 7-784-16,-3 5-144 0,2 7-48 0,2 1-144 0,-4 4-48 15,4-3 0-15,-2 1 0 0,1-1-192 0,1 1-32 16,-4-47-16-16,17 82 0 0,-17-82-304 0,23 72-64 16,-23-72-16-16,0 0 0 0,47 65-400 0,-47-65 0 15,0 0 128-15,0 0-128 0,86 30 0 0,-62-35-176 16,5-12 48-16,1-7 0 0,-2-5-128 0,0-5-32 15,2-1 0-15,-5-12 0 16,5-2-192-16,2-4-32 0,-2 1-16 0,-4 3 0 16,-5 11 80-16,-3-5 32 0,1-6 0 0,0-3 0 0,-4 5 208 0,-4 1 32 15,3 1 16-15,-5 6 0 0,-3 3 160 0,-3 8 0 16,3 5 128-16,-6 8-128 0,0 4 512 0,0 7 16 0,-4 1 16 16,2 6 0-16,-5 7 96 0,5 1 32 0,-4 8 0 0,3 3 0 15,-3 8-256-15,2 8-48 0,4 5-16 0,-4 6 0 16,2 4-128-16,4 3-32 0,-2 2 0 0,4 1 0 15,-4-10-32-15,4-1-16 0,2-3 0 0,-1-1 0 16,-5-44-144-16,19 82 0 0,-19-82 0 0,21 68 128 31,-21-68-672-31,35 73-144 0,-35-73-16 0,49 77-16 0,-49-77-992 16,0 0-192-16</inkml:trace>
  <inkml:trace contextRef="#ctx0" brushRef="#br0" timeOffset="90247.69">8815 4112 3679 0,'12'-30'320'0,"-3"15"-320"0,-3 0 0 0,1 1 0 0,-5 7 2592 0,2 5 448 0,-4-4 96 0,3 3 0 0,3-9 1904 0,0 1 368 0,-1 2 80 0,-1 1 16 0,0 4-2816 0,2 4-544 0,-3 10-112 0,-1 3-32 0,2 11-1008 0,2 12-208 0,-6-36-32 0,18 96-16 0,-12-36-160 0,2 13-16 0,1 19-16 0,2 14 0 0,-1 12 96 0,-1 2 0 0,-3-7 16 0,1-13 0 0,-5-12-144 0,4-1-16 0,1 1-16 0,-1-5 0 0,7-12-336 0,-4-7-144 0,-9-64 128 0,27 96-128 0,-27-96-432 0,32 64-160 0,-32-64-48 0,0 0 0 0,0 0-400 0,0 0-96 0,0 0-16 0,0 0 0 0,0 0-192 0,0 0-32 0</inkml:trace>
  <inkml:trace contextRef="#ctx0" brushRef="#br0" timeOffset="90741.52">8966 3717 24879 0,'-4'-4'1088'0,"4"2"256"0,0 2-1088 0,0 0-256 0,4 0 0 0,-4 0 0 0,3 0 2640 0,3 2 480 0,3-2 80 0,3 4 32 0,6-4-1200 0,-18 0-240 0,0 0-64 0,91 9 0 0,-91-9-816 0,77 6-160 0,-77-6-48 0,86 4 0 0,-86-4-144 0,96 0-48 0,-96 0 0 0,105 0 0 0,-43-6-96 0,-2 2-32 0,6-1 0 0,6 1 0 0,5-2 16 0,5-1 0 0,9-1 0 0,6-1 0 0,3-4-32 0,1-2-16 0,5-2 0 0,-1 2 0 0,8 4-16 0,-4-3 0 0,-14 3 0 0,-4-4 0 0,-12 2-80 0,5 0-32 0,3 3 0 0,-1-1 0 0,-3 2-32 0,-2-1-16 0,-8 5 0 0,-9-3 0 16,-4 3 16-16,-8 1 0 0,-52 4 0 0,93-2 0 15,-93 2-192-15,77-6 0 0,-77 6 0 0,67-2 0 16,-67 2 0-16,66 4 0 0,-66-4 0 0,0 0 0 16,92 15 0-16,-92-15 0 0,0 0 0 0,77 27 0 15,-77-27-192-15,0 0-80 0,0 0-16 0,87 39 0 0,-87-39 288 0,0 0 0 16,0 0 0-16,0 0 0 0,77 39-272 0,-77-39 48 16,0 0 16-16,0 0 0 0,0 0 32 0,0 0 16 15,0 0 0-15,0 0 0 0,0 0 160 0,77 40-160 16,-73-38 160-16,1 0-160 0,1 1-80 0,-2-1-16 15,-1 2 0-15,3 0 0 0,-6-4 16 0,2 4 0 16,2 1 0-16,-4-3 0 0,3 6 64 0,-3-3 16 16,2 5 0-16,2-1 0 0,-4-9 160 0,0 0 0 15,0 0-144-15,0 0 144 0,9 77 0 0,-9-77 0 16,4 53 0-16,-4-53 0 0,2 77 0 0,-2-77 0 16,4 105 0-16,-2-43 128 0,-2 0 0 0,0 2 0 15,0-6 0-15,-2 15 0 0,2 21 32 0,-4 14 0 0,2 16 0 0,2-6 0 16,-4-15-32-16,4-11-128 0,-3 2 192 0,3 2-64 15,0 2 16-15,0 2 0 0,0-5 0 0,3-6 0 16,-3-14 80-16,0-7 16 0,0-5 0 0,0-4 0 16,-3-7 192-16,3-52 32 0,0 94 16 0,0-94 0 15,0 96-256-15,-2-43-48 0,2-3-16 0,-4 1 0 16,4 2-160-16,-6-4 0 0,-1 0 0 0,1-2 0 16,1-4 0-16,-5-4 0 0,5 3 0 0,-9 1 0 15,5-4 0-15,0-1 0 0,3-10 0 0,-3 4 0 16,-5 9 0-16,3-3 0 0,2 3 0 0,-6 1 0 15,5-9-160-15,1-2-64 0,9-31-16 0,-15 50 0 16,15-50 240-16,-13 28-192 0,13-28 192 0,-10 17-192 16,7-9 64-16,-3-6 128 0,4-2-208 0,-2 0 80 0,-1-2-192 0,-3-2-48 15,2-2 0-15,-3-3 0 16,3 0-400-16,-9-6-64 0,0-8-32 0,2-5-13936 16,-6-6-2800-16</inkml:trace>
  <inkml:trace contextRef="#ctx0" brushRef="#br0" timeOffset="91590.95">9014 6658 911 0,'-1'6'0'0,"-3"-4"0"0,4 0 0 15,-4-2 0-15,4 0 4928 0,0 0 896 0,4 0 176 0,0 0 32 0,1-2-1232 0,5 0-240 0,3-4-48 0,-13 6-16 0,0 0-2576 0,77-19-528 0,-77 19-112 0,69-15 0 0,-69 15-64 0,81-15 0 0,-81 15 0 0,102-19 0 0,-40 8-64 0,3 2-32 0,13 1 0 0,-1 3 0 0,0 1-336 0,9 2-64 0,10 2-16 0,5 0 0 0,1 0-64 0,-1-6-32 0,10 4 0 0,-2 1 0 0,-7 1 32 0,3 0 16 0,2 5 0 0,2 1 0 0,-7 1-528 0,-7-3-128 0,5 2 0 0,-8 1 0 0,-13 1 0 0,0 1 0 0,-2 1 0 0,-77-10 112 16,132 15-112-16,-132-15 0 0,105 18 0 0,-105-18 0 0,86 15 0 0,-86-15 0 16,0 0 0-16,96 10 0 0,-96-10 0 15,0 0 0-15,77 4 0 0,-77-4 0 0,0 0 0 0,64-4 0 16,-64 4 0-16,0 0 0 15,56-15-624-15,-56 15-112 0,0 0-32 0,40-17 0 16,-31 9 16-16,4 5 0 0,-9-3 0 0,2-1 0 16,-1 5-320-16,-1-4-64 0,-2 2-16 0,2 4 0 15,-4-4-576-15,0 3-112 0</inkml:trace>
  <inkml:trace contextRef="#ctx0" brushRef="#br0" timeOffset="92676.91">9561 4871 18431 0,'4'0'1632'0,"-4"-2"-1312"0,0 2-320 0,2 0 0 0,2 0 3072 0,-4-4 528 0,4 4 112 0,3-5 32 0,2 1-848 0,5-2-160 0,-1-1-48 0,2-1 0 0,0-1-1232 0,-2-1-256 0,2-5-48 0,4 2-16 0,-4-6-256 0,0 1-48 0,0-7-16 0,2 1 0 0,0-1-368 0,2-5-64 0,-1-2 0 0,1-9-16 0,6-4-240 0,-7-4-128 0,3 0 128 0,-2 2-128 0,-2 4-128 0,-2 0-112 0,-4 0-16 0,-3 3 0 0,-3 3-208 0,-3 5-48 0,-2 2-16 0,-2 5 0 0,-3-1 176 0,-3 3 32 0,-1 4 16 0,-1 6 0 0,1 4 128 0,-1 3 32 0,-1 2 0 0,2 4 0 0,-1 6 144 0,-1 2 0 0,2 7-144 0,-4 0 144 15,-1 7 0-15,3 3-176 0,-4 1 176 0,2 4-128 16,2 0 128-16,1 8 0 0,1 1 0 0,-1 4 0 16,3 1 0-16,1 8 128 0,4 6-128 0,-1 1 176 15,3 3 64-15,3-4 16 0,3-5 0 0,3-6 0 16,-9-47 32-16,34 67 16 0,-34-67 0 0,0 0 0 0,64 57-144 0,-64-57-32 16,0 0 0-16,0 0 0 0,96 24-128 0,-96-24 0 15,0 0 0-15,75-7 0 0,-75 7 0 0,43-17 0 16,-24 3 0-16,2-1-176 0,-6-1-32 0,0-1-16 15,2-2 0-15,-2 0 0 16,-4 0-288-16,2 0-64 0,-3-1-16 0,-1 1 0 16,1-5-192-16,-1 5-48 0,-3-6 0 0,-3 7 0 15,-1-3-384-15,2 0-96 0,-4 1-16 0,0-1 0 16,-4 2-976-16,2 0-208 0,-1 4-48 0,3 6 0 16,-4-1 400-16,2 1 80 0,2 3 16 0,0 3 0 15,0-1 1120-15,-4 2 240 0,4 2 32 0,0-2 16 0,0 2 976 0,4 0 192 16,-4 2 32-16,0-2 16 0,2 0 1088 0,2-2 208 0,-1 2 64 0,-3 0 0 15,6 2 592-15,-2 0 128 16,-2 2 32-16,3-2 0 0,3 5-1072 0,-3-1-192 0,5 1-64 0,-6 1 0 16,5 5-352-16,-9-13-80 0,0 0-16 0,0 0 0 15,34 77 48-15,-34-77 0 0,0 0 0 0,24 83 0 16,-24-83-144-16,10 56-32 0,-10-56 0 0,9 49 0 16,-3-25-304-16,-6-1-64 0,3-8-16 0,-1 4 0 15,2-6-240-15,-4-2-144 0,2-2 160 0,2 1-160 16,-4-4 0-16,0-3 0 0,3 1 0 0,-3-4 0 15,0 0 0-15,0 0 0 0,0-2 0 0,2-3 0 16,2-1-256-16,0-4 64 0,-2-5 16 0,1-3 0 16,1-1 176-16,2-4-128 0,-2-3 128 0,3-6-128 15,3 4 128-15,3-2 0 0,-2-4-144 0,6 0 144 16,4-7-160-16,1-1 160 0,4 5-208 0,1 3 80 0,3 4-64 16,-2 7 0-16,0 1 0 0,2 5 0 15,-2 8-304-15,1-1-64 0,-29 10-16 0,0 0 0 16,67 0-176-16,-67 0-32 0,0 0-16 0,0 0-13008 15,0 0-2592-15</inkml:trace>
  <inkml:trace contextRef="#ctx0" brushRef="#br0" timeOffset="93190.82">10007 5414 20271 0,'0'-2'1792'0,"0"-2"-1424"0,0 3-368 0,0 1 0 0,0 0 2848 16,0 0 496-16,0 0 112 0,2-2 0 0,-2 2-768 0,3 3-144 0,3 7-48 0,-2-1 0 0,-4-9-1376 0,0 0-288 0,26 74-48 0,-26-74-16 0,26 65-64 0,-26-65 0 0,17 62-16 0,-17-62 0 0,23 64-192 0,-23-64-48 0,0 0 0 0,22 75 0 0,-22-75-288 0,0 0-160 0,21 59 160 0,-15-41-160 0,1-6-304 0,-1-3-144 0,-2-3-48 0,1 1 0 0,1-7-688 0,-2 0-144 0</inkml:trace>
  <inkml:trace contextRef="#ctx0" brushRef="#br0" timeOffset="93679.51">10065 5264 31327 0,'-9'2'1392'0,"9"-1"272"15,-4 1-1328-15,2-2-336 0,2 0 0 0,0 0 0 0,2 0 2240 0,2 4 384 0,1-4 80 0,1 2 16 16,7 2-1280-16,2 0-256 0,-15-4-48 0,0 0-16 16,0 0-176-16,87 0-48 0,-87 0 0 0,56-8 0 15,-56 8-288-15,58-11-64 0,-58 11-16 0,68-15 0 16,-68 15-240-16,83-25-48 0,-37 12-16 0,1-2 0 16,2 2-224-16,-2-2 128 0,-3 4-128 0,-1-1 0 15,-8 1 0-15,-35 11 128 0,62-15-128 0,-62 15 0 16,53-15 0-16,-30 11 0 0,-3-3 0 0,-1 5 0 0,-8-4 0 15,3 4 0-15,-1 2 0 0,-2-2 0 0,2 2 0 0,-3 2 0 16,-5-2-160-16,5 0 160 0,-5 2-144 0,1 0 144 16,1 2-160-16,-5-4 160 0,2 2-128 0,0 1 128 15,-2 1 0-15,1-2-144 0,-3 6 144 0,4-5 0 16,-4 3 0-16,0 2 0 0,0 1 0 0,0 2 0 16,0 4 0-16,0 0 0 0,0 4 0 0,0 6 0 15,-4 3 0-15,4 6 0 0,0-1 0 0,-3 3 0 16,3 2 0-16,-2-1 0 0,2 3 0 0,-4-3 128 15,0 3-128-15,2-6 176 0,-1-2 64 0,3-4 16 16,-6 2 0-16,2-6 0 0,2-1 32 0,0-4 16 16,1 5 0-16,1-5 0 0,0 1-304 0,-4-1 128 0,2-4-128 0,2-2 0 15,0 2 0-15,-4-5 0 0,4 1 0 0,0-1 0 32,-4-3-480-32,4 1-48 0,-1-1-16 0,1-5 0 15,-4 2-416-15,-2-1-64 0,-1-1-32 0,-5 0 0 16,3-2 48-16,-10 0 16 0,0 2 0 0,-1-6 0 15,-5 2-80-15,-7-3-16 0,2 1 0 0,-4-5 0 16,-3 1-2464-16,-3 1-496 0</inkml:trace>
  <inkml:trace contextRef="#ctx0" brushRef="#br0" timeOffset="93879.93">10349 5908 3679 0,'-6'0'320'0,"6"0"-320"0,0 4 0 0,-4-4 0 0,-5 0 2848 0,0 4 496 0,-12 1 112 0,-2 5 0 0,-1-5 928 0,0 5 176 0,5-1 48 0,4-5 0 0,0 4-1888 0,5-1-368 0,3-1-80 0,5-1-16 0,2 3-1088 0,2-2-208 0,5 3-64 0,-7-9 0 0,0 0 0 0,0 0-16 0,0 0 0 0,107 34 0 0,-107-34 80 0,81 0 0 0,-81 0 16 0,98-13 0 0,-98 13-320 0,105-19-64 0,-43 8-16 0,6-3 0 0,-1-1-448 0,-1 2-128 0,-7-2 0 0,-7 4 0 0,-9-4-832 0,1 5-224 0,-5 1-48 0,-39 9-16 16,68-9-544-16,-68 9-96 0</inkml:trace>
  <inkml:trace contextRef="#ctx0" brushRef="#br0" timeOffset="108263.3">14380 10610 21183 0,'0'-5'1888'0,"0"3"-1504"0,0 2-384 0,0 0 0 0,0 2 2128 0,-4-2 368 0,4 1 64 0,-6 3 0 0,3 2 128 15,-1 3 32-15,2 6 0 0,-2 6 0 0,2 5-1760 0,2 8-336 0,2 6-80 0,-2 7-16 0,4 5-112 0,-2 6-32 0,-2 4 0 0,2 0 0 0,0 6-80 0,1 0-32 0,-1-6 0 0,2 5 0 0,2 7-80 0,1 5 0 0,-1 3-16 0,-2-3 0 0,1-4 0 0,1 2 0 0,-2 1 0 0,-4-5 0 0,2 4-48 0,1 7-128 0,-3 7 192 0,4 1-64 0,2 4-128 0,-1-1 160 0,-1 7-160 0,0-1 160 0,2 1-160 0,-1 3 0 0,5 10 144 0,-1-1-144 0,-5-7 208 0,1 2-16 16,1 8-16-16,2 9 0 0,3 7 176 0,-2-1 32 16,1-4 16-16,-5-2 0 0,1 1-144 0,1-1-16 15,3 4-16-15,1-6 0 0,6 2-16 0,0 4 0 16,0-8 0-16,-2 7 0 0,0 9-208 0,0-5 0 16,4 2 128-16,-4-5-128 0,-2-17 0 0,-2 11 0 15,2 5 128-15,-3 5-128 0,1-8 0 0,-4-2 0 0,3-2 0 16,-1 0 0-16,1-7 0 0,1-6 0 0,-2-6 0 0,1-5 0 15,-5-2 0-15,1-6 0 0,2 0 0 0,-3-2 0 16,-1-5 0-16,2-6 0 0,-3-2 0 0,-1-13 0 16,2-7 0-16,0-4 0 0,-2-3 0 0,1-3 0 15,-3-1 0-15,0-9-128 0,4-6 128 0,-2-7 0 32,2-5-576-32,-2-6 0 0,1-3 0 0,1-3 0 15,-2-8-320-15,2-3-64 0,0-3 0 0,-3-6-12736 0,3-10-2528 0</inkml:trace>
  <inkml:trace contextRef="#ctx0" brushRef="#br0" timeOffset="109415.07">14703 10894 911 0,'-21'-6'0'0,"12"4"0"0,0 1 0 16,-1 1 0-16,5 0 2784 0,1 0 480 0,-2 0 80 0,-3 0 32 0,-6 0 832 0,2 1 160 0,-2 1 48 0,5 0 0 0,5-2-1360 0,1 4-272 0,8-4-48 0,-3 0-16 0,9 2-1568 0,3-2-320 0,-2 0-64 0,-11 0-16 0,0 0-64 0,62-10-16 0,-62 10 0 0,0 0 0 0,81-16-32 0,-81 16 0 0,62-17 0 0,-62 17 0 0,70-17-208 0,-70 17-48 0,84-17-16 0,-84 17 0 0,96-19-160 0,-96 19-16 0,105-17-16 0,-46 8 0 0,8 1-176 0,5 6 0 0,-72 2 144 0,122-7-144 0,-47 7 0 0,-75 0 144 0,122 0-144 0,-122 0 0 0,143 2 128 0,-57-4-128 0,1 0 0 0,-6-2 0 0,1 2 0 15,-8-1 0-15,-5-3 0 0,-1 0 0 0,-68 6 0 0,120-13 0 16,-120 13 0-16,120-7 0 0,-120 7 0 0,98-12 0 15,-98 12 0-15,85-11 0 0,-85 11 0 0,64-8 0 16,-64 8 0-16,0 0 0 0,0 0 0 0,0 0 0 16,67-5-176-16,-63 5 176 0,-4 0 0 0,-4 2 0 15,2 1 0-15,-1 3 0 0,-3 4 0 0,-3-1 0 16,-1 0 0-16,1 4 0 0,-1 3 0 0,1 2 0 16,3 1 0-16,1 0 0 0,-3 5 0 0,3 1 0 15,-1 1 0-15,2 0 0 0,-2 3-128 0,6 1 128 16,-5-2 0-16,1 6 0 0,4 5 0 0,-4 4 0 15,-1 8 0-15,-1 0 0 0,2-4 0 0,1 5 0 0,3 5 0 16,-2 7 0-16,-2 1 0 0,4 5 0 0,0 5 0 0,0 4 0 16,0 2 208-16,0-4 48 0,4 0 16 0,-2 13 0 15,5 12 32-15,-1 7 0 0,3 3 0 0,0 3 0 16,7 5-96-16,-3 4-16 0,2-3 0 0,0 5 0 16,0 7-192-16,0-9 176 0,-2-11-176 0,0 0 160 15,2 5-160-15,-4 2 128 0,6 4-128 0,-5-4 128 16,3-5 64-16,0-4 0 0,-2-10 0 0,0 8 0 15,-4 6 144-15,6 0 48 0,-3-4 0 0,1-8 0 16,-4-3-96-16,6 5-16 0,4 6 0 0,0-4 0 16,2-4-16-16,1-9 0 0,-3-9 0 0,2 5 0 15,-3 6-80-15,3 1-32 0,2-1 0 0,-3 0 0 16,7 2-144-16,-11-23 0 0,1-22 0 0,-7-1 128 0,1 1-128 16,2 5 0-16,-3 4-160 0,-1-2 160 0,0-3 0 0,-3-5 0 15,0-3-128-15,-3-6 128 0,-3-43 0 0,6 77 0 16,-10-50 0-16,-1-7 0 0,-1-5 0 0,-3-5 0 15,-1-3 0-15,1-1 0 0,-2-4 0 0,1 2 0 16,-7-2 0-16,0-2 0 0,-1 0 128 0,-9 1-128 16,1 1 0-16,-2 2 0 0,-4-2 0 0,-4 5 0 15,-1-3 0-15,-7 4-144 0,1-1-16 0,-4-1 0 16,-2 5 0-16,-5 0 0 0,-6 1 160 0,-1 1 0 16,1 2-144-16,-7 0 144 0,-7 4 0 0,-1 1-144 15,2 7 144-15,0-3 0 0,1 1-224 0,1-1 64 16,3-3 16-16,-3-3 0 15,7-1-240-15,-4-2-32 0,2 0-16 0,-1 0 0 16,5-1-64-16,-2 1-16 0,4-4 0 0,5 0 0 16,8 2 0-16,8 1-16 0,5 1 0 0,0 0 0 0,-4 1 128 0,1 0 16 0,-3 2 16 0,3-3 0 15,-1 4 96-15,3-6 16 0,-3 2 0 0,4 0 0 16,6-1-48-16,0 1 0 0,1-6 0 0,5-2 0 31,3 1-112-31,4-6-32 0,-4-2 0 0,4-2 0 16,10-2-192-16,-3 0-64 0,6-1 0 0,4-5-18176 0</inkml:trace>
  <inkml:trace contextRef="#ctx0" brushRef="#br0" timeOffset="110299.98">15024 9252 24879 0,'0'9'2208'0,"4"6"-1760"0,2-6-448 0,-2 1 0 0,-2 1 2048 0,1 12 320 0,-3-23 64 0,25 105 0 0,-12-19-240 0,4 23-48 0,0 12-16 0,-2 4 0 0,-6-4-1232 0,-7-10-256 0,2-19-64 0,-4-10 0 0,0-6-144 0,4-11-48 0,-3-6 0 0,-1-14 0 0,4-4-240 0,0-11-144 0,-4-6 160 0,6-8-160 0,-6-7 0 0,3-7 0 0,-3-6-176 0,2-5 176 0,2-5-576 0,-2-10 16 0,0-10 0 0,0-13 0 0,1-2-80 0,-3-9 0 0,-3-15-16 0,-1-8 0 0,-2-4 0 0,1-1 0 0,-1 9 0 0,-2 4 0 0,3-4 480 16,5 0 176-16,0 0 0 0,4 3-144 0,1 8 720 0,5 8 128 0,1 6 48 0,2 8 0 0,0 11-96 0,2 4-16 0,-4 7 0 0,3 5 0 0,1 6 128 0,-2 5 32 0,-13 6 0 0,0 0 0 0,0 0-176 0,0 0-48 0,101 28 0 0,-101-28 0 0,0 0-192 0,62 62-64 0,-62-62 0 0,0 0 0 0,49 87-144 0,-49-87-48 0,15 56 0 0,-11-24 0 0,-4 4-128 0,-4-3 0 0,2 1 0 0,-7 0 0 0,0-4-272 0,-1 2-48 0,-5-4 0 0,-4 2 0 0,-3 4-160 0,-3-6-32 0,1 1-16 0,-6-3 0 0,2-4 144 0,3-3 16 0,1-2 16 0,1-6 0 0,3-3 128 0,-3-6 32 0,8 0 0 0,0-6 0 0,6 2 192 0,-1-7-144 0,6 3 144 0,4-1-128 0,4 1 128 0,-2 0 0 0,6-1 160 0,7-1-160 16,0 4 320-16,-15 4-16 0,0 0-16 0,80-9 0 15,-80 9 96-15,0 0 32 0,106 4 0 0,-106-4 0 16,0 0-96-16,103 15-32 0,-103-15 0 0,0 0 0 16,94 21-160-16,-94-21-128 0,0 0 192 0,81 26-192 15,-81-26 0-15,0 0 0 0,0 0-192 0,97 30 48 16,-97-30-816-16,0 0-144 0,0 0-48 0,0 0-18944 15</inkml:trace>
  <inkml:trace contextRef="#ctx0" brushRef="#br0" timeOffset="110517.8">15898 9366 29487 0,'-7'-4'1296'0,"5"3"288"0,-4-1-1264 0,6 2-320 16,-3 0 0-16,3 0 0 0,0 0 2544 0,-4 3 448 15,2 3 80-15,2 7 32 0,0 2-1456 0,0 8-304 16,2 3-48-16,-4 6-16 0,2 4-368 0,-4 1-80 16,-1 10 0-16,1-3-16 0,-2-7-320 0,-3 3-64 15,3 7-16-15,-3 1 0 0,-1 5-416 0,1 0 0 0,1-8 128 0,3-2-128 32,3-5-544-32,-2-10-144 0,0-4-16 0,2-9-16 15,2-5-448-15,0-7-96 0,0-6-16 0,0-7-11920 0,2-7-2400 0</inkml:trace>
  <inkml:trace contextRef="#ctx0" brushRef="#br0" timeOffset="110735.25">15836 9548 14223 0,'-5'-95'304'0,"5"61"64"0,0 9 16 0,0 16 32 0,0 5-416 0,0-1 0 0,2-5 0 0,1-7 0 15,1-3 5152-15,2 5 944 0,-1 5 192 0,5 10 48 16,-10 0-3760-16,0 0-736 0,0 0-160 0,52 83-16 16,-52-83-512-16,29 77-112 0,-29-77-16 0,28 99 0 15,-28-99-112-15,20 87-16 0,-6-31-16 0,-3 8 0 16,2-2-208-16,2-4-32 0,4 1-16 0,-19-59 0 15,28 94-384-15,-28-94-80 0,26 60-16 0,-26-60 0 16,0 0-352-16,0 0-80 0,38 69-16 0,-38-63 0 16,0-4-816-16,0-2-160 0,0-2-48 0,-6-4 0 15,1 3-208-15,-5-7-64 0,-3 1 0 0,-8-2-17552 16</inkml:trace>
  <inkml:trace contextRef="#ctx0" brushRef="#br0" timeOffset="110885.4">15848 9983 19343 0,'-44'-34'848'0,"33"24"192"0,5 7-832 0,6 3-208 16,0-2 0-16,0 2 0 0,-3-6 3328 0,-3 0 608 15,6-1 128-15,0 1 32 0,2-3-1504 0,5-1-288 16,3 1-64-16,-1 0-16 0,8 3-928 0,0-7-176 16,4 2-32-16,1 1-16 0,3-3-144 0,-5 2-32 15,9-4 0-15,-1 2 0 0,-4-1-448 0,-24 14-112 16,58-24-16-16,-58 24 0 16,57-21-768-16,-33 12-144 0,-5 0-48 0,-2-1 0 15,0 4-832-15,2-1-192 0</inkml:trace>
  <inkml:trace contextRef="#ctx0" brushRef="#br0" timeOffset="111453.5">16321 9411 10127 0,'-9'-11'896'0,"5"3"-704"0,2 7-192 0,-2-5 0 16,4 4 4576-16,-3 0 880 0,3 2 176 0,-2-4 48 15,2 4-1680-15,0 0-336 0,2 4-64 0,1 6-16 16,-3 3-1984-16,4 7-416 0,-4 3-80 0,0 7-16 15,0 0-160-15,-4 2-32 0,1-8-16 0,1 7 0 0,2 0-432 16,-4 3-96-16,0-4-16 0,4 2 0 16,-2 2-336-16,2 0 0 0,0-4 0 0,0-6 0 15,0-1-816-15,0-8-80 0,2-2 0 0,-2-3-16 16,4-5-320-16,-4-5-64 0,0-5-16 0,4 1 0 16,-4-6 144-16,2-5 16 0,1-3 16 0,1-7 0 15,-4 3-672-15,0-7-144 0,6-6-32 0,-4-7 0 0,5 1 1280 0,-1 3 256 16,-2-3 64-16,1 7 0 0,5 8 1856 0,-5 3 368 15,3 8 80-15,-1 6 0 0,1 3-512 0,-3 4-128 16,1 10 0-16,2-2-16 0,-8-6-192 0,0 0-48 16,0 0 0-16,39 65 0 0,-39-65-48 0,0 0-16 15,0 0 0-15,34 77 0 0,-34-77-288 0,0 0-64 16,37 64-16-16,-37-64 0 0,0 0-304 0,0 0-64 0,0 0-16 0,0 0 0 16,74 57-208-16,-61-57-256 0,-13 0 48 0,30-15 16 31,-11 2-768-31,-4-10-160 0,4-3-32 0,-6-2 0 15,2-3 64-15,-4 3 0 0,2-6 0 0,-3 1 0 16,-1-3 384-16,-3 2 64 0,-3 0 32 0,-1 4 0 0,-2 6 608 0,4 1 0 0,-8 6 0 0,8 6 0 16,-8 3 512-16,2 7 128 0,2 1 32 0,0 3 0 15,-3 7 176-15,3 3 48 0,0 6 0 0,0-19 0 16,3 52-144-16,-3-52-32 0,12 70 0 0,-12-70 0 16,17 81-176-16,-17-81-32 0,20 96-16 0,-10-48 0 15,-1 5-96-15,2 0-16 0,-11-53 0 0,32 101 0 16,-32-101-192-16,30 85-64 0,-30-85 0 0,34 64 0 15,-34-64-432-15,0 0-80 0,43 71-32 0,-43-71 0 16,0 0-720-16,0 0-144 0,0 0-16 0,0 0-13344 16,0 0-2656-16</inkml:trace>
  <inkml:trace contextRef="#ctx0" brushRef="#br0" timeOffset="112405.68">14510 12459 9215 0,'-15'6'816'0,"7"-2"-656"0,2 1-160 0,1-1 0 0,1-4 2112 0,0 0 384 0,2 2 64 0,-1 2 32 0,-7 1 992 0,1-1 208 0,3 2 48 0,0-1 0 0,3 1-1408 0,3-2-288 0,0 0-48 0,5-2-16 0,3-1-1248 0,-8-1-256 0,0 0-64 0,0 0 0 0,83-11 64 0,-83 11 0 0,63-21 0 0,-63 21 0 0,62-22 144 0,-30 11 48 0,4-3 0 0,2 3 0 0,-1-4-16 0,-37 15 0 0,87-19 0 0,-87 19 0 0,96-9-224 0,-96 9-32 0,101 0-16 0,-101 0 0 0,124 6-208 0,-124-6-32 0,137 18-16 0,-137-18 0 0,130 19-224 0,-130-19 144 16,139 2-144-16,-64-2 128 0,2 2-128 0,0-2 0 15,4 0 0-15,-4 2 128 0,6 2 0 0,-6-4 0 16,-4 1 0-16,-73-1 0 0,137-1 144 0,-137 1 32 16,124-8 0-16,-124 8 0 0,111-2-48 0,-111 2 0 15,107-4 0-15,-107 4 0 0,87-3-256 0,-87 3 160 16,73 3-160-16,-73-3 128 0,0 0-128 0,79-3 0 16,-79 3-192-16,0 0 192 15,30-15-784-15,-26 9-48 0,-2 0 0 0,-2-1 0 16,0 1-880-16,-2-3-176 0</inkml:trace>
  <inkml:trace contextRef="#ctx0" brushRef="#br0" timeOffset="113140.63">14976 11336 12895 0,'-8'-10'1152'0,"6"6"-928"16,-3 3-224-16,1-1 0 0,-2 2 2352 0,2 0 416 15,-1 2 96-15,-3-1 16 0,-3 3 880 0,-8 0 176 16,-3 7 32-16,1-1 16 0,-3 1-2416 0,5 2-480 16,-4 0-112-16,6 2-16 0,-2 4-528 0,1-4-112 15,3 4-32-15,-2-2 0 0,5 0-288 0,-3-2 160 16,6 0-160-16,0-2 128 0,3 2-128 0,2 0 0 16,0-2 144-16,4-2-144 0,4 4 0 0,-4-3 0 15,6-1 0-15,0-2 0 0,1 3 0 0,-7-12 0 16,0 0 0-16,0 0 0 0,0 0 0 0,0 0-128 0,86 41 128 0,-86-41-128 15,0 0 128-15,0 0 0 0,83 11 0 16,-83-11 0-16,0 0 0 0,72 2 0 0,-72-2 0 0,0 0 0 16,0 0 0-16,0 0 0 0,88 21 128 0,-88-21-128 15,0 0 0-15,0 0 0 0,0 0 0 0,7 64 128 16,-16-47-128-16,-6 3 0 0,2 3 128 0,-6-2-128 16,4 1 0-16,-6-5 144 0,3 4-144 0,-5-1 0 15,2-1 0-15,-1-4 0 0,3-4-192 0,2-3 48 16,4-4-192-16,-2-2-48 0,0-4 0 0,5-2 0 15,3-5-576-15,5-6-112 0,-2-4-16 16,8-6-16-16,5-7-1968 0,1-5-400 0,7-5-80 0,5-3-16 16,7-5-432-16,1-11-96 0,3 7 0 0,-1-2-16 15,2 7 1664-15,-8 2 336 0,6 4 64 0,-3-1 0 0,-5 5 1792 0,4 1 256 16,-1 3 224-16,-3 6-32 0,-1 5 2832 0,-10 7 576 16,2 6 112-16,-6 5 32 0,-3 4 1232 0,-2 6 240 15,-4 9 48-15,0-2 16 0,1 4-2768 0,-2 6-544 16,1 5-112-16,0 6-32 0,0 6-800 0,-4 3-144 15,4 4-48-15,0 4 0 0,0-4-240 0,4 2-48 16,-4-7-16-16,0-40 0 0,11 67-176 0,-11-67-32 16,0 0-16-16,28 76 0 0,-28-76-304 0,0 0 0 15,0 0 0-15,34 62 0 16,-34-62-304-16,0 0-112 0,0 0-32 0,0 0 0 16,0 0-512-16,0 0-96 0,0 0-32 0,0 0-18304 0</inkml:trace>
  <inkml:trace contextRef="#ctx0" brushRef="#br0" timeOffset="113615.18">14947 11653 16575 0,'-18'-13'736'0,"8"7"160"0,5 1-720 0,-1 1-176 0,2 2 0 0,0 0 0 0,3 0 3120 0,1-3 592 16,0 1 112-16,1-5 16 0,9-1-832 0,5 1-160 0,7 3-32 0,-22 6-16 0,55-17-1808 0,-55 17-352 0,75-17-80 0,-75 17-16 0,87-9-224 0,-87 9-64 0,86-15 0 0,-86 15 0 0,88-10-416 0,-88 10-96 0,87-5 0 0,-87 5-16 0,84-4-1552 0,-84 4-304 0</inkml:trace>
  <inkml:trace contextRef="#ctx0" brushRef="#br0" timeOffset="113635.19">15716 11527 8287 0,'-19'15'368'0,"14"-9"80"0,-3-2-448 0,6-4 0 0,-2 5 0 0,-1-5 0 0,-5 6 3104 0,-8 7 544 0,-12 6 96 0,-4 2 32 0,0 3 128 0,2-1 16 0,2-5 16 0,5 1 0 0,3-2-2144 0,7-2-416 0,2-2-96 0,3 0 0 0,5-3-864 0,-1-1-160 0,6-1-48 0,0-1 0 0,6-1-208 0,-3-2 0 0,3-2 0 0,3-2 0 0,1 0-176 0,-1-2-16 0,1-4-16 0,5 2 0 0,-2-1-112 0,2-3-32 0,0-1 0 0,-4 3 0 0,6 0 112 0,-2-3 32 0,0 2 0 0,0-3 0 0,2 3 208 0,-2-3 0 0,4 1 0 0,-4 1-144 0,0-1 144 0,-2 1 0 0,-3 5 0 0,-1-3 0 0,-3 2 320 0,-1 2 80 0,-1 0 32 0,-4 1 0 0,0 1-48 0,0 0-16 0,0 1 0 0,0 3 0 0,0 0-144 0,-4-2-32 0,4 2 0 0,0-1 0 0,0 3-192 0,4 3-192 0,-4-5 48 0,6 2 0 0,-3 3-736 0,3-3-144 0,-2-1-16 0,1 1-16336 0</inkml:trace>
  <inkml:trace contextRef="#ctx0" brushRef="#br0" timeOffset="113846.13">15966 11557 16575 0,'-4'-5'736'0,"2"1"160"16,2-2-720-16,-3 3-176 0,3 1 0 0,-4 0 0 15,2 0 3248-15,-2-2 608 0,0-1 128 0,-3-1 32 16,-1-2-1072-16,-1 6-224 0,3-1-32 0,-3 6-16 16,-2-1-1792-16,1 8-368 0,1 3-64 0,-4 6 0 15,0 1-256-15,5-1-32 0,1-4-16 0,1 4 0 0,0 9-144 0,-1 0 0 16,5 6 0-16,-2 0 0 0,4-8 0 0,0-26 0 15,0 0 0-15,0 0 0 0,28 66 0 0,-28-66 0 16,0 0-192-16,0 0 192 0,0 0-432 0,72-6 48 16,-53-10 0-16,-4-1 0 15,3-6-288-15,1-3-48 0,2-2-16 0,-2-6-16752 16</inkml:trace>
  <inkml:trace contextRef="#ctx0" brushRef="#br0" timeOffset="114577.47">16182 10990 17503 0,'-6'-10'768'0,"3"7"176"0,-1 1-752 0,2 0-192 0,2 0 0 0,-4 2 0 16,4 0 3296-16,-3 2 624 0,1 0 128 0,-2 3 32 15,-2 1-1360-15,6 7-272 0,-3 4-48 0,1 6-16 16,2 5-1424-16,2 2-272 0,-2 8-64 0,3 5-16 16,-3-8-112-16,0 9-32 0,-3 8 0 0,-1 5 0 15,2 1-208-15,-4 2-64 0,3 4 0 0,-3-6 0 16,2-1-192-16,-2-5 0 0,6-9 0 0,-3-3 0 15,3-3 0-15,0-3 0 0,-2-6 0 0,4-3 0 16,-2-6-320-16,3 0-64 0,-3-4-16 0,6-6 0 16,-6-3-160-16,4-6-16 15,-2 0-16-15,2-8 0 0,-1-5 208 0,3-8 32 0,0-5 16 0,3-2 0 16,-3-4 176-16,3-2 160 0,-2-2-208 0,5 2 80 0,1 1 128 16,-4-5 0-16,6 4-144 0,-5 0 144 0,1 6 0 15,-2 4 208-15,-1-1-16 0,1 8-16 0,-1 6 64 0,-1 0 16 16,-5 7 0-16,2 4 0 0,-4 0 64 0,4 0 32 15,-4 0 0-15,0 6 0 0,0-1-80 0,0 5-16 16,0-1 0-16,-4 4 0 0,4 2-112 0,-6 0-16 16,3 0-128-16,-3-1 192 0,0 1-192 0,3-2 0 15,-1 2-192-15,-2-2 192 0,6 2-416 0,-5-6 32 16,1 1 0-16,0 1 0 0,4-2 16 0,0 1 16 16,4-1 0-16,-4-5 0 0,4 2 192 0,-3-4 160 15,7 5-208-15,-2-5 80 0,3 2 128 0,-9-4 0 16,0 0 0-16,0 0 0 0,0 0 0 0,86 3 0 15,-61-10 0-15,-1-1 0 0,-1-1 0 0,3 0 0 16,2-8 0-16,4-4 0 16,-2 2-448-16,-5-3-64 0,3-3-16 0,-9 1 0 15,1 3-736-15,-5 2-144 0,-1 4-16 0,-5-3-16 16,-3 8-16-16,-3-3 0 0,-3 5 0 0,-3 5 0 0,-3-3 1264 0,-3 6 192 0,-1 0 128 0,-5 6 0 16,0-4 1664-16,-2 1 320 0,0 5 80 0,-1-1 16 15,-1 3-736-15,4-1-160 0,0 1-32 0,2-1 0 16,3 0-592-16,4 1-128 0,3-1-32 0,-1 1 0 15,8-1-176-15,-4 0-32 0,0-9-16 0,0 0 0 16,0 0-176-16,0 0-128 0,0 0 192 0,58 64-192 16,-58-64 160-16,0 0-160 0,0 0 128 0,0 0-128 15,0 0 160-15,75 53-160 0,-75-53 192 0,0 0-192 16,0 0 176-16,0 0-176 0,0 0 160 0,73 52-160 16,-73-52 0-16,0 0 0 0,0 0 0 0,0 0 0 15,0 0 0-15,0 0 0 0,0 0 0 0,23 78 0 0,-31-67 0 16,-1 6 128-16,-2 1-128 0,-4 1 0 0,-4 2 0 0,-4 3 0 15,-7 6 0-15,-3 4 0 0,-11 4-256 0,1-1-80 16,-4 1-32-16,0-2-12912 16,2-1-2592-16</inkml:trace>
  <inkml:trace contextRef="#ctx0" brushRef="#br0" timeOffset="137113.14">14602 13916 19343 0,'0'0'1728'0,"-4"-4"-1392"0,2 4-336 0,2-2 0 0,0 0 2112 0,0 0 336 0,-4-5 80 0,-1-1 16 0,5-1 80 0,-6-4 32 0,6 2 0 0,2 1 0 0,2 1-1504 0,1 1-320 0,5-1-48 0,3 1-16 0,-4 5-272 0,6-3-64 0,-15 6-16 0,0 0 0 0,0 0-64 0,0 0-16 0,105-19 0 0,-105 19 0 0,0 0 32 0,98-7 0 0,-98 7 0 0,0 0 0 0,109-6-128 0,-109 6-32 0,111-11 0 0,-111 11 0 0,132-13-80 0,-132 13-128 0,129-23 176 0,-129 23-176 0,134-32 128 0,-134 32-128 0,141-41 0 0,-141 41 0 0,137-49 192 0,-137 49-192 0,139-49 192 0,-66 21-192 0,4-4 208 0,-2 6-64 0,-1-1-16 0,-74 27 0 0,126-52-128 0,-126 52 0 0,114-45 144 0,-114 45-144 15,90-34 0-15,-90 34 0 0,83-28 0 0,-83 28 128 16,0 0-128-16,105-29-256 0,-105 29 64 0,0 0 0 16,0 0-224-16,96-9-48 15,-96 9-16-15,0 0 0 0,0 0-336 0,0 0-64 0,0 0-16 0,0 0-11824 16,55 56-2368-16</inkml:trace>
  <inkml:trace contextRef="#ctx0" brushRef="#br0" timeOffset="137612.74">14605 14782 25791 0,'-7'6'1152'0,"5"-4"224"0,-2 0-1104 0,4-2-272 0,-4 3 0 0,4-3 0 16,4 0 2320-16,-4 0 416 0,0 0 80 0,4 0 0 15,2 0-992-15,3-5-208 0,4 3-32 0,2 0-16 16,4-4-640-16,-19 6-128 0,0 0-32 0,79-19 0 16,-79 19-80-16,90-18-32 0,-90 18 0 0,132-19 0 15,-132 19-224-15,171-15-48 0,-75 5-16 0,-1-1 0 16,1 2-176-16,-96 9-48 0,145-23 0 0,-145 23 0 16,154-24-16-16,-67 9 0 0,5-2 0 0,-2 0 0 15,2 4-128-15,-11-2 160 0,-81 15-160 0,144-25 160 16,-144 25-32-16,126-24-128 0,-126 24 192 0,124-19-64 0,-124 19 48 15,92-19 0-15,-92 19 0 0,115-24 0 0,-115 24-48 0,109-23-128 16,-109 23 192-16,0 0-64 0,102-30-128 0,-102 30 0 16,0 0 0-16,58-34 0 0,-47 25-256 0,-3 0-64 15,1-1-32-15,-3 1 0 16,-3-2-736-16,-3 3-160 0,2 2-32 0,2-1-19456 16</inkml:trace>
  <inkml:trace contextRef="#ctx0" brushRef="#br0" timeOffset="138055.68">14808 14200 5519 0,'0'-10'496'0,"0"5"-496"0,0-3 0 0,0 2 0 0,-3 3 2480 0,3 1 400 0,0-4 64 0,0 2 32 0,-2-1 1536 0,2-5 304 0,0 1 64 0,0 1 16 0,0 7-2400 0,0-3-464 0,0 8-112 0,0 1 0 0,0 8-1200 0,2 2-224 0,1 4-48 0,1 7-16 0,2 6-208 0,-2 2-32 0,3 13-16 0,1-4 0 0,1 1-176 0,0-1 0 0,-3 0 0 0,3-3 128 0,1-3-256 0,1-11-64 0,2 1-16 0,-3-8 0 0,5-4-624 0,-2-6-112 0,-13-9-16 0,0 0-16864 0</inkml:trace>
  <inkml:trace contextRef="#ctx0" brushRef="#br0" timeOffset="138247.66">15173 13959 29487 0,'0'-7'1296'0,"0"5"288"0,0-2-1264 0,0 2-320 0,0 0 0 0,0 2 0 15,0 0 2432-15,0 4 448 0,0 2 64 0,0 3 32 16,6 8-1872-16,-1 2-368 0,3 5-80 0,1 0-16 15,1 7-192-15,-1 6-32 0,2 1-16 0,-1 7 0 16,1 4-144-16,-2 1-48 0,4-3 0 0,-3-1 0 16,-5-9-208-16,3 1 0 0,-1-3 0 0,1 3 0 31,1-6-416-31,-3-2-80 0,3-4-16 0,-5 1 0 16,2-10-544-16,-4-1-112 0,1-6-32 0,-3-1-16624 0</inkml:trace>
  <inkml:trace contextRef="#ctx0" brushRef="#br0" timeOffset="138431.04">14994 14406 13823 0,'-7'0'608'0,"5"-3"128"0,-6 1-592 0,7 2-144 15,-3 0 0-15,4-4 0 0,0 4 3424 0,0 0 656 16,-4-2 128-16,2-2 16 0,2 1-1040 0,2-3-224 16,2-2-32-16,1-1-16 0,3 1-1792 0,3-5-352 15,4 2-80-15,4-2-16 0,4 0-352 0,-23 13-80 16,0 0-16-16,73-36 0 0,-73 36-416 0,0 0-64 15,86-34-32-15,-86 34-12224 16,0 0-2448-16</inkml:trace>
  <inkml:trace contextRef="#ctx0" brushRef="#br0" timeOffset="139300.21">15496 14342 12895 0,'0'2'1152'0,"4"-2"-928"0,-4 0-224 0,0 0 0 15,4 0 2368-15,-4-2 448 0,5-1 64 0,5-3 32 16,-1-2 960-16,6-3 192 0,0-6 32 0,4-3 16 16,0-1-2576-16,-4 0-512 0,4 1-96 0,-4-1-32 15,3 2-496-15,-4-3-96 0,1 1-32 0,-6 2 0 16,0 4-272-16,-1-4 0 0,-1 4 0 0,-5 2 0 16,2 4 0-16,-4 3 0 0,0-1 0 0,-4 5-192 15,2-2-144-15,-5 2-32 0,-1 2 0 0,-1 2 0 16,0-2-48-16,-1 4-16 15,-5-1 0-15,2 3 0 0,-2-2 16 0,0 3 0 0,-2 3 0 0,2 3 0 16,0-2 208-16,2 2 32 0,2 6 16 0,1-6 0 0,5 2 160 0,-3 2 0 16,6 0 128-16,2 0-128 0,0 2 304 0,0 0-16 15,2-1 0-15,6 1 0 0,-3-4 144 16,-1 0 16-16,3 2 16 0,3-2 0 0,3-2-192 0,-13-13-32 16,0 0-16-16,0 0 0 0,73 46-224 0,-73-46 128 15,0 0-128-15,0 0 0 0,96-6 0 0,-96 6-160 16,0 0 0-16,87-25 0 15,-87 25-928-15,50-28-192 0,-16 0-48 0,0-2 0 16,2-4-240-16,-2 2-48 0,-3-3-16 0,-6 1 0 16,-3 6 32-16,-7-1 16 0,1 1 0 0,-7 6 0 0,-5 5 1200 0,-2 0 224 15,1 5 160-15,-8 1-192 0,1 7 656 0,-2-3 128 16,-3 5 32-16,-1 2 0 0,-3 0 1488 0,2 0 320 0,-6 4 48 0,0-2 16 16,0 3-912-16,-1 3-176 0,1-3-48 0,0 5 0 15,2-4-800-15,0 3-176 0,5 0-16 0,-3 1-16 16,6-5-192-16,3 1-32 0,0 1-128 0,2-3 192 15,2 2-192-15,2 0 0 0,2-3 0 0,0-1 0 16,1 2-128-16,1-2-32 0,3-2 0 0,-3-2 0 31,3 2-224-31,4-6-32 0,-1-3-16 0,1 1 0 16,0-3-304-16,2 2-64 0,-4-1-16 0,6 1 0 0,-2 3 32 16,-3 1 0-16,-12 5 0 0,0 0 0 0,0 0 272 0,0 0 64 0,0 0 16 0,0 0 0 15,0 0 592-15,90 30 112 0,-85-19 32 0,3 0 0 16,-2 4 784-16,-1-7 176 0,-1-1 16 0,2 3 16 15,-3-5-512-15,-3 1-96 0,6-2-32 0,-2 0 0 0,-2 1-448 0,1-5-80 16,-1 0-128-16,0 0 176 0,4 0-176 0,-4-4 0 16,5 3-192-16,-5-7 192 15,6-1-480-15,-3-1 32 0,1-1 0 0,-1-8 0 16,3 0-368-16,1-1-64 0,-3-7-16 0,3 1 0 16,-3-4-256-16,0 0-48 0,1 4-16 0,-1 1 0 15,-2-1 560-15,1 9 96 0,-1-2 32 0,-4 4 0 0,2 6 656 0,2-1 144 16,-4 5 32-16,0 1 0 0,0 4 1296 0,0 2 272 15,0 0 48-15,0 3 16 0,0-1-720 0,3 7-160 16,3-1-32-16,-4 5 0 0,5 4-576 0,-1 1-112 16,3 5-16-16,1 1-16 0,1 2-80 0,2 4-16 15,6 4 0-15,-8-2 0 0,2-1-16 0,3 1 0 16,-3 4 0-16,2 1 0 0,-2-9 16 0,-2 4 0 0,2 0 0 16,2-2 0-16,-5-4-208 0,-1-9 176 0,1 0-176 15,-5-2 160-15,5-2-160 0,-1 2-256 0,0-6 64 0,-3-4 16 31,-2-1-480-31,-4-4-112 0,2-4 0 0,-2-2-11728 0,0-1-2352 0</inkml:trace>
  <inkml:trace contextRef="#ctx0" brushRef="#br0" timeOffset="139550.13">16366 13777 7359 0,'-11'-25'320'0,"5"10"80"0,-1 4-400 0,1 3 0 0,2 3 0 0,3 1 0 0,1 4 4272 0,-4-6 768 0,-2 3 144 0,1-5 48 0,1 1-928 0,4 3-176 0,0 4-32 0,5 0-16 0,5 2-2752 0,3 2-560 0,-2-1-96 0,-11-3-32 0,0 0-192 0,0 0-64 0,0 0 0 0,105 38 0 0,-105-38-208 0,0 0-48 0,0 0-128 0,87 43 192 0,-87-43-192 0,0 0 0 0,0 0 0 0,56 55 0 0,-50-40 0 0,0-2 0 0,-3 6 0 0,-3-4-160 0,-5 3 160 0,1-3-208 15,-2 4 80-15,-3-6 128 0,0 4-192 0,-5-2 192 0,3-1-160 0,-2-1 160 0,-2 2-304 0,0-2 48 16,2-2 0-16,-6-1 0 15,8-1-256-15,-3 0-64 0,1-3 0 0,2 0-11856 16,5 1-2384-16</inkml:trace>
  <inkml:trace contextRef="#ctx0" brushRef="#br0" timeOffset="141070.63">14812 16707 12895 0,'0'-4'1152'0,"0"4"-928"0,0 0-224 0,0 0 0 0,0 0 2112 0,0-4 384 0,2 2 80 0,2-5 16 0,5-5 592 0,2-3 112 0,6 0 32 0,2-4 0 0,-19 19-1344 0,51-41-256 0,-51 41-48 0,47-34-16 0,-47 34-928 0,86-54-192 0,-29 20-32 15,5 0-16-15,7 0-144 0,-3 4-32 0,-66 30 0 0,113-49 0 0,-44 19-128 0,1-2-16 0,5 2-16 0,-7 2 0 0,-68 28-160 0,133-49 0 0,-133 49 144 0,126-47-144 0,-126 47 192 0,130-45-16 0,-130 45-16 0,114-52 0 0,-55 20 112 0,-1 2 32 0,-58 30 0 0,105-53 0 0,-105 53-16 0,115-58 0 0,-57 24 0 0,0 2 0 0,-1 2-64 0,-5 0-16 0,-52 30 0 0,102-57 0 0,-102 57-208 0,82-52 128 0,-82 52-128 0,72-43 0 0,-72 43 0 0,52-40 0 16,-52 40 0-16,46-34 0 15,-46 34-304-15,0 0-96 0,50-28-32 0,-50 28 0 16,0 0-304-16,0 0-64 0,0 0-16 0,0 0-12304 16,0 0-2448-16</inkml:trace>
  <inkml:trace contextRef="#ctx0" brushRef="#br0" timeOffset="141537.76">15630 16592 2751 0,'-6'-15'256'0,"6"5"-256"0,-4 5 0 0,4 1 0 0,-4 4 3952 0,3-4 736 16,1 4 160-16,-4 0 16 0,0-2-240 0,-2 4-48 15,3 4-16-15,-3 3 0 0,4 8-2592 0,2 8-528 16,0 5-96-16,6 7-32 0,3 7-688 0,1 4-144 16,-1 9-32-16,6 3 0 0,0 0-80 0,0-5-32 15,0-3 0-15,2-9 0 0,-2-1 672 0,0-7 128 16,4-1 16-16,-19-34 16 16,34 49-1760-16,-34-49-368 0,0 0-64 0,0 0 0 0,71 41 640 0,-71-41 128 15,0 0 16-15,0 0 16 16,0 0-304-16,55-33-64 0,-48 14-16 0,3 0 0 15,-9-2-928-15,3-5-176 0</inkml:trace>
  <inkml:trace contextRef="#ctx0" brushRef="#br0" timeOffset="141722.26">15556 16885 3679 0,'-13'0'320'0,"8"-4"-320"0,1 4 0 0,0 0 0 0,2 0 3664 0,2 0 672 0,0-2 128 0,-4 2 16 15,4-1 384-15,4-1 80 0,-2-2 16 0,6 2 0 16,-3-6-2928-16,6 3-592 0,3 1-112 0,1-2-32 15,2 1-256-15,-17 5-48 0,0 0-16 0,0 0 0 16,86-34-368-16,-86 34-80 0,0 0-16 0,64-30 0 16,-64 30-512-16,0 0-256 0,77-30 32 0,-77 30 0 15,0 0-1008-15,83-25-208 0</inkml:trace>
  <inkml:trace contextRef="#ctx0" brushRef="#br0" timeOffset="142139.69">16160 16603 18431 0,'-2'-2'816'0,"2"2"160"0,0-3-784 0,-4 3-192 0,4 0 0 0,0-2 0 16,-4 2 2048-16,4-2 384 0,-2 0 64 0,2-2 0 15,-3 0 208-15,1 2 48 0,0-1 0 0,2 1 0 16,0 2-1296-16,2 0-256 0,3 2-48 0,1 3-16 15,0 3-448-15,7-2-96 0,-13-6-16 0,0 0 0 16,0 0-32-16,71 52-16 0,-71-52 0 0,0 0 0 16,83 58-176-16,-83-58-32 0,0 0-16 0,96 53 0 15,-96-53-304-15,0 0 0 0,0 0 128 0,90 39-128 16,-81-35 0-16,3 0-224 0,-12-4 32 0,0 0 16 16,0 0-352-16,0 0-80 0,0 0-16 0,0 0 0 15,90 24-464-15,-85-24-112 0</inkml:trace>
  <inkml:trace contextRef="#ctx0" brushRef="#br0" timeOffset="142357.04">16398 16366 5519 0,'-15'0'496'0,"8"0"-496"16,1 0 0-16,0 2 0 0,3 0 5456 0,-1 0 1008 15,2 2 192-15,-4 5 32 0,-3 2-2592 0,1 8-512 16,3 6-96-16,-5 3-32 0,7 0-2160 0,1 6-432 15,-2 0-96-15,2 3 0 0,2 1-304 0,2 1-48 16,2-1-16-16,-4 1 0 0,0-5-400 0,4-4 0 0,1-2 0 16,1-3 0-1,-2-3-704-15,1-7-160 0,5-3-32 0,-5-5-12240 16,5-1-2448-16</inkml:trace>
  <inkml:trace contextRef="#ctx0" brushRef="#br0" timeOffset="142607.24">16731 16145 35935 0,'0'5'1600'0,"0"1"320"0,4 1-1536 0,-4-1-384 0,0 0 0 0,0 1 0 16,2 4 1456-16,1 8 208 0,3 15 64 0,3 9 0 16,4 10-512-16,-3-4-80 0,-1-2-32 0,1-4 0 15,-1 0-400-15,2 2-96 0,4 2-16 0,2-3 0 16,2-11-336-16,-4-4-80 0,-15-29-16 0,34 43 0 0,-34-43-160 0,0 0-256 15,0 0 64-15,0 0 16 16,0 0-336-16,0 0-80 0,0 0-16 0,86-19 0 16,-80 4-80-16,0 2-16 0,1 0 0 0,-1-1 0 15,-1 1-640-15,1 0-128 0</inkml:trace>
  <inkml:trace contextRef="#ctx0" brushRef="#br0" timeOffset="142774.21">16652 16462 11055 0,'-17'6'976'0,"8"-2"-784"16,3-3-192-16,0 1 0 0,1-2 4736 0,3 2 912 0,2-2 176 0,-2 4 48 16,2-4-2320-16,0 0-464 0,2 2-80 0,5-4-32 15,5-4-1760-15,-12 6-336 0,0 0-80 0,0 0-16 16,69-32-208-16,-69 32-64 0,60-33 0 0,-60 33 0 16,62-32-352-16,-62 32-160 0,66-27 128 0,-66 27-128 31,0 0-896-31,92-28-272 0</inkml:trace>
  <inkml:trace contextRef="#ctx0" brushRef="#br0" timeOffset="143376.07">15970 17052 20271 0,'-10'6'896'0,"7"-6"192"0,-1 2-880 0,2 0-208 0,-2-2 0 0,4 0 0 0,0 2 2864 0,-4-2 528 0,3 3 96 0,-3-3 32 0,4 0-976 0,-2 0-192 0,4 0-48 0,2-3 0 0,1-1-1264 0,1-2-256 0,3-3-48 0,4-2-16 0,2 1-80 0,-1-7 0 0,1 0-16 0,3-2 0 0,-3 1-288 0,4-5-48 0,-4-1-16 0,0-1 0 0,-2 1-272 0,-1-1 0 0,-3 1 128 0,1 0-128 0,-5-1-224 0,3 3-96 0,-6-1-32 0,-2 2 0 0,0 6-384 15,-2 0-80-15,-2 6-16 0,-2 1 0 0,-3 6 240 0,-4 2 32 0,1 2 16 0,-3 6 0 0,-1-1 208 0,-1 7 32 0,-2 2 16 0,0 5 0 0,0 2 288 0,4 1-192 0,0 2 192 0,6-1-160 16,-1 1 320-16,7 0 64 0,3 3 16 0,0-1 0 15,5 2 16-15,5 2 16 0,3-2 0 0,2-2 0 0,4 4-16 16,-4-2-16-16,3-5 0 0,-18-25 0 0,38 43-16 0,-38-43 0 16,0 0 0-16,73 47 0 0,-73-47-224 0,0 0 144 15,0 0-144-15,96 15 128 16,-96-15-512-16,0 0-96 0,72-25-32 0,-72 25-18240 16</inkml:trace>
  <inkml:trace contextRef="#ctx0" brushRef="#br0" timeOffset="144984.07">15413 15564 21183 0,'0'-4'1888'0,"0"0"-1504"0,-3 3-384 0,3-3 0 0,0 2 1760 0,-2-6 288 0,2 1 48 0,-4-6 16 0,-2-8-128 0,-1 0-32 0,1 4 0 0,3 4 0 0,-3 2-960 0,4 3-192 0,-2 5-32 0,-1 1-16 0,-3 2-208 0,2 2-32 0,1 5-16 0,-3 5 0 0,1 1-240 0,3 5-32 0,-2 11-16 0,-1-1 0 0,5 2-208 0,-2-2 0 0,4 8 128 0,0 0-128 0,4 3 0 0,2-9 0 0,-1 2 0 0,3-4 0 0,1 6 0 0,2-4 0 0,3-2 0 0,1-11-160 0,-4 0 160 0,2-8-128 0,0-7 128 0,-3-4-128 0,1-1-32 0,2-7 0 0,-2-5 0 0,-1 0 0 15,-1-4 160-15,1 1-208 0,-1-10 80 0,0-6 128 0,1-4-320 16,-5-5 64-16,5 0 16 0,-5-2 0 16,3-6-320-16,-2 0-64 0,-6 0-16 0,0-1 0 0,-4-1 288 0,2 8 48 15,-6 2 16-15,3 1 0 0,-1 7 288 0,-3 1 0 16,1 6 128-16,1 3-128 0,-1 6 720 16,3 1 48-16,-1 6 16 0,2 3 0 0,-1 5-128 0,-1 0-16 15,4 3-16-15,0 2 0 0,-2 3-240 0,2 0-64 16,-1 4 0-16,3 3 0 0,0 4-160 0,3 0-32 15,-3 6-128-15,6 3 192 0,0 4-192 0,3 6 0 16,1 7 0-16,3 3 0 0,4 4 128 0,0 1-128 16,-1 2 0-16,7-2 0 0,-4-12 144 0,0 3-144 15,5-2 128-15,-24-38-128 0,53 60 0 0,-53-60 0 16,0 0 128-16,73 60-128 0,-73-60-160 0,0 0-64 0,0 0-16 0,101 26 0 31,-101-26-144-31,0 0-48 0,76-24 0 0,-76 24 0 16,45-44-80-16,-23 14-32 0,3-3 0 0,-7-5 0 15,1-2-832-15,0-1-160 0,-4 0-48 0,-4 3 0 16,-1-3-528-16,-3 5-128 0,-5 4 0 0,2 2-16 0,-4 6 1680 0,-4-1 320 0,2 7 80 0,-7-1 16 16,-1 4 1824-16,1 5 384 0,0 1 64 0,-1 3 0 15,-5 2 176-15,0 4 16 0,2 0 16 0,-2 2 0 16,2 2-1296-16,-2 4-256 0,2 3-48 0,1 0-16 16,3 6-320-16,-4-2-64 0,7 6 0 0,-3 1-16 15,5-1-304-15,2 2 160 0,-3-1-160 0,5-1 128 16,0-1-128-16,1-1 0 0,3-2 0 0,2-2 0 15,-2-4 0-15,1-3 0 0,-1-2 0 0,-2-3 0 16,5 3-416-16,-1-10-16 0,3 2 0 0,1-1 0 16,-1-7-16-16,1 1-16 0,-1-4 0 0,0 1 0 15,3-1 16-15,-3 2 16 0,4-2 0 0,-5 3 0 0,5 1 240 0,-4 3 64 16,-5 1 0-16,5-1 0 0,-3 4 320 0,3 2 80 16,7 2 16-16,-7 0 0 0,0 2 208 0,1 1 32 15,-1-1 16-15,-3 2 0 0,3 3-32 0,-5-5-16 16,3 3 0-16,1 1 0 0,-2-2-176 0,-3-3-16 15,3-1-16-15,0 2 0 0,1-4-288 0,-1 0 128 16,3 0-128-16,-3-4 0 0,-1-1-176 0,3-5-144 16,1-1-16-16,3-2-16 15,-3-6-384-15,0 0-80 0,3-1-16 0,1-3 0 16,-4-1-1920-16,1-5-384 0,1-1-64 0,-2-4-11520 0</inkml:trace>
  <inkml:trace contextRef="#ctx0" brushRef="#br0" timeOffset="145180.73">16393 14820 4607 0,'0'0'400'0,"0"-2"-400"0,0 2 0 0,-4-4 0 0,4 0 4096 0,-4-1 720 0,-2-5 160 0,1 1 16 0,-5 5-16 0,3 4-16 0,-1 8 0 0,1 7 0 0,5 5-3104 0,-2 5-640 0,4 3-112 0,4 4-16 0,2 7-352 0,-3 8-64 0,7 6-16 0,5 0 0 0,-4-5-160 0,4 1-48 0,2-2 0 0,2-2 0 0,-2-1-96 0,0-11-32 0,0-1 0 0,-17-32 0 0,37 53-192 0,-37-53-128 0,0 0 160 0,47 49-160 0,-47-49-368 0,0 0-160 0,0 0-48 0,0 0 0 0,0 0-384 0,0 0-96 0,0 0-16 0,0 0 0 15,0 0-624-15,0 0-128 0</inkml:trace>
  <inkml:trace contextRef="#ctx0" brushRef="#br0" timeOffset="145347.76">16355 15126 12895 0,'-6'-4'1152'0,"-1"1"-928"16,5 1-224-16,-2 2 0 0,4 0 4224 0,0 0 784 15,-5 0 176-15,-3-4 16 0,1 0-1904 0,-1 2-384 16,6 2-80-16,-2-3-16 0,8 1-1792 0,6 0-352 15,1 0-80-15,-11 2-16 0,0 0-384 0,0 0-192 16,81-15 160-16,-81 15-160 0,0 0 0 0,86-26-288 16,-86 26 32-16,0 0 16 15,102-27-976-15,-102 27-192 0</inkml:trace>
  <inkml:trace contextRef="#ctx0" brushRef="#br0" timeOffset="145747.81">17013 15160 26719 0,'-19'0'1184'0,"10"-4"240"0,-1 2-1136 0,5 0-288 0,-3 0 0 0,2-3 0 16,1 1 2480-16,-5-3 432 0,-3-7 96 0,-6-4 0 15,-1-1-1376-15,-1-6-288 0,2 3-48 0,0 3-16 16,1 4-656-16,3 2-144 0,0 3-32 0,5 5 0 16,-3 3-144-16,4 4-48 0,-1 3 0 0,5 7 0 15,-1-1-256-15,2 0 160 0,-1 8-160 0,1 4 128 16,4 1-128-16,0 4-144 0,0-3 144 0,0 3-208 15,4-4 16-15,1 1 16 0,-1-5 0 0,2-1 0 16,-3-2-96-16,5-2-32 0,-8-15 0 0,0 0 0 16,0 0-160-16,0 0-48 0,0 0 0 0,0 0 0 15,0 0-64-15,81-7 0 0,-68-5-16 0,-4-3 0 16,3 2 80-16,-3 0 0 0,4 2 16 0,-2 1 0 0,3 5 320 0,-3-1 176 16,2 2-192-16,-4 4 192 0,3 0 432 0,1 2 192 15,-4 2 32-15,1 2 16 0,-5 1 144 0,3 3 16 16,3-3 16-16,-5 4 0 0,1 1-48 0,1 1-16 15,-1-4 0-15,3 1 0 0,-1-1-272 0,-3 2-64 16,3-5-16-16,0 1 0 0,1 1-304 0,-1-1-128 16,1-1 128-16,-10-6-128 15,0 0-256-15,0 0-128 0,0 0-16 0,0 0-16 16,0 0-640-16,88 24-128 0,-88-24-32 0,0 0-17712 0</inkml:trace>
  <inkml:trace contextRef="#ctx0" brushRef="#br0" timeOffset="147701.35">13577 11467 1839 0,'-7'-17'160'0,"5"13"-160"0,-4-3 0 0,3 5 0 0,3-2 5200 0,-6 2 1008 0,2 2 208 0,0 0 48 0,-1 2-2144 0,-1 4-416 0,-1 5-96 0,1 10-16 0,0 7-2320 0,3 10-448 0,1 11-112 0,-2 3-16 0,4 6-528 0,-4 6-112 0,2 6-32 0,-1 3 0 0,-3 4-224 0,2-5 0 0,4-5 128 0,0-3-128 0,0-7-208 0,4-14-96 0,-2-6-16 0,2-12 0 0,-4-6-1104 0,3-4-240 0</inkml:trace>
  <inkml:trace contextRef="#ctx0" brushRef="#br0" timeOffset="147875.84">13521 11518 23151 0,'-11'-38'512'0,"1"20"96"0,7 4 32 0,-3 5 0 0,-2 3-512 0,7 4-128 0,-3 2 0 0,0 2 0 15,-2 2 4000-15,1 5 768 0,1 7 160 0,8 8 16 16,0 10-3184-16,5 3-640 0,6 7-128 0,0 1-32 15,6 2-224-15,1 3-48 0,3 3-16 0,-3-4 0 16,-22-49-128-16,49 92-32 0,-49-92 0 0,47 81 0 16,-47-81-304-16,49 77-64 0,-49-77-16 0,43 60 0 15,-43-60-272-15,0 0-64 0,43 60-16 0,-33-41 0 16,-1-4-608-16,-9 0-128 16,0 0-32-16,-4-2 0 0,1-7-544 15,-7-1-96-15</inkml:trace>
  <inkml:trace contextRef="#ctx0" brushRef="#br0" timeOffset="148021.07">13587 12176 13823 0,'-38'-44'608'0,"23"31"128"0,6 4-592 0,5 3-144 16,2 6 0-16,0-5 0 0,0 1 3824 0,-1-6 720 16,1-3 160-16,-2-2 32 0,8-4-1504 0,5 1-288 15,8-1-64-15,6 0-16 0,5 2-1776 0,2-2-336 16,7 4-80-16,-37 15-16 0,78-32-352 0,-78 32-80 16,73-20-16-16,-73 20-13232 15,0 0-2656-15</inkml:trace>
  <inkml:trace contextRef="#ctx0" brushRef="#br0" timeOffset="148538.68">13583 13950 31327 0,'0'0'2784'0,"-4"0"-2224"0,2 0-560 0,2 0 0 0,0 0 2048 0,0 3 320 0,0 7 48 0,2 5 16 0,8 11-1024 0,3 8-192 0,8 9-32 0,1 8-16 0,6 9-528 0,2 4-128 0,0 5 0 0,2 1-16 0,6 3-112 0,-8-9-32 0,-2-7 0 0,-3-10 0 0,-5-8-352 0,-20-39 0 0,51 62 0 0,-51-62 0 0,0 0-960 0,0 0-176 0,0 0-16 0,0 0-18688 0</inkml:trace>
  <inkml:trace contextRef="#ctx0" brushRef="#br0" timeOffset="148888.35">13733 14051 13823 0,'-1'-6'1216'0,"-3"1"-960"0,4 1-256 0,0 4 0 15,0-4 3968-15,0 1 768 0,4-5 128 0,-4-1 48 16,9-6-1712-16,0 1-320 0,6 1-80 0,4 4-16 16,-19 9-1792-16,0 0-352 0,0 0-80 0,0 0-16 15,105 7-224-15,-105-7-64 0,0 0 0 0,0 0 0 16,45 68-128-16,-41-43-128 0,-4 5 144 0,0 3-144 15,-5 5 144-15,1-8-144 0,-2-4 128 0,2-1-128 0,-5 9 0 0,0 3 0 16,-1-3 128-16,5-8-128 16,-1-3 0-16,2-4 0 0,-1-10 0 0,5 0-176 0,1-7-80 0,3 0-32 15,0-2 0-15,5-2 0 0,1 0 48 0,5-3 16 16,0-3 0-16,4 3 0 0,-4-5 224 0,3 5 0 16,-18 5 0-16,0 0 0 0,83-29 0 0,-83 29 0 15,0 0 0-15,94-20 0 0,-94 20 0 0,0 0 192 16,0 0-64-16,98 5-128 0,-98-5 192 0,0 0-64 15,0 0 0-15,0 0-128 0,66 55 208 0,-65-33-64 16,-1 3-16-16,-5-1 0 0,-5 8 128 0,-3-2 0 16,2-9 16-16,-2 2 0 0,-8 5-80 0,-1 6 0 15,-5-1-16-15,-1-3 0 0,0 2-176 0,4-7 0 0,-1-1 0 16,6-5 128-16,4-2-320 0,2 0-64 0,-2 2 0 16,6-2-19904-16</inkml:trace>
  <inkml:trace contextRef="#ctx0" brushRef="#br0" timeOffset="149356.35">14250 15972 2751 0,'-13'-27'256'0,"7"16"-256"0,-3-4 0 0,3 6 0 0,3 1 4704 0,-1 6 896 0,2-3 176 0,-7-3 48 0,-6-3-896 0,-4 1-160 0,-6-3-32 0,-1 8-16 16,0 5-2848-16,3 9-560 0,2 4-112 0,3 8-32 0,8-2-592 0,1 9-128 0,-1 6-32 0,-1 9 0 0,7 0-288 0,1 6-128 0,6 0 0 0,-3-2 128 0,4-4-128 0,2 0 192 0,5-5-192 0,2-4 192 0,-1-6-64 0,-12-28-128 0,0 0 192 0,50 49-64 0,-50-49-128 0,0 0 0 0,0 0 0 0,92-28 0 0,-60 3 0 0,2-12 0 0,2-7 0 0,1-3 0 0,-3-1-256 0,-4-5 0 0,4-2 16 0,-6 3 0 31,-5 9-480-31,-2 1-112 0,-4 6 0 0,-2-1-18944 0</inkml:trace>
  <inkml:trace contextRef="#ctx0" brushRef="#br0" timeOffset="149924.54">14216 17188 23039 0,'-7'-4'2048'0,"1"2"-1648"0,2 2-400 0,3 0 0 0,1 0 3136 0,-6 2 528 0,2 2 112 0,-9-4 32 0,2 9-1456 0,1 2-304 0,5 12-48 0,5 1-16 0,2 4-1152 0,3 6-224 0,8 4-48 0,1 3-16 0,1 4-224 0,0-1-64 0,0-5 0 0,0 0 0 16,3-1-256-16,-1 0 160 0,-17-38-160 0,40 62 128 0,-40-62-768 0,34 45-144 0,-34-45-48 0,0 0-12592 0,0 0-2512 0</inkml:trace>
  <inkml:trace contextRef="#ctx0" brushRef="#br0" timeOffset="150157.47">14122 17293 18431 0,'-7'-13'1632'0,"3"1"-1312"15,-2 5-320-15,6 3 0 0,0 2 3776 0,0-7 704 16,-3-6 128-16,-3-10 16 0,2-7-1968 0,8-1-400 16,5 3-80-16,8 5 0 0,-17 25-1216 0,51-43-256 15,-51 43-32-15,68-34-16 0,-68 34-240 0,0 0-48 16,105-28-16-16,-105 28 0 0,0 0-192 0,96-6-32 0,-96 6-128 0,0 0 192 15,0 0-192-15,96 25 0 0,-96-25 0 0,0 0 0 16,41 45 0-16,-33-23 0 0,1 3 0 0,-7 3 0 16,2-4 144-16,-8 5-144 0,4 1 128 0,-6 7-128 15,1 6 128-15,-3 3-128 0,1 1 0 0,-3 0 128 16,1 1-128-16,-4-1 0 0,3-2 0 0,-1-3 0 16,-2-3-432-16,0-5-16 0,1-2 0 15,3-2 0-15,-4-2-352 16,2 0-80-16,-5 3-16 0,-2-3-18496 0</inkml:trace>
  <inkml:trace contextRef="#ctx0" brushRef="#br0" timeOffset="168867.27">21113 15026 35007 0,'-1'0'3120'0,"-3"0"-2496"0,-2 4-496 0,6-4-128 0,-4 4 1712 0,2 2 320 0,-1 3 64 0,-3 10 16 0,2 11-192 0,-1 13-48 0,1 10 0 0,0 9 0 0,4 9-592 0,-2-1-128 0,2 1-32 0,0-3 0 0,0 7-448 0,2 2-96 0,2 2 0 0,2-8-16 16,1-7-416-16,2-7-144 0,7-9 0 0,-5-6 144 0,-11-42-272 0,34 52-64 0,-34-52-16 0,0 0 0 0,77 36-368 0,-77-36-80 0,0 0-16 0,90 0 0 0,-90 0 304 0,73-15 64 0,-73 15 16 0,87-26 0 0,-87 26 288 0,90-32-128 0,-90 32 128 0,67-38 0 0,-29 12 0 0,0-2-128 0,-5 1 128 0,7-3 0 0,-1 0 0 0,-3 2 0 0,-4-2 0 0,0 2 0 31,-2-6-656-31,-7 10-80 0,-5 7-16 0,-6-2 0 16,1 4-416-16,-4-2-96 0,1 4-16 0,-8-2-18960 0</inkml:trace>
  <inkml:trace contextRef="#ctx0" brushRef="#br0" timeOffset="169067.61">21262 14788 31327 0,'-11'4'1392'0,"3"-1"272"0,2-3-1328 0,3 2-336 0,1 0 0 0,4 0 0 16,1 2 2192-16,1-4 368 0,2 2 80 0,-6-2 16 16,0 0-816-16,0 0-176 0,83-17-16 0,-83 17-16 0,65-34-304 0,-27 15-64 15,-2-5-16-15,1 1 0 0,-3 1-736 16,-4-1-128-16,2 2-48 0,-8 4 0 15,1-1-1008-15,-25 18-208 0,47-25-32 0,-47 25-14080 16,0 0-2816-16</inkml:trace>
  <inkml:trace contextRef="#ctx0" brushRef="#br0" timeOffset="169234.52">21266 15430 25791 0,'-15'8'1152'0,"7"-6"224"0,6 2-1104 0,-2-4-272 15,4 0 0-15,0 0 0 0,4-4 2944 0,6-2 544 0,5-7 96 16,13-8 32-16,11-7-1648 0,4-2-336 16,6-4-64-16,0 1-16 0,2-1-816 0,-2 2-160 0,0-6-48 0,1 4 0 31,-4 1-816-31,4-3-160 0,9 0-48 0,3 6-19600 0</inkml:trace>
  <inkml:trace contextRef="#ctx0" brushRef="#br0" timeOffset="169401.93">22433 14936 13823 0,'-19'4'1216'0,"9"0"-960"0,1-4-256 0,3 2 0 15,6-2 5808-15,-3 0 1104 0,3 0 240 0,-4 0 32 16,2 0-4592-16,-2 0-928 0,4-2-176 0,0 2-32 16,4-4-1136-16,-2 2-320 0,5 0 144 0,-1 4-13456 15,3 4-2704-15</inkml:trace>
  <inkml:trace contextRef="#ctx0" brushRef="#br0" timeOffset="169552.01">22549 15440 31327 0,'-15'9'1392'0,"10"-5"272"0,1 0-1328 0,-2-2-336 16,6-2 0-16,-4 0 0 0,4-2 2032 0,0-2 336 16,0-3 64-16,4-5 0 0,2-7-1360 0,-1-1-288 15,5 1-48-15,3 0-16 16,2 4-992-16,-2-4-208 0,2 2-32 0,4 1-16 0</inkml:trace>
  <inkml:trace contextRef="#ctx0" brushRef="#br0" timeOffset="169737.22">23149 14564 42383 0,'-17'15'1872'0,"9"-5"400"0,4 1-1824 0,-1-2-448 0,1 1 0 0,-2-1 0 15,3 8 912-15,-1 13 96 0,-4 17 16 0,-1 17 0 16,0 9-128-16,-1 2 0 0,1-5-16 0,1-8 0 16,3-6-880-16,3-7 0 0,2-7-176 0,0-7 32 15,5-8-1104-15,1-3-224 0</inkml:trace>
  <inkml:trace contextRef="#ctx0" brushRef="#br0" timeOffset="170020.43">23068 14508 36863 0,'0'4'1632'0,"4"-3"336"0,-2 7-1584 0,1-4-384 16,1 1 0-16,2 1 0 0,-3 7 1520 0,-3-13 208 15,34 64 64-15,-4-9 0 0,8 10-48 0,-4 3 0 16,5 5 0-16,-1-3 0 0,-4-12-640 0,-4-2-128 16,2-3-16-16,-32-53-16 0,67 92-416 0,-67-92-80 15,62 45 0-15,-62-45-16 0,0 0-432 0,0 0-192 16,92-11 0-16,-77-17 16 15,4-10-192-15,-6-7-32 0,-1-15-16 0,1-4 0 16,-4-4-160-16,1 3-16 0,-3 6-16 0,1-5 0 0,-3-11 240 0,5-2 48 16,-1-2 16-16,-3 8 0 0,1-1 112 0,1 5 0 0,1-1 16 0,-1 16 0 31,-3 8-208-31,-1 16-32 0,2 13-16 0,-4 9 0 16,1 8-208-16,1 12-32 0,-2 6-16 0,2 10 0 15,-4 8-288-15,0-1-64 0,3 7-16 0,-3 1-17648 0</inkml:trace>
  <inkml:trace contextRef="#ctx0" brushRef="#br0" timeOffset="170804.7">24124 14902 34095 0,'0'0'1504'0,"0"0"320"16,0 0-1456-16,45-26-368 0,-37 22 0 0,-3 4 0 16,-5 0 1920-16,0 0 320 0,0 0 64 0,0 0 16 15,87-9-528-15,-87 9-96 0,0 0-32 0,0 0 0 0,0 0-688 0,52 54-144 16,-52-35-16-16,-9 4-16 15,3-8-384-15,-3 4-80 0,-4-1-16 0,-6 1 0 0,0 0-320 0,-1 0 0 16,-5 1 0-16,1-4 0 16,-5-1-384-16,5-2-128 0,0-4-48 0,1-5 0 15,2-2-336-15,-1-4-80 0,-3-2-16 0,7-3 0 16,-1-7-32-16,4-4-16 0,5-7 0 0,1-3 0 16,9-8 112-16,4-3 32 0,5-1 0 0,2-3 0 15,8 4 32-15,0 1 16 0,5-3 0 0,5 5 0 16,-1-2 0-16,2 5 0 0,4 4 0 0,0 5 0 0,3 0 448 0,-37 24 80 15,77-42 32-15,-77 42 0 0,81-30 848 0,-81 30 160 16,77-5 48-16,-77 5 0 0,0 0 416 0,92 28 96 0,-92-28 0 16,0 0 16-16,62 84-544 0,-62-84-112 15,28 79-32-15,-22-39 0 0,0 3-112 0,-3 4-32 0,1 4 0 0,-4-1 0 16,-2-6-208-16,0 1-32 0,-1 5-16 0,1-3 0 16,-6-5-208-16,6-7 144 0,-5-4-144 0,5-13 128 15,-2-3-128-15,0-5-224 0,3-6 48 0,1-4 16 31,-4-4-336-31,2-6-64 0,2-5-16 0,0-7 0 16,6-3 64-16,-5-5 0 0,7-7 0 0,1-10 0 0,1-8 80 0,5-7 32 0,0 4 0 0,0 5 0 16,4 4 400-16,-1 6 0 0,3 8 192 0,-2 4-64 15,3 11 384-15,-22 20 64 0,0 0 32 0,55-19 0 16,-55 19 32-16,0 0 16 0,0 0 0 0,68 49 0 16,-68-49 32-16,0 0 0 0,41 77 0 0,-41-77 0 15,21 53-64-15,-21-53-16 0,24 62 0 0,-24-62 0 16,32 58-288-16,-32-58-48 0,0 0-16 0,47 67 0 0,-47-67-256 0,0 0 0 15,68 47 0-15,-68-47 0 16,0 0-496-16,77-3-208 0,-77 3-32 0,58-34-16 0,-24 9 384 0,-4-8 80 16,2-5 16-16,-4 0 0 0,-4-1 16 0,-3 1 16 15,-2 1 0-15,0-5 0 0,-8-5 48 0,2 10 16 16,-9 12 0-16,1 5 0 0,-5 1 176 0,-5 2-208 16,-3 0 80-16,-1 0 128 0,-6 6-160 0,-4 0 160 15,-2 3 0-15,-3 6-144 0,0 4 144 0,-8 4 0 16,-2 7 0-16,4 6 0 0,-4 5 0 0,2 4 128 15,6 6-128-15,-1 2 128 0,7 9-128 0,1 0 144 16,4 4-144-16,7 2 160 0,6-1 96 0,2 1 0 16,6-8 16-16,7 3 0 0,2 4 256 0,-15-50 48 0,53 87 16 0,-53-87 0 15,64 67 0-15,-64-67 0 0,77 40 0 0,-77-40 0 16,0 0-208-16,109 22-32 0,-109-22-16 0,71-9 0 16,-71 9-208-16,77-19-128 0,-77 19 128 0,83-30-128 31,-83 30-384-31,100-37-128 0,-100 37-48 0,92-49 0 15,-47 20-800-15,-2 1-176 0,-43 28-16 0,79-47-18736 0</inkml:trace>
  <inkml:trace contextRef="#ctx0" brushRef="#br0" timeOffset="-175278.58">10685 5683 6447 0,'-4'0'576'0,"3"0"-576"0,-3 0 0 0,4 0 0 0,-4 0 1904 0,2 0 272 0,-5 4 48 0,-3-4 16 0,-1 0 1072 0,2-4 208 0,-6 2 64 0,5-2 0 0,1-1-1104 0,3 1-224 0,-1-2-32 0,1-1-16 0,2 5-752 0,2-8-160 0,2 5-16 0,0 1-16 0,0 0-640 0,0 2-128 0,0-1-32 0,2-1 0 0,2 2-64 0,0-2-16 0,-2 2 0 0,1 2 0 0,1 0 32 0,4 0 0 0,-1 2 0 0,3 2 0 0,5 2-80 0,-2-1-16 0,-13-5 0 0,0 0 0 0,0 0-128 0,0 0-16 0,107 51-16 0,-107-51 0 0,0 0-160 0,83 43 0 0,-83-43 0 0,0 0 128 16,80 45-128-16,-80-45 0 0,0 0 0 0,87 62 0 15,-87-62 0-15,0 0 0 0,73 68 0 0,-73-68 0 16,38 51 0-16,-20-21 0 0,1 0 0 0,-4 5 0 15,0-1 0-15,-2-2 0 0,3 0 0 0,-7 2 0 16,4 7 0-16,-2 8 0 0,4 4 0 0,-1-1 0 0,-5-3 0 16,2-2 0-16,-3-2 0 0,1 4 0 0,-1 2 0 0,-1 9 0 15,4 10 0-15,-1-3 0 0,-3 1 0 0,1 3 0 16,-1-1 0-16,-1-1 0 0,-6-8 0 0,4 1 0 16,-4 3 0-16,-4 7 0 0,0 1 0 0,-1 4 0 15,-1 4 0-15,-3 2 0 0,-1 7 0 0,1-7 0 16,-4-1 0-16,1-1 0 0,-3 5 0 0,2 5 0 15,2-3 0-15,-6 8 0 0,6 3 0 0,-4 7 0 16,2-10 0-16,-3 1 0 0,1-3 0 0,2-2 0 16,-2 4 0-16,6 6 0 0,-4-3 0 0,7 1 0 15,-3-4 0-15,3 0 0 0,0-1-144 0,3-1 144 0,-1-11 0 16,8 7 0-16,-1 12-192 0,-1-3 192 16,4-1-192-16,-2-8 192 0,-1 2-176 0,3 4 176 0,-2 6-160 0,1 3 160 15,5 6-128-15,-5 3 128 0,1-12 0 0,2-6-144 16,-6 1 144-16,5 9 0 0,2 8 0 0,-3 5-128 15,5-3 128-15,-1-1 0 0,-3-2 0 0,3-3 0 16,1-2 0-16,2 2 0 0,-2 7 0 0,3-2-128 16,-5-10 128-16,0 2 0 0,1 8 0 0,1-5 0 15,2 5 0-15,-3-4 0 0,5-10 0 0,-6-1 0 16,0-6 0-16,1 0 0 0,5 2 0 0,-4-4 0 16,6-6 0-16,-2 1 0 0,4-12 0 0,0-5 0 15,-4-5 0-15,3-3 0 0,1-3 0 0,2-9 0 16,-2 1 0-16,1-8 0 0,3 0 0 0,-4-3 0 15,-1 1 0-15,-1-1 0 0,2-8 0 0,-2-2-128 0,4 4 128 16,-6-10 0-16,4 4 0 0,-4-1 0 0,2-1 0 0,-1-2 0 16,1-3 0-16,-5-2-128 0,1 0 128 0,-4-1 0 15,6 5 0-15,-3 1 0 0,-3-5 0 0,4 2 0 16,-4-1 0-16,1 3 0 0,-1-4 0 0,1 0 0 16,-5 5 0-16,5-5 0 0,-5-2 0 0,5 0 0 15,-5-2 0-15,3 3 0 0,-2-1 0 0,3 2 0 16,-5 4 0-16,3-8 0 0,1 0 0 0,-3 0 0 15,1-2 0-15,-2 0 0 0,1 2 0 0,-1-5 0 16,0 3 0-16,2-2 0 0,-6-2 0 0,5 1 0 16,-1-1 0-16,-4-3 0 0,2 3 0 0,2 1 0 15,-1-1 0-15,-1 0 0 0,2-3 0 0,0 3 0 16,1 1 0-16,-3-1 0 0,2 1 0 0,0-5 0 0,1 8 0 16,-1-5 128-16,-2 1-128 0,2-1 0 0,0 1 0 0,-4 1 0 15,5-1 128-15,-1 0-128 0,-4 1 160 0,6 1-160 16,-6-5 160-16,5 3-160 0,1-1 160 0,1-1-160 15,3 3 128-15,-5-1-128 0,5 0 0 0,-1 1 144 16,1-3-144-16,-1 1 0 0,-3 5 0 0,5-2 128 16,2 6-128-16,0-6 0 0,-3 3 144 0,1-5-144 15,-2 0 192-15,1 3-16 0,-1 1-16 0,0-2 0 16,1 2 64-16,1-3 16 0,2 5 0 0,2 3 0 16,-1 1-240-16,-3 0 144 0,2-4-144 0,2 6 128 15,0 3-128-15,0 2 0 0,-2-1 0 0,0-4 128 16,-3 1-128-16,1-3 0 0,-2 5 144 0,5 1-144 15,-3 5 192-15,2-2-48 0,-2-4 0 0,2 1 0 16,-3-1-144-16,-5 3 160 0,9-3-160 0,-3 0 160 16,8 1 0-16,-4-1 0 0,-2-5 0 0,-2 0 0 0,2 0-32 0,-3 0-128 15,1-3 192-15,2 3-64 0,0-2-128 0,-1 0 192 16,1 2-192-16,2-2 192 0,0 0-192 0,-2-2 0 16,2 2 0-16,0 1 128 0,-15-18-128 0,39 40 0 15,-39-40 144-15,0 0-144 0,57 47 0 0,-57-47 144 16,0 0-144-16,66 52 0 0,-66-52 160 0,0 0-160 15,60 44 128-15,-60-44-128 0,0 0 160 0,0 0-160 16,84 43 192-16,-84-43-192 0,0 0 176 0,0 0-176 16,83 26 160-16,-83-26-160 0,0 0 176 0,0 0-176 15,86 32 192-15,-86-32-192 0,0 0 160 0,0 0-160 16,0 0 128-16,96 28-128 0,-96-28 144 0,0 0-144 16,0 0 160-16,0 0-160 0,87 10 128 0,-87-10-128 15,0 0 0-15,0 0 0 0,0 0 0 0,0 0 0 0,105-10 0 16,-94 7 0-16,2 3 128 0,-13 0-128 0,0 0 0 0,0 0 0 15,0 0 0-15,91-10 0 0,-91 10 0 0,0 0 0 16,0 0 0-16,0 0 0 0,0 0 0 0,0 0 0 16,0 0 0-16,92-4 0 0,-87 8 0 0,5-4 0 15,-6-4 0-15,-3 4 0 0,3 0 0 0,-4 0 0 16,4-1 0-16,-4 1 128 0,2 0-128 0,2 0 0 16,-4 0 0-16,3 0 0 0,-3 0 0 0,2 0 0 15,-2 0-208-15,0 0-48 0,0 0 0 0,0 0 0 16,0 0-224-1,-2 0-48-15,2 0-16 0,0 0 0 0,-3 0-80 0,3 0-16 0,-4 0 0 0,2 0 0 16,2 0-144-16,-8 0-48 0,3 0 0 0,-1 0 0 16,-3-4-128-16,-6-2-48 0,2 2 0 0,-2-1 0 15,-4-5-1984-15,4 1-400 0</inkml:trace>
  <inkml:trace contextRef="#ctx0" brushRef="#br0" timeOffset="-174817.42">13386 16928 11055 0,'-4'6'240'0,"2"-2"48"0,2-4 16 0,-4 2 16 0,4-1-320 0,0 1 0 0,0-2 0 0,-3 4 0 0,3-4 4336 0,-2 2 800 0,4 0 176 0,1-2 16 0,1 2-2144 0,2-2-432 0,3 3-96 0,-9-3-16 0,0 0-1424 0,0 0-272 0,0 0-64 0,0 0-16 0,98 6-224 0,-98-6-32 16,0 0-16-16,0 0 0 0,86-15-128 0,-86 15-16 0,0 0-16 0,0 0 0 0,128-15-96 0,-128 15-16 0,0 0 0 0,115-4 0 0,-115 4-64 0,0 0-32 0,112-3 0 0,-112 3 0 0,0 0 32 0,96-6 16 0,-96 6 0 0,0 0 0 0,91 2 48 0,-91-2 16 0,0 0 0 0,0 0 0 0,0 0-32 0,88-6-16 0,-79 4 0 0,-1 2 0 0,1-5-48 0,-7 3-16 0,2 0 0 0,-4-4 0 0,0 2-16 0,-4-5 0 0,2 2 0 0,-5-5 0 16,-3 1 32-16,-1-2 0 0,-8-6 0 0,0-2 0 0,-5-3-96 15,-6-4-16-15,2-4 0 0,-6-4 0 0,0 0-128 0,-4 1 0 16,-1-7 0-16,5 12 0 0,6 6-224 0,-4-4-80 16,-7-6-16-16,-1 0 0 15,6 6-480-15,6 3-96 0,4 5-32 0,1-1 0 16,-1 0-128-16,5 1-32 0,6 1 0 0,1 0 0 15,7 4-320-15,-3-2-80 0</inkml:trace>
  <inkml:trace contextRef="#ctx0" brushRef="#br0" timeOffset="-101133.27">17811 10024 12895 0,'0'0'1152'0,"0"0"-928"0,0 0-224 0,0 0 0 0,0 0 1728 0,-3 0 288 0,3 0 64 0,0 0 16 0,-2 0-400 0,2 0-80 0,0 2-16 0,0-2 0 0,0 4-640 0,0-4-144 0,0 0-32 0,-4 1 0 0,4 1 112 0,-2 0 0 0,2 2 16 0,0 0 0 0,-2-4 192 0,2 2 48 0,-2-2 0 0,2 3 0 0,0-3-288 0,0 2-48 0,0 2-16 0,0 0 0 0,0 1-368 0,0-1-80 0,4 2-16 0,-2-3 0 0,-2 3-208 0,4-2-128 0,-4 2 160 0,0-3-160 0,0 3 128 0,-4 0-128 0,4-3 0 0,-2 3 144 0,0 3-144 0,0 1 128 0,2 5-128 0,-3-6 128 0,3 1 0 0,-2 1-128 16,2 2 192-16,0-4-64 0,-4 1-128 0,4 3 0 15,0 0 0-15,0 0 128 0,0-3-128 0,0 3 0 16,4-4 0-16,-4 6 0 0,0 0 0 0,0-3 0 15,0-1 128-15,0 0-128 0,0 2 0 0,0-1 160 16,0 1-160-16,0-2 160 0,2 2-160 0,-2-3 0 16,3-1 144-16,-3 0-144 0,0-3 0 0,0-2 0 15,0 3 0-15,2-3 128 0,0 2-128 0,0-3 0 16,2 3 0-16,-4-2 0 0,0 1 0 0,0-1 0 16,2 0 0-16,1-4 0 0,-3 2 0 0,0 2 128 15,0-3-128-15,4 3 0 0,-4 0 0 0,2-4 128 16,2 2-128-16,-4 0 0 0,0 0 128 0,4 1-128 15,-4-3 128-15,0 0-128 0,5 2 144 0,-5 0-144 16,0 0 192-16,0-2-192 0,4 4 192 0,-4-4-192 16,0 2 192-16,2 1-192 0,2-1 144 0,-4 0-144 0,2 4 0 0,-1-6 144 15,1 4-144-15,2-3 0 0,2 3 0 0,-3-4 128 16,-1 4-128-16,2 2 0 0,0-5 0 0,1 3 0 16,-1 0 0-16,2 2 0 0,-2 3 0 0,1-5 128 15,1 3-128-15,3 1 0 0,-5-4 0 0,4 1 128 16,-1 1-128-16,3-2 128 0,-5 1-128 0,5-3 128 15,-5 2 0-15,3 0 0 0,-1-1 0 0,1 3 0 16,-8-6 16-16,0 0 0 0,0 0 0 0,0 0 0 16,0 0-16-16,0 0 0 0,0 0 0 0,0 0 0 15,82 36-128-15,-72-33 128 0,-1 1-128 0,1-4 128 16,-10 0 0-16,0 0 0 0,0 0 0 0,0 0 0 16,0 0 80-16,0 0 16 0,0 0 0 0,88 0 0 0,-88 0 16 15,0 0 0-15,0 0 0 0,0 0 0 0,0 0-80 16,75-22-16-16,-75 22 0 0,0 0 0 0,0 0-144 0,0 0 128 15,0 0-128-15,0 0 128 0,87-6-128 0,-87 6 0 16,0 0 0-16,0 0 0 0,0 0 0 0,0 0 0 16,0 0 128-16,92 2-128 0,-92-2 0 0,0 0 0 15,0 0 0-15,0 0 128 0,0 0-128 0,0 0 0 16,0 0 144-16,92 4-144 0,-92-4 144 0,0 0-144 16,0 0 192-16,0 0-192 0,0 0 176 0,0 0-176 15,0 0 160-15,0 0-160 0,94 3 176 0,-85-3-176 16,0 0 192-16,-1 0-192 0,1 0 192 0,1 0-64 15,-1 0 0-15,1 0-128 0,-1 0 176 0,-9 0-176 0,0 0 160 16,0 0-160-16,0 0 128 0,0 0-128 16,0 0 0-16,0 0 0 0,0 0 0 0,92 10 128 0,-92-10-128 15,0 0 0-15,0 0 0 0,0 0 0 0,0 0 0 0,0 0 0 16,0 0 0-16,90 9 128 0,-90-9-128 0,0 0 0 16,0 0 0-16,0 0 0 0,0 0 0 0,81 34 0 15,-81-34 0-15,0 0 0 0,0 0 0 0,0 0 0 16,0 0 0-16,0 0 0 0,0 0 0 0,0 0 0 15,87 25 0-15,-87-25 0 0,0 0 0 0,0 0 0 16,0 0 0-16,0 0 0 0,0 0 0 0,0 0 0 16,82 30 0-16,-82-30 0 0,0 0 0 0,0 0 0 15,0 0 0-15,0 0 0 0,0 0 0 0,0 0 0 16,0 0 0-16,0 0 0 0,83 22 0 0,-76-22 0 16,-1-4 0-16,-2 2 0 0,1 1 0 0,1-1 0 0,0 2 0 0,-3-4 0 15,3 4 0-15,2-2 0 0,-3 2 0 0,-1 0 0 16,2-4 0-16,-3 2 0 0,3 2 0 0,-4-1 0 15,5 1 0-15,-5 0 0 0,2-2 0 0,2 2 0 16,-2 0 0-16,-1-4 0 0,-1 4 0 0,2-2 0 16,0 2 0-16,1-2 0 0,-3 0 0 0,2 2 0 15,0-3 0-15,1 1 0 0,-5 0 0 0,4 0 128 16,-2 2-128-16,2-4 0 0,-1 2 0 0,-3 0 0 16,6 1 128-16,-6 1-128 0,4-6 0 0,-2 2 176 15,2 0-176-15,-4 2 160 0,5-3-160 0,-5 1 0 16,4-2 144-16,-4 3-144 0,6-3 0 0,-6 2 128 15,3 1-128-15,-3 1 0 0,6-4 0 0,-6 2 0 16,4 4 0-16,1-5 0 0,-3 3 0 0,2 0 0 16,0-2 0-16,1 2 0 0,-1 0 0 0,-2 0 0 0,2 2 0 0,0-3 0 15,1 1 0-15,-1-2 0 0,-4 4 0 0,2-4 0 16,2 2 0-16,-3-1 0 0,1 1 0 0,0-2 0 16,2 4 0-16,-2-6 0 0,2 3 0 0,-4-1 0 15,3 0 0-15,-1 2 0 0,2-5 0 0,-4 5 0 16,4-4 0-16,-4 1 0 0,2 1 0 0,1 0 0 15,-3 0 0-15,4-1 0 0,-4 1 0 0,2-2 0 16,2 1 0-16,-4-1 0 0,0 0 0 0,2-1 0 16,0 1 0-16,-2-1 0 0,1-1 0 0,3 1 0 15,-4-3 0-15,2 3 0 0,2-5 0 0,-4 5 0 16,4-6 0-16,-3 3 0 0,3-1 0 0,-4 2 0 16,4-1 0-16,-4 1 0 0,2-4 0 0,2 1 0 15,-4 3 0-15,3-6 0 0,-3 4 0 0,2 0 0 16,-2-5 0-16,4 0 0 0,-4 1 0 0,2-2 0 0,0 3 0 15,0-1 0-15,1 0 0 0,-3 2-128 0,0-2 128 0,0 6 0 16,2-6 0-16,2 5 0 0,-4 1 0 0,0-4 0 16,0 7 0-16,0-3-128 0,0-1 128 0,0 5 0 15,0-1-144-15,0-1 144 0,-4 1 0 0,2-2 0 16,-1 1-144-16,-1-1 144 0,2-1 0 0,-2 1 0 16,2 1 0-16,2 1 0 0,-3-3 0 0,-1 0-128 15,2 3 128-15,2-3 0 0,-4-1 0 0,0 1-160 16,3-1 160-16,-7 1-128 0,6 0 128 0,-3-3 0 15,1 3 0-15,-2-4-128 0,-1 1 128 0,5 3 0 16,-6-4 0-16,3 3 0 0,-1-1 0 0,0-2 0 0,3 4 0 16,-3-3 0-16,2 5 0 0,-1 1 0 0,1-3 0 0,-2 3-128 15,2-3 128-15,1-1 0 0,1 1 0 0,-6 3 0 16,6-3 0-16,-3 1 0 0,-3 1 0 0,6 3 0 16,-5-1 0-16,1-5 0 0,1 5 0 0,-3-3 0 15,0-1 0-15,-1 3 0 0,0-3 0 0,-1-1 0 16,3 5 0-16,-1-1 0 0,1 2 0 0,-3-2 0 15,1 3 0-15,0-3 0 0,-3 0 0 0,3 3 0 16,-1-1 0-16,1 2 0 0,0-2 0 0,-3 4 0 16,3-5 0-16,-4 1 0 0,2 4 0 0,1-4 0 15,-3 2 0-15,2 0 0 0,1 1 0 0,-3 1 0 16,-2 0 0-16,2-4 0 0,-2 2 0 0,0-2 128 16,2 2-128-16,2-2 0 0,-5 4 0 0,7-3 128 15,-4 1-128-15,4 0 0 0,-3 0 128 0,3 2-128 0,-1 0 0 16,1-4 128-16,-4 8-128 0,-2-4 0 0,0 2 0 0,0 0 0 15,2 0 0-15,-2 1 128 0,1-1-128 0,-1 2 0 16,0 0 0-16,0 2 128 0,-2-5-128 0,1 1 0 16,-1 4 0-16,2-6 128 0,-4 2-128 0,4-2 0 15,-4 2 128-15,4-2-128 0,0 0 144 0,-4-2-144 16,6 0 192-16,-2 2-192 0,2-6 160 0,2 4-160 16,-5 1 128-16,1-5-128 0,2 6 144 0,-2-6-144 15,-2 4 160-15,0 2-160 0,1-2 144 0,-1 2-144 16,0 2 128-16,0 0-128 0,0 0 128 0,-2 2-128 15,2 2 0-15,-2-3 128 0,4 3-128 0,-2 0 0 16,0-1 0-16,1 3 0 0,1-3 0 0,0 1 0 16,-1 0 0-16,3-3 0 0,2 3 0 0,2-2 0 0,-5 0 0 0,-1-3 0 15,6 1 0-15,-6 0 0 0,2-2 0 0,-2 0 0 16,0 0 0-16,2 0 0 0,-2 0 0 0,0 0 0 16,1 0 0-16,1 4 0 0,-2-4 0 0,0 0 0 15,0 0 0-15,0 0 0 0,2 0 0 0,-2 0 0 16,2 0 0-16,2 0 0 0,1 2 0 0,-5-2 0 15,8 0 0-15,-3 0 0 0,1 0 0 0,1 0 0 16,-1 4 0-16,1-1 0 0,3-3 0 0,-5 6 0 16,5-2 0-16,-1 1-144 0,-3 1 144 0,5 0 0 15,-2 1-192-15,-1-1 192 0,5 3-192 0,-8-3 192 16,7 1-176-16,-3 1 176 0,2-1-160 0,2 3 160 16,2-5-160-16,-3 5 160 0,3-6-160 0,0 1 160 15,-4 5-256-15,4-5 64 0,-2 5 0 0,2-1 0 16,0 0 0-16,-4 1 0 0,4 1 0 0,-4 2 0 0,3-3 0 15,-5 5 0-15,4-6 0 0,0 4 0 0,-2 2-48 16,3 0 0-16,-3 4 0 0,4-4 0 16,-4-2-208-16,2 4-32 0,2 0-16 0,0-2 0 15,0 4-304-15,2-4-64 0,-4 4-16 0,4-4 0 16,2 4-368-16,0 1-80 0</inkml:trace>
  <inkml:trace contextRef="#ctx0" brushRef="#br0" timeOffset="-94645.34">24682 17552 17503 0,'-4'6'1552'0,"3"-4"-1232"0,1 0-320 0,0-1 0 0,0 3 2672 0,0-2 464 0,-4 6 112 0,0-3 16 0,2 5-192 0,-2-1-48 0,4 2 0 0,0-7 0 0,0-8-1824 0,0-3-368 0,0-1-80 0,0 1-16 0,0-3 160 0,4 1 48 0,-2-2 0 0,2-1 0 0,0 1 128 0,-3-2 16 0,3-6 16 0,0 4 0 0,2-4-208 0,-3-1-64 0,3-3 0 0,0-5 0 0,-1-6-480 0,3-5-96 0,1-5-32 0,2-8 0 0,3-1-224 0,1-5 0 0,-4-4 0 0,2-4 0 0,-4 6-272 0,1 6-48 0,-5 5-16 0,1 4 0 0,-2 1-176 0,-4 1-16 0,-2 2-16 0,-2 5 0 0,-1 10 144 0,-5 1 16 0,1 5 16 0,-1 5 0 0,-3 0 192 0,2 5 48 0,-2 6 0 0,-2 1 0 0,0 1-16 15,5 4 0-15,-5 5 0 0,6 1 0 0,0 1-80 0,-1 4-16 0,1 6 0 0,-1 5 0 0,5 7-64 0,1 10-16 0,-2 2 0 0,6 6 0 16,0 5 96-16,0 8 16 0,2 6 0 0,2 4 0 16,2-5 208-16,-1 5 0 0,8 8 0 0,-3 1 0 15,3 4 0-15,-4-6 0 0,6-12 0 0,0-8 0 16,0-7 192-16,4-12 96 0,0-8 16 0,-19-32 0 15,0 0-16-15,68 43 0 0,-68-43 0 0,0 0 0 16,0 0-288-16,99-28 0 0,-99 28 0 0,49-38 0 16,-21 10-384-16,-3-2-96 0,3-4-16 0,-2-7 0 15,-1 1-400-15,1 1-96 0,-5 1-16 0,1 1-12000 16,-1 1-2416-16</inkml:trace>
  <inkml:trace contextRef="#ctx0" brushRef="#br0" timeOffset="-94316.9">25274 17097 11967 0,'-5'4'528'0,"-1"-4"112"0,2 0-512 0,0 0-128 15,2 2 0-15,2-2 0 0,-3 2 3776 0,1 0 736 16,-2 3 144-16,4 3 16 0,-6-2-1088 0,6 3-208 16,2 2-48-16,2 6-16 0,2-2-1936 0,3 4-384 15,1 0-80-15,-1 5-16 0,4 1-144 0,2 3-48 16,0 6 0-16,0-4 0 0,4 4-128 0,-6-2-48 16,-2 1 0-16,3-3 0 0,-5-1-256 0,0-1-48 15,-1-4-16-15,-1-1 0 0,-5-3-208 0,2-6 0 0,0-3 0 16,-4-2 0-16,0 1 0 0,-4-10 0 0,4 0 0 15,-6-8 0-15,3 2 0 0,-3-3 0 0,0-6 0 0,-1-6 0 16,1 3-160-16,1-12-32 0,1-2 0 0,-2-6 0 16,6 0 192-16,-4 3 0 0,3-5 0 0,2 3-128 15,3-7 128-15,-2 5 0 0,6 1 0 0,-3 1 0 16,5 3 0-16,-1 4 0 0,0 4 0 0,3 5 0 16,1 2 0-16,-4 4 192 0,2 2-64 0,3 7 0 15,-3 1-128-15,2-1 0 0,-4 4 0 0,5 2 128 16,-3 2-128-16,2-2-256 0,-13 0 64 0,0 0 0 15,0 0-528-15,0 0-112 0,0 0-32 0,83 17-12912 16,-83-17-2592-16</inkml:trace>
  <inkml:trace contextRef="#ctx0" brushRef="#br0" timeOffset="-94149.89">26018 16688 41471 0,'-13'15'1840'0,"8"-11"368"0,3 1-1760 0,-2-1-448 0,0-2 0 0,4-2 0 0,0 4 1232 0,4-4 176 16,-4 0 16-16,4 0 16 0,1 0-304 0,5-4-64 16,-1 0-16-16,1-2 0 15,-10 6-1184-15,0 0-256 0,0 0-32 0,0 0-21584 16</inkml:trace>
  <inkml:trace contextRef="#ctx0" brushRef="#br0" timeOffset="-93983.23">26234 17062 35935 0,'-15'15'1600'0,"6"-6"320"0,3-3-1536 0,3-1-384 0,-1 1 0 0,2-4 0 16,2 0 1520-16,-4 2 224 0,4 1 48 0,-4-1 16 15,4 2-432-15,4-6-96 0,-4 0 0 0,4 0-16 16,2 0-992-16,-3-4-272 0,3 2 0 0,3 2 128 31,-3 0-1104-31,3 2-240 0</inkml:trace>
  <inkml:trace contextRef="#ctx0" brushRef="#br0" timeOffset="-93417.14">27170 16271 17503 0,'-7'-4'1552'0,"1"2"-1232"0,4 2-320 0,0 2 0 0,1 0 4192 0,-5 3 784 0,-2 1 144 0,-3 3 48 0,2 10-2304 0,-4 2-464 0,7 11-96 0,0 2 0 0,3 9-960 0,3 6-192 0,3 3-48 0,7 7 0 0,-3 3-384 0,6 0-80 0,2 0 0 0,0-4-16 0,2-6-352 0,-2-5-64 0,0-7-16 0,0-4 0 0,-15-36-576 0,34 56-128 0,-34-56-32 0,0 0-14320 0,47 53-2864 0</inkml:trace>
  <inkml:trace contextRef="#ctx0" brushRef="#br0" timeOffset="-93161.63">27413 16361 40543 0,'-8'15'1792'0,"5"-6"384"0,3 1-1744 0,-4 1-432 15,2-2 0-15,2 1 0 0,2 3 1120 0,2 4 144 16,-1 18 16-16,5 9 16 0,5 6 208 0,0 1 32 0,2-8 16 0,0-3 0 15,-2-10-672-15,-13-30-144 0,0 0-32 0,44 47 0 16,-44-47-464-16,0 0-112 0,0 0 0 0,0 0-128 16,48-43 0-16,-44 18-256 0,2-3 32 0,-1-2 0 31,-5-4-352-31,0-5-64 0,0-3 0 0,-3-1-16 16,1 4 32-16,-4-3 16 0,2 7 0 0,-5 1 0 0,0 2 192 0,-1 5 32 0,-1 5 16 0,-2 1 0 15,3 8 80-15,-5 4 16 0,0 3 0 0,2 2 0 16,-2 8 48-16,0 2 16 0,2 3 0 0,-2 6 0 15,2 4-112-15,1 2-32 0,-1 3 0 0,4 2 0 16,0 1-96-16,-1 5 0 0,5-4-16 0,-1-2 0 16,6-3-192-16,0-1-48 0,0-1 0 0,2-2-17424 15</inkml:trace>
  <inkml:trace contextRef="#ctx0" brushRef="#br0" timeOffset="-92863.96">27939 15868 40543 0,'0'2'1792'0,"0"0"384"0,0 2-1744 0,-4 2-432 16,4-3 0-16,0 3 0 0,0 3 1280 0,0 1 192 15,0 10 16-15,4 9 16 0,2 12-16 0,-3 4 0 16,5 2 0-16,-1-2 0 0,-1-4-816 0,-2-1-160 16,1-6-48-16,5 0 0 0,-6-1-336 0,5-1-128 15,-9-32 0-15,24 47 144 0,-24-47-144 0,0 0 0 16,46 55 0-16,-46-55 0 15,0 0-384-15,0 0-48 0,90 28-16 0,-90-28 0 0,0 0 448 0,77-23-160 0,-77 23 160 0,54-28 0 16,-54 28 176-16,53-32 144 0,-53 32 16 0,51-28 16 16,-51 28-352-16,45-37 0 0,-23 18 0 0,-3 4 128 31,-8-2-672-31,3 4-128 0,-3-1-32 0,-2 5 0 16,-1 2-624-16,-3 1-128 0,1 4-16 0,-2 2-12480 0,-4 0-2496 0</inkml:trace>
  <inkml:trace contextRef="#ctx0" brushRef="#br0" timeOffset="-92679.97">28349 16126 5519 0,'-10'5'496'0,"5"-1"-496"0,1 2 0 0,2-1 0 15,-2-1 5840-15,0 2 1072 0,3 1 224 0,-7 10 32 16,2 8-2928-16,-3 12-592 0,3 7-112 0,1 3-16 0,5 1-1680 0,0 3-336 16,0 4-64-16,5 1-16 15,1 2-528-15,3-3-96 0,1-3-32 0,-1-5 0 0,1-3-576 0,-1-11-192 16,0-4 128-16,-9-29-128 15,25 43-1184-15,-25-43-288 0,0 0-64 0,0 0-20064 16</inkml:trace>
  <inkml:trace contextRef="#ctx0" brushRef="#br0" timeOffset="-92358.19">28670 15953 39615 0,'-9'11'1760'0,"3"-1"352"0,2 3-1680 0,-1-4-432 15,5-3 0-15,-4-1 0 0,4 9 1184 0,-4 8 160 16,4 12 16-16,0 11 16 0,8 6 208 0,-3-2 32 16,8-6 16-16,-1-6 0 0,-12-37-608 0,32 64-128 0,-32-64-32 15,0 0 0-15,58 57-544 0,-58-57-96 0,0 0-32 0,0 0 0 16,0 0-320-16,92 7-80 0,-92-7-16 0,23-34 0 31,-12 10-224-31,2-4-64 0,-7-2 0 0,3-4 0 16,-3 0-128-16,-1 2-48 0,-1 0 0 0,0 2 0 15,-2 4 176-15,-2 1 48 0,-2-1 0 0,2 5 0 0,-8 6 144 0,3-2 48 0,-1 4 0 0,-3 2 0 16,-1 2 80-16,-5 3 0 0,0 0 16 0,2 6 0 16,-2 0 32-16,0 4 0 0,2 2 0 0,-2 3 0 15,0 6-128-15,5 4-32 0,-5 0 0 0,6 1 0 0,-1 3-48 16,7 1-16-16,-3 1 0 0,2-1 0 16,4-1-144-16,4-2-16 0,-2-3-16 0,-2-18 0 15,0 0-1248-15,19 44-240 0</inkml:trace>
  <inkml:trace contextRef="#ctx0" brushRef="#br0" timeOffset="-50550.36">29512 15479 25791 0,'-2'-2'2304'0,"2"2"-1856"0,-4 2-448 0,4 0 0 0,-3 0 2512 0,1 2 416 0,-2 5 80 0,-2 3 0 0,-1 6-1280 0,-4 11-256 0,1 1-48 0,1 5-16 0,-1 7-592 0,5-10-128 0,-1-14-32 0,2 7 0 0,-1 11-240 0,-5 11-48 0,6 9-16 0,-1 2 0 0,-1 0-208 0,2-9-144 0,1-7 192 0,1-9-192 0,2-3 0 0,0-7 0 0,0-8 0 0,2-6 0 0,1-3 0 0,-1 0 0 0,6-4 0 0,-3 0 0 0,1 1 0 0,2-3 0 0,3-3 0 0,2 1 0 0,-13 2 0 0,0 0 0 0,0 0 0 0,73-19 0 0,-73 19 0 0,0 0 192 0,76-19-64 0,-76 19-128 0,73-23 176 0,-73 23-176 0,77-28 160 0,-77 28-160 16,77-32 0-16,-77 32 128 0,71-37-128 0,-71 37 0 15,62-32 0-15,-37 15 0 0,-1 4 0 0,-5-2 0 16,0 2 0-16,-4 1 0 0,-6 5 0 0,1 1 0 15,-5 0-256-15,-1 3-32 0,-2 3-16 0,2-2 0 16,-4 2-384-16,0-2-80 0,3 0 0 0,-6-2-12160 16,3 4-2432-16</inkml:trace>
  <inkml:trace contextRef="#ctx0" brushRef="#br0" timeOffset="-50267.28">29726 15556 25631 0,'0'-13'560'0,"0"9"112"0,2-3 32 0,2 1 16 0,-4 4-576 0,0 2-144 0,0 0 0 0,0 0 0 16,4 2 3456-16,1 4 640 15,1 7 144-15,-2 8 32 0,1 11-2736 0,-1 5-560 0,2 16-96 0,-1 15-32 16,1 9-160-16,1 9-48 0,3 4 0 0,-4 10 0 15,3 13-224-15,0 1-48 0,3 7-16 0,-3-5 0 16,-2-1-352-16,3-14 144 0,-1-12-144 0,3-11 0 16,-3-16-208-16,0-9-160 0,3-8-16 0,1-11-13552 15,-13-34-2704-15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31:39.7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5-24T15:31:48.279"/>
    </inkml:context>
  </inkml:definitions>
  <inkml:trace contextRef="#ctx0" brushRef="#br0">10435 2721 6447 0,'0'-21'576'0,"-4"8"-576"0,4 0 0 0,0 4 0 0,0 1 3744 0,0 3 640 0,0-5 128 0,0-5 32 0,0-6-496 0,0-7-80 0,4-4-32 0,-4 6 0 0,-4-2-2224 0,4 3-448 0,-1 7-96 0,-3-1-16 0,4 4-528 0,-6 5-112 0,2-3-32 0,-1 6 0 0,1 3-48 0,-5-4-16 0,-3 7 0 0,3 1 0 0,-10 1-144 0,4 7-16 0,-4 3-16 0,1 6 0 0,-1 4-240 0,-6 3 0 0,3 10 128 0,1 4-128 0,-1 5 0 0,5 0 0 0,3-5 0 0,1 7 0 0,2 6 0 0,2-1 0 0,-1-3 0 0,5 2 0 0,1 2 0 0,4 1 0 16,0-3 0-16,4-2 0 0,5-3 0 0,-3-11-128 15,-6-33 128-15,0 0 0 0,43 62 0 0,-43-62 0 16,0 0 0-16,0 0 0 0,96 6 0 0,-96-6 0 15,52-19 0-15,-23 4 0 0,-3 2 0 0,2-2 0 16,0 0 0-16,0-4 0 0,2-3-336 0,-1 1 32 16,-5-2 16-16,-5 3 0 15,2-3-352-15,-3-1-80 0,5-4-16 0,-6-3 0 16,2 1-432-16,-2 2-96 0,-8 4-16 0,2-4 0 16,-1-1-1136-16,-7 5-224 0,3 0-48 0,-2-5-6592 15,-2 5-1296-15</inkml:trace>
  <inkml:trace contextRef="#ctx0" brushRef="#br0" timeOffset="235.99">10762 2434 7423 0,'4'-29'160'0,"-4"20"32"0,0 3 16 0,0-1 0 0,0 5-208 0,0 2 0 0,0-4 0 0,0 2 0 16,0-1 3984-16,0-5 752 0,0 6 160 0,0-2 32 15,0 3-1280-15,2 2-256 0,-2 5-64 0,4 3 0 16,-1 5-1792-16,3 4-352 0,0 3-80 0,-3 7-16 16,7 6-416-16,-5 4-96 0,5 1 0 0,-5 2-16 15,1-3-16-15,2 5 0 0,-3 6 0 0,1-6 0 16,-2-7-64-16,1 9-16 0,-1 4 0 0,2 9 0 15,-1-3-256-15,3 5-48 0,-2-9-16 0,-3-1 0 16,3-6-144-16,-2-7 0 0,1-1 0 0,1-4 0 16,-2-8-176-16,-2-5-16 0,1-4 0 0,1-2 0 15,-2-3-448-15,2-3-112 0,-1-3-16 0,3-4 0 16,-2 0-128-16,2-9-48 0,-1-1 0 0,-1-5 0 16,2-9-1856-16,-3-5-368 0</inkml:trace>
  <inkml:trace contextRef="#ctx0" brushRef="#br0" timeOffset="501.11">10839 2514 18431 0,'-3'-11'816'0,"1"5"160"0,2 1-784 0,-4-1-192 16,4 2 0-16,0 4 0 0,0-3 3200 0,0 1 608 15,4-6 112-15,-4 1 32 0,5-1-1232 0,5-1-240 16,-1 3-48-16,0 1-16 0,7-1-1360 0,-3 2-272 16,4 4-48-16,-1 2-16 0,-16-2-272 0,0 0-48 15,0 0-16-15,89 17 0 0,-89-17-240 0,0 0-144 16,0 0 160-16,99 30-160 0,-99-30 0 0,0 0 0 0,0 0 0 0,0 0 0 15,72 58 0-15,-67-45 0 0,-5 6 0 0,0-2-160 16,-5 2 864-16,-3 3 192 0,-1-1 16 0,-2 2 16 31,-3-3-1664-31,-1 3-336 0,-3-2-64 0,-3 1-16 0,2-3 672 0,0 0 128 0,1-2 32 0,-1 0 0 32,4-6-288-32,0-4-48 0,5-1-16 0,1-4 0 15,5-2-1232-15,2-6-240 0,4-3-48 0,6-6-13808 0</inkml:trace>
  <inkml:trace contextRef="#ctx0" brushRef="#br0" timeOffset="902.53">11377 2234 15087 0,'19'-15'320'0,"-10"6"80"0,-3 3 16 0,-1 3 16 0,-1 1-432 0,-4 2 0 15,2 2 0-15,2-1 0 16,-1 1 4608-16,3 6 848 0,0 1 176 0,-6-9 16 0,0 0-3104 0,22 70-624 16,-22-70-128-16,15 75-32 15,-9-26-864-15,1-2-160 0,1 2-32 0,-1-1-16 0,-1-4-176 0,0-5-16 16,-6-39-16-16,15 70 0 0,-15-70-288 0,22 58-48 15,-22-58-16-15,0 0 0 0,38 64-128 0,-38-64 0 16,0 0 0-16,0 0-176 0,0 0 48 0,0 0 0 16,0 0 0-16,0 0 0 0,86 4-80 0,-74-23-16 15,1-4 0-15,2-1 0 0,-2-1-112 0,-4-3-32 16,6-6 0-16,0-5 0 0,4-4-16 0,0-2 0 16,-4 3 0-16,-6 8 0 0,1 4 160 0,-1 2 32 15,1-6 0-15,-1-3 0 0,-1 3 192 0,-1 0 0 16,-1 6 0-16,-1 3 0 0,-1 3 384 0,0 3 32 15,-4 8 0-15,0 1 0 0,2 7 96 0,-2 1 0 0,0 2 16 0,0 4 0 16,0 5-112-16,0 4-32 0,3 8 0 0,-3 5 0 16,0 6 0-16,2 4-16 0,0 7 0 0,4 4 0 15,-6 6-80-15,6-5-16 0,-3 3 0 0,3-6 0 16,-6-45 0-16,13 75 0 0,-7-39 0 0,-3 2 0 16,-3-38-144-16,17 64-128 0,-17-64 192 0,0 0-192 15,34 79-192-15,-34-79-128 0,0 0-48 0,0 0 0 16,0 0-608-16,62 67-128 0,-62-67-32 15,0 0-19408-15</inkml:trace>
  <inkml:trace contextRef="#ctx0" brushRef="#br0" timeOffset="1453.08">10123 4362 17503 0,'0'-6'1552'0,"0"-3"-1232"0,0 3-320 0,0 6 0 0,-3-4 2896 0,3 0 528 0,0-1 96 0,-2-5 32 0,2-1-496 0,0 2-112 0,0-1 0 0,0 10-16 0,2 6-1936 0,1 7-384 0,7 12-80 0,-5 5-16 0,5 7-272 0,-1 10-64 0,4 15-16 0,2 13 0 0,6 14 96 0,2 7 0 0,-5-4 16 0,-1-4 0 0,0 12 128 0,2 9 32 0,2 18 0 0,-3 1 0 0,-3-8-80 0,-1-7-16 0,1-4 0 0,-6-13 0 0,0-15-64 0,-3 2-16 0,3 7 0 0,1-8 0 0,1-5-256 0,2-13 0 0,0-13 0 0,-3-8 0 16,-10-43-400-16,17 62-144 0,-17-62-32 0,0 0 0 16,22 53-176-16,-22-53-32 0,0 0-16 0,0 0 0 15,0 0-848-15,21-19-160 0</inkml:trace>
  <inkml:trace contextRef="#ctx0" brushRef="#br0" timeOffset="4042.02">10883 5279 13823 0,'0'-2'1216'0,"0"0"-960"0,0 2-256 0,0 0 0 0,0 0 2336 0,3 0 416 0,-3-2 96 0,0 2 16 0,2-6 448 0,2 3 80 0,-4-5 32 0,4 1 0 0,1-6-1776 0,-5 3-368 0,6-1-64 0,-2-2 0 0,-2-2-640 0,1 0-128 0,1-2-32 0,2 0 0 0,-1-2-96 0,1-4 0 0,2 5-16 0,-3-3 0 0,-1-3-112 0,5-3 0 0,-3 1-16 0,3-6 0 0,-3 2-176 0,3-4 192 0,-5 0-192 0,2 2 192 0,-2 2-192 0,-3 6 0 0,-1-1 0 0,4-3 128 0,-8 4-128 0,3-1 0 0,-3 1 144 0,-2 1-144 0,2-1 176 0,-5 0-48 16,3-1 0-16,1 6 0 0,-3 1 0 0,3 2 0 15,-1 3 0-15,2 2 0 0,0 7-128 0,3-3 160 0,-5 5-160 0,2 2 160 16,0 0-160-16,-1 4 128 0,1 3-128 16,2 3 128-16,-5 5-128 0,5 2 0 0,-2 1 0 15,-2 7 0-15,6-1 0 0,-5 8 0 0,5 8-128 0,-2 3 128 16,2 2 0-16,2 2 0 0,3 0-144 0,-3 2 144 15,2-10 0-15,2 3 0 0,1 1 0 0,2-4 0 16,-1-5 0-16,-8-34 0 0,26 62 0 0,-26-62 0 16,0 0 0-16,0 0 0 0,45 68 0 0,-45-68 0 15,0 0-160-15,0 0 160 0,0 0-128 0,87 30 128 16,-87-30-144-16,0 0 144 0,0 0-160 0,68-19 160 16,-52 11-176-16,-1-7 176 0,1 2-192 0,-3 0 192 15,-4 2-400-15,2-6 16 0,-1 0 16 0,3 2 0 16,-7-2-272-16,-1 2-64 0,-1 0-16 0,2 0 0 15,-6 2-976-15,0 2-192 0,0-3-32 0,0 1-14336 16</inkml:trace>
  <inkml:trace contextRef="#ctx0" brushRef="#br0" timeOffset="4393.93">11262 4845 911 0,'0'-2'0'0,"0"0"0"15,0 2 0-15,0-4 0 0,0 2 4048 0,0 0 736 16,0 0 144-16,0-3 16 0,0-5 304 0,0 3 64 15,0-1 16-15,4 5 0 0,-2-1-3104 0,2 4-624 16,1 0-128-16,1 4-32 0,3-1-576 0,-9-3-112 16,0 0-32-16,0 0 0 0,0 0-112 0,0 0-32 15,66 68 0-15,-66-68 0 0,0 0-144 0,38 58-48 16,-38-58 0-16,0 0 0 0,30 62-128 0,-30-62-48 0,0 0 0 0,0 0 0 16,28 59-80-16,-26-48 0 15,1-2-128-15,-3-1 192 0,4-1-192 0,-4-3 0 0,0 2 0 0,-4-4 0 16,4-1 0-16,0-1 0 0,-3-1 0 0,1-1 0 15,-2 0-176-15,0-6-16 0,-1 1-16 0,-1-8 0 16,0-2-64-16,3-4-16 0,-3-5 0 0,2-4 0 16,0 0 96-16,4-2 0 0,4 2 16 0,0 0 0 15,-2 7 176-15,5-1-160 0,-1 5 160 0,0 6-160 16,-1 3 160-16,3 1 0 0,1 1 0 0,6-1-128 16,0 1-64-16,4 1 0 0,-19 7 0 0,0 0 0 15,0 0-432-15,68-17-80 0,-49 15-32 0,-19 2-12688 16,0 0-2528-16</inkml:trace>
  <inkml:trace contextRef="#ctx0" brushRef="#br0" timeOffset="4760.76">12213 4446 16575 0,'0'-2'1472'0,"-4"0"-1168"0,4 2-304 0,-2 0 0 0,2 0 4624 0,-1 0 880 0,-1-3 160 0,-2 3 32 0,2 0-2816 0,-2 3-576 0,-1 1-128 0,5 6 0 0,0 5-1008 0,0 2-192 0,1 5-32 0,-1-22-16 0,14 58-304 0,-14-58-64 0,24 76-16 0,-24-76 0 0,30 86-144 0,-30-86-16 0,34 77-16 0,-34-77 0 0,36 62-176 0,-36-62-48 0,0 0 0 0,34 68 0 0,-34-68-144 0,0 0 0 0,0 0 0 0,0 0 0 0,39 67-896 0,-35-63-48 0,1 2-16 0,-1-2 0 0,-4-3-480 0,6-1-96 0,-6-1-32 0,4-3-18400 15</inkml:trace>
  <inkml:trace contextRef="#ctx1" brushRef="#br0">25945 3298 0,'0'0'0</inkml:trace>
  <inkml:trace contextRef="#ctx0" brushRef="#br0" timeOffset="10524.51">10166 4232 12895 0,'-9'0'1152'0,"3"0"-928"0,3 4-224 0,-1-8 0 0,2 2 2160 0,-2 2 384 0,-1-4 80 0,-8 1 0 0,1-5 864 0,-3-1 160 0,6-1 48 0,-1 1 0 0,7-8-1840 0,3 6-384 0,0-4-64 0,5-2 0 0,3 0-736 0,3-2-144 0,4 0-16 0,8-3-16 0,1 3-112 0,4 2 0 0,0 0-16 0,-28 17 0 0,78-36-96 0,-33 12-16 0,-45 24 0 0,105-43 0 0,-49 20-64 0,4-1 0 0,10-4-16 0,3-2 0 0,2-2-32 0,2 1 0 0,2-6 0 0,6-1 0 0,3 3-144 0,6-5 192 0,4 3-192 0,2-3 192 15,10 3-192-15,1-1 0 0,0-2 144 0,-6 5-144 16,1 3 0-16,-5 0 0 0,-3 2 0 0,5-2 0 16,1-2 0-16,-5 4 0 0,-9 2 0 0,-1-6 0 15,12 0 0-15,8 0 0 0,8-3 0 0,1-3 0 16,-5-1 0-16,5 1 144 0,3-1-16 0,3 0-128 0,2 5 304 15,-2-3-48-15,1 1-16 0,5 2 0 0,4-1-48 16,-5 5-16-16,-9-2 0 0,-3 8 0 0,1-3-48 0,3-1-128 16,-5 4 192-16,-1 0-64 0,-1-1-128 0,-1 3 0 15,-4 3 0-15,-4-3 128 0,-3-1-128 0,-10 3 0 16,-6 3 0-16,14-2 0 0,13-5 0 0,11 0 0 16,-8-2 0-16,3-1 0 0,-3 3 0 0,-1 4 0 15,-6-3 0-15,-2 6 0 0,-2-1 128 0,-3 1-128 16,-3 0 128-16,-7 0-128 0,-3-1 128 0,1 1-128 15,2 0 0-15,-2 0 128 0,1 0-128 0,-13 1 192 16,-2 3-192-16,-5-6 192 0,-71 21-192 0,135-32 192 16,-135 32-192-16,121-28 192 0,-121 28-192 0,116-28 160 15,-116 28-160-15,109-30 160 0,-109 30-160 0,92-25 0 16,-92 25 144-16,77-19-144 0,-77 19 0 0,0 0 128 16,83-20-128-16,-83 20 0 0,0 0 0 0,0 0 144 0,79-17-144 0,-64 15 0 15,0 2 144-15,-4-4-144 0,2 2 0 0,1 0 144 16,-5 1-144-16,0 1 0 0,3-4 0 0,1 2 0 15,-4 0 0-15,1 2 0 0,5 0 0 0,-6-2 0 16,6 2 0-16,-6 2 0 0,3-2 0 0,-3 0 0 16,4 0 0-16,-7 0 0 0,3 2-192 0,-3-2 192 15,1 2-224-15,-1-2 80 0,-4 4 16 0,2-4 0 16,-1 0 128-16,-1-4 0 0,2 8 0 0,-4-4-128 16,4 0 128-16,-4 0 0 0,0 0 0 0,0 1 0 15,2-1 0-15,1 2 0 0,-3 0 0 0,4-2 0 16,-4 4 0-16,6-2 0 0,-6 2 0 0,4-1 0 15,1 3 0-15,-3 3-128 0,2-5 128 0,0 5 0 16,1-1-320-16,-1 5 32 0,-2-3 0 0,2 3 0 0,-4 0 160 16,0 4 128-16,0 2-192 0,0 1 192 0,0 3 0 0,0 1 0 15,-4 3 0-15,2 4 0 0,2 0 0 0,0 4 128 16,-4 7-128-16,4 1 144 0,0 2-144 0,0 8 160 16,0 10-160-16,0 11 160 0,4 5-160 0,-4 3 160 15,6 5-160-15,-3-5 160 0,3-1 0 0,-2-7 0 16,2 6 0-16,-3 1 0 0,9 11-160 0,1 4 192 15,-4-6-192-15,2-3 192 0,3-10-48 0,-5-2 0 16,6-4 0-16,-6-1 0 0,3-2 32 0,1 5 0 16,0 4 0-16,2 0 0 0,4 0 96 0,-8-4 32 15,4-3 0-15,2-8 0 0,-2-4-96 0,4 0-16 16,-4-5 0-16,-4 0 0 0,2-1-192 0,-1 1 176 16,-3-10-176-16,-2 2 160 0,3 2-160 0,-1-2 128 15,-3-3-128-15,-4-5 128 0,5 1-128 0,-1-3 160 0,-2 3-160 16,1 0 160-16,1-5-160 0,1 1 128 0,-1-4-128 0,-2-1 128 15,2-5-128-15,-5-1 0 0,3-1 0 0,0-1 0 16,-4-1 0-16,2-1 0 0,-2 2 128 0,4 1-128 16,-1-3 0-16,-3 6 0 0,2-7 0 0,2 7 0 15,2 3 0-15,-3 2 0 0,3 0-160 0,-2-2 160 32,1 4-688-32,-1-3-32 0,-2-3-16 0,2 2 0 0,0-7 304 0,-4-2 64 0,0-4 16 0,0-6 0 15,1-2-464-15,-1-7-80 16,0-3-32-16,0-3-20416 0</inkml:trace>
  <inkml:trace contextRef="#ctx0" brushRef="#br0" timeOffset="11480.86">10345 6348 25791 0,'4'11'2304'0,"0"2"-1856"0,1 3-448 0,-3-1 0 0,2 3 1984 0,1 12 288 0,9 21 64 0,6 28 16 0,8 30-384 0,6 15-80 0,4 4-16 0,-4-6 0 0,3-9-1088 0,-7-8-208 0,2 0-64 0,-2-3 0 0,8 3-272 0,-4 0-64 0,3-3-16 0,-5-10 0 0,0-11-160 0,-4-6 128 0,1 4-128 0,1 2 128 0,-2-3-128 0,0-1 0 0,2-5 0 0,-5-4 0 0,3-6 0 0,-4-6 0 0,1-9 0 0,-3-4 0 0,-22-43-128 0,40 77 128 0,-40-77 0 0,34 68 0 0,-34-68-144 0,24 49 144 0,-24-49-192 0,0 0 192 0,28 54-160 0,-18-46 160 0,-7-3-128 0,3-1 128 0,0-4-288 0,-1-4 32 16,3-1 0-16,-3-5 0 0,5-3-96 0,1-4-16 15,2-2 0-15,0 1 0 0,4-7 48 0,6-7 16 16,1 2 0-16,4-4 0 0,1 1 176 0,4 1 128 0,7-2-192 0,-3 0 192 15,1 4 0-15,3-2-128 0,6 2 128 0,0 0 0 16,-2 4 0-16,8-3 0 0,3 3 128 0,3-2-128 16,3 3 368-16,9-7-32 0,12 2 0 0,3-3 0 15,1-5-16-15,9-1 0 0,3-3 0 0,14-3 0 16,11 2 128-16,6 0 32 0,3 5 0 0,8-1 0 16,2-3 16-16,11-3 0 0,2-2 0 0,0 2 0 15,-17 7-48-15,6-3-16 0,9 0 0 0,0-4 0 16,0 0 64-16,10-12 16 0,12-7 0 0,12 2 0 15,13-3-48-15,6 1 0 0,2-2 0 0,1-2 0 16,-7 4-48-16,-8 6-16 0,-27 5 0 0,10-3 0 16,14-8-64-16,5-5-16 0,1-5 0 0,3 7 0 15,2 1-32-15,3 4-16 0,-1 2 0 0,-6-2 0 0,-3 3 96 16,-14 1 16-16,-18 4 0 0,5-5 0 0,4-1 0 0,3-7 16 16,-1-5 0-16,4 3 0 0,-3 5 176 0,-12 6 48 15,-16 7 0-15,-12 0 0 0,-3 0-496 0,-13 6-96 16,-13 8-32-16,-13 3 0 0,-15 2 0 0,-13 7 0 15,-66 25 0-15,105-39 0 0,-105 39 0 0,77-24 0 16,-77 24 0-16,0 0 0 16,0 0-496-16,0 0-32 0,0 0-16 0,0 0 0 15,0 0 0-15,0 0 0 0,0 0 0 0,-3 26 0 16,-28-13-288-16,-2 0-48 0,-5 2-16 0,-1-2 0 16,-3 2-976-16,-1-5-208 0</inkml:trace>
  <inkml:trace contextRef="#ctx0" brushRef="#br0" timeOffset="12401.31">12305 4386 7407 0,'10'8'656'0,"-7"-8"-528"0,-1 5-128 0,2-5 0 0</inkml:trace>
  <inkml:trace contextRef="#ctx0" brushRef="#br0" timeOffset="12995.63">11999 4146 37775 0,'-2'-2'3360'0,"2"2"-2688"16,0 0-544-16,2 0-128 0,-2 0 960 0,2 0 176 15,-2 2 16-15,2 1 16 0,1-3-208 0,3 4-64 16,0 2 0-16,1-3 0 0,-1 3-192 0,-2-2-64 16,1 2 0-16,-3-6 0 0,2 1-352 0,0 3-80 15,-3-4-16-15,3-4 0 0,0 3-192 0,2-7 0 16,-6 2 0-16,3 1 0 16,-3-5-928-16,0 5-80 0,0-5-16 0,0 1-19296 0</inkml:trace>
  <inkml:trace contextRef="#ctx0" brushRef="#br0" timeOffset="27277.27">13512 3713 6447 0,'-6'0'576'0,"2"0"-576"0,2 0 0 0,-1 4 0 0,3-4 6384 0,-4 4 1168 0,2-4 224 0,2 5 48 0,-4 5-4368 0,0 1-864 0,3 6-176 0,1 4-48 0,5 7-1072 0,-1 0-208 0,2 6-64 0,3 0 0 0,0 0-384 0,1 1-96 0,-1 1-16 0,-3-2 0 0,3 0-256 0,-9-34-48 0,19 54-16 0,-19-54 0 0,19 47-208 0,-19-47-208 0,0 0 32 0,24 53 16 0,-24-53-960 0,0 0-192 0,0 0-32 0,36 54-19072 0</inkml:trace>
  <inkml:trace contextRef="#ctx0" brushRef="#br0" timeOffset="27528.67">13812 3766 35935 0,'-3'13'1600'0,"-1"-7"320"0,2 3-1536 0,2 1-384 0,0-7 0 0,0 3 0 16,2 0 1456-16,2 7 208 0,-4-13 64 0,13 43 0 15,-13-43-416-15,26 58-80 0,-26-58-16 0,0 0 0 16,43 62-608-16,-43-62-128 0,0 0-32 0,0 0 0 15,0 0-448-15,0 0 0 0,85 6 0 0,-76-21-160 16,-1 5-336-16,-1-5-64 0,-1-3-16 0,-2-1 0 16,1-2-128-16,-5-1-48 0,0-1 0 0,0 2 0 15,-3 3 32-15,-3-1 0 0,-4-2 0 0,-5 4 0 16,2 4-192-16,-2 0-48 0,-4 3 0 0,-1 1 0 16,-5 3 448-16,-1 1 64 0,2 1 32 15,-1 4 0-15,1 0 32 0,3 0 0 0,2 4 0 0,2 1 0 16,6 1-240-16,2-2-32 0,5 3-16 0,2 1-13840 15</inkml:trace>
  <inkml:trace contextRef="#ctx0" brushRef="#br0" timeOffset="28080.31">14207 3383 15663 0,'0'-2'1392'0,"0"-4"-1120"0,0 6-272 0,0-4 0 0,0 2 2928 0,0 1 528 0,0-1 96 0,-4-8 32 0,4 3 64 0,-2 1 0 0,2 0 16 0,0 6 0 0,2 0-2000 0,-2 6-384 0,4 4-96 0,-2 3-16 0,2 2-336 0,-4 4-80 0,3 1-16 0,-3 6 0 0,0 5-304 0,0-7-64 0,0-3-16 0,2 1 0 0,-2 6-352 0,4-1 128 0,-4-5-128 0,4-1 0 0,-2-2 0 0,1-2 0 0,1-6-160 0,2-2 160 0,-6-9-368 0,0 0 48 0,0 0 0 0,0 0 0 0,0 0 160 0,0 0 160 0,0 0-208 0,0 0 80 0,77 15 128 0,-77-15 0 16,0 0 128-16,0 0-128 0,86-5 256 0,-86 5 0 0,0 0-16 0,68-6 0 15,-68 6-240-15,0 0 0 0,90-19 0 0,-90 19 0 16,62-15 0-16,-62 15-288 0,0 0 32 0,0 0 16 31,73-13-752-31,-73 13-160 0,0 0-16 0,0 0-12464 0,0 0-2480 0</inkml:trace>
  <inkml:trace contextRef="#ctx0" brushRef="#br0" timeOffset="28265.82">14487 3394 19343 0,'-9'0'848'16,"3"0"192"-16,2 0-832 0,2 0-208 0,-1 0 0 0,3 2 0 16,-4 2 3680-16,2-1 688 0,-2 7 144 0,-1 5 32 15,5 5-2176-15,-4 3-416 0,8 3-96 0,-4 6 0 16,5 4-976-16,1 5-192 0,3 2-48 0,1 1 0 16,-10-44-320-16,22 71-80 0,-22-71-16 0,25 68 0 15,-25-68-736-15,28 54-160 0,-28-54-32 0,0 0-18784 16</inkml:trace>
  <inkml:trace contextRef="#ctx0" brushRef="#br0" timeOffset="28565.5">14904 3260 39615 0,'-15'10'1760'0,"6"-5"352"0,3 3-1680 0,2 0-432 15,-1-3 0-15,5 3 0 0,-4-5 1280 0,0 12 192 16,2 6 16-16,2 11 16 0,0 2-16 0,2 0 0 15,-2-34 0-15,13 64 0 0,-13-64-608 0,21 56-128 0,-21-56-32 0,0 0 0 16,41 56-480-16,-41-56-112 16,0 0 0-16,0 0-128 0,0 0-192 0,0 0-128 0,83 8-48 0,-70-18 0 31,-1-1-176-31,1-8-32 0,-2-5-16 0,2 0 0 16,-4 1-80-16,-5 2-16 0,2-3 0 0,-4 1 0 15,-2 5 0-15,-2-1 0 0,-6 2 0 0,1 0 0 16,-3 0 208-16,-3 4 32 0,0 0 16 0,2 1 0 0,-2 5 208 0,-2-1 32 0,3 5 16 0,-5-3 0 15,6 2-48-15,-2 4-16 0,2 0 0 0,1 2 0 16,1 2-272-16,1 0-64 0,1 5-16 16,-1 0 0-16,7 1-1584 0,-3 1-320 0</inkml:trace>
  <inkml:trace contextRef="#ctx0" brushRef="#br0" timeOffset="28881.89">15710 2909 26719 0,'-7'0'2368'0,"1"0"-1888"15,3 0-480-15,1 2 0 0,-2 2 3248 0,0-4 544 16,-3 3 112-16,-7 5 32 0,-4 3-1440 0,-3 6-272 16,-3 2-64-16,1 3-16 0,-1 5-1040 0,1 5-208 15,4 2-32-15,2-1-16 0,0 5-464 0,2 5-80 16,4 0-32-16,2 6 0 0,5 0-272 0,0-6 0 15,4-5 0-15,0-38 0 0,10 71 0 0,-10-71 0 16,16 64 0-16,-16-64 0 0,0 0 0 0,40 66 0 0,-40-66 0 0,0 0 0 16,0 0 0-16,0 0 0 0,81 21 0 0,-81-21 0 15,0 0-128-15,64-21 128 0,-64 21-208 0,47-28 80 16,-29 13-208-16,-3 2-48 0,4-2 0 0,0-6 0 31,2 2-192-31,-2 0-32 0,-4 1-16 0,-2 3 0 16,-2 5-512-16,-4 1-96 0</inkml:trace>
  <inkml:trace contextRef="#ctx0" brushRef="#br0" timeOffset="110381.14">13769 3961 1839 0,'0'0'160'0,"2"0"-160"0,2 2 0 0,-4 0 0 0,2 0 576 0,-2 2 64 0,0-2 32 0,0 3 0 0,-2 7 80 0,2 5 16 0,-6 5 0 0,2-3 0 0,-1 2-320 0,1-3-48 0,0-3-16 0,2-1 0 0,-1-1-112 0,-1-4-16 0,2-1-16 0,2-3 0 0,-6 3-240 0,4-6 0 0,1 1-192 0,2-6 192 0,7-9-864 0,-2 1-64 0,-6 7-16 0,-6-5 0 0</inkml:trace>
  <inkml:trace contextRef="#ctx0" brushRef="#br0" timeOffset="110395.13">13617 4170 6447 0,'-4'2'576'0,"-2"4"-576"0,1-1 0 0,-5-1 0 0,5-2 1392 0,1 2 160 0,0-4 48 0,2 0 0 0,-1 1 848 0,-1-1 176 0,2 2 48 0,-4 0 0 0,3-2-688 0,-1-2-128 0,2 0-16 0,2-3-16 0,2 3-352 0,2-7-64 0,1-1 0 0,5 1-16 0,-1-1-128 0,4-3-32 0,2 2 0 0,4-4 0 0,5-2-464 0,5 0-80 0,1-2-32 0,4 0 0 0,3-5-320 0,-3 0-64 0,0 5-16 0,3-6 0 0,7-1-32 0,1 0-16 0,-4 1 0 0,2 3 0 0,2-8-48 0,14-4-16 0,12-7 0 0,14-5 0 0,3-1-16 0,4-1 0 0,8 1 0 0,-8-2 0 0,2-2-128 0,-8 6 0 0,6-2 144 0,-9 2-144 0,-2 2 0 0,-14 1 0 0,-3 3 0 0,-4-3 0 0,-5 3 0 0,-4 1 0 0,-6 5 0 0,-2-3 0 0,-4 2 0 0,-3 0 0 0,-2 6 0 0,-10 0 0 0,-5 7 0 0,-4 4 0 0,-3 6 0 0,-5 2 0 0,-1 3 0 0,-6 2 0 0,-4 4 0 0,2 0 0 0,-7 2 0 0,-1 6-288 0,1-3 48 0,-4 5 16 0,1-1-416 0,-3 0-64 0,-3 6-32 0,-1-1 0 0,-6 1-1264 0,7 0-256 0,3-6-48 0,-8 0-12976 0</inkml:trace>
  <inkml:trace contextRef="#ctx0" brushRef="#br0" timeOffset="110954.29">13517 4371 14735 0,'2'-6'1312'0,"0"1"-1056"0,2 5-256 0,-4-4 0 0,0 0 1456 0,2-1 224 0,1-7 48 0,3-5 16 0,3-3 608 0,5-8 112 0,1-2 32 0,3 1 0 0,1 1-1328 0,0 4-256 0,5-4-48 0,-3 3-16 0,4 3-240 0,1 1-48 0,-2-2-16 0,1 3 0 0,3 5-224 0,6-8-64 0,1 2 0 0,7-3 0 0,-3 5 16 0,1-5 0 0,3 1 0 0,4-1 0 0,6-4 112 0,9-6 32 0,9-4 0 0,12-3 0 0,3 3-224 0,1-5-32 0,-5 5-16 0,5-7 0 0,-1 2-144 0,4-2 0 0,-3 0 0 0,-4 2 0 0,-3 1 0 0,-6 3 0 16,-7 1 0-16,-5 3 0 0,-2-1 0 0,-5 0 0 15,-12 4 0-15,4-2 0 0,-2-5 0 0,-2 1 0 16,-5 8 0-16,-8 2 128 0,-4 4-128 0,-1-1 0 15,-6 6 0-15,-8 1 0 0,-2 6 0 0,-3 3 0 0,-2 1 0 16,-1 3 0-16,-6 1 0 0,3 2-176 0,-6 2 176 0,-1 0-192 31,-1 0-1008-31,-1 4-208 0,-5 3-32 0,-6-1-14288 0</inkml:trace>
  <inkml:trace contextRef="#ctx0" brushRef="#br0" timeOffset="111452.03">13544 3535 21183 0,'0'-6'944'0,"-4"2"192"0,4 1-912 0,-4 1-224 16,4 2 0-16,0 0 0 0,4 0 1552 0,-4 0 272 15,4 2 48-15,-3 1 16 0,7 3-32 0,-8-6 0 16,0 0 0-16,0 0 0 0,79 56-624 0,-79-56-128 15,0 0-16-15,84 47-16 0,-84-47-352 0,104 51-64 16,-104-51-16-16,133 60 0 0,-133-60-384 0,169 49-64 16,-75-30-32-16,2-4 0 0,2-2 64 0,2-7 16 15,-8-2 0-15,-2-3 0 0,-4-1 0 0,-7 0 0 0,-2-1 0 16,4-1 0-16,0 0-16 0,0 2 0 0,-8-6 0 0,-73 6 0 16,130-4-224-16,-130 4 128 0,105-2-128 0,-105 2 0 15,77-3 0-15,-77 3 0 0,0 0 0 0,96 0 0 16,-96 0 0-16,0 0 0 0,77 3 0 0,-77-3 0 15,0 0 0-15,0 0-256 0,0 0 48 0,0 0 16 16,0 0-32-16,0 0 0 0,0 0 0 0,77 44 0 31,-83-39-224-31,3 1-32 0,-3 0-16 0,-2-1-17936 0</inkml:trace>
  <inkml:trace contextRef="#ctx0" brushRef="#br0" timeOffset="111933.18">14040 4446 20271 0,'-6'-15'896'0,"0"8"192"0,3 1-880 0,-1 0-208 0,2 3 0 0,2 3 0 0,-4-4 2544 0,4 2 464 0,-5 0 80 0,1 2 32 0,4 4-544 0,-4 3-96 0,2 8-32 0,2 10 0 0,0 3-1760 0,2 12-368 0,2 7-64 0,0 7 0 0,-4 4-64 0,5 8-16 0,1-4 0 0,0-4 0 0,3-3-176 0,0-3 128 0,8-1-128 0,-2-8 128 0,-15-43-752 0,38 62-144 0,-38-62-48 0,0 0-17056 0</inkml:trace>
  <inkml:trace contextRef="#ctx0" brushRef="#br0" timeOffset="112186.67">14408 4499 34095 0,'-9'15'1504'0,"1"-6"320"0,6-1-1456 0,-1-1-368 16,-1-1 0-16,4-2 0 0,0 1 1360 0,0 9 208 15,0 1 32-15,4 7 16 0,-4 8-736 0,5-4-160 16,3 1-16-16,-1-10-16 0,-7-17-352 0,0 0-64 16,0 0-16-16,0 0 0 0,0 0-256 0,0 0 0 15,94 20 0-15,-79-33 0 0,-2 0-144 0,-3-2 16 16,1 0 0-16,2-4 0 0,-2-3-112 0,3-1-16 0,-5 2 0 0,0 1 0 16,-3 5-64-16,-2-4-32 0,-4 4 0 0,2-2 0 31,-4 0-224-31,-2-2-64 0,-5 0 0 0,-1 4 0 15,-3-3-384-15,-2 3-64 0,0-4-32 0,-4 0 0 16,-1 4-160-16,1-4-48 0,0 6 0 0,4 2 0 16,0 1-432-16,5 1-96 0,1 3 0 0,5 6-5744 0,-1-3-1136 0</inkml:trace>
  <inkml:trace contextRef="#ctx0" brushRef="#br0" timeOffset="112537.51">14919 4063 23951 0,'-11'4'1056'0,"3"-2"224"0,3 3-1024 0,-1-1-256 16,2 0 0-16,1 1 0 0,-3 1 2928 0,0 7 528 16,-7 6 96-16,-2 5 32 0,0 10-1680 0,0 0-336 15,0 0-64-15,6 0-16 0,-1-2-944 0,1-4-192 16,5-4-32-16,0 1-16 0,4-7-160 0,4-3-16 15,-4 0-128-15,4-5 192 0,2-4-192 0,3 1 0 16,0 1 0-16,6-5-160 0,-15-3 160 0,0 0-192 16,0 0 192-16,0 0-192 0,83 10 192 0,-83-10 0 15,0 0 0-15,0 0 128 0,94 0-128 0,-94 0 192 16,0 0-64-16,83-10 0 0,-83 10-128 0,0 0 144 0,81-11-144 0,-81 11 160 16,0 0-160-16,71-9-176 0,-71 9 48 0,0 0 0 31,64-12-256-31,-64 12-32 0,0 0-16 0,0 0 0 15,0 0-496-15,0 0-96 0,0 0-32 0,49-17-16544 0</inkml:trace>
  <inkml:trace contextRef="#ctx0" brushRef="#br0" timeOffset="112721.57">15135 4065 27647 0,'-3'7'1216'0,"1"-5"256"0,-4 2-1168 0,6 2-304 0,0-3 0 0,0 3 0 15,0 1 1968-15,0 9 336 0,0 4 64 0,-4 12 0 16,4 13-752-16,0 2-144 0,-3 6-48 0,3-6 0 16,-2 2-672-16,4-4-144 0,1 2-32 0,-3-4 0 0,6-2-576 0,1-5-208 15,-7-36 0-15,21 60-12528 16,-21-60-2512-16</inkml:trace>
  <inkml:trace contextRef="#ctx0" brushRef="#br0" timeOffset="113041.93">15389 4211 34095 0,'-7'12'1504'0,"5"-5"320"0,-4 3-1456 0,6-1-368 16,-4-2 0-16,4 1 0 0,0-2 1440 0,0 7 224 0,4 7 32 0,-2 9 16 16,4 4-832-16,1 3-176 15,-7-36-16-15,24 62-16 0,-24-62-480 0,0 0-192 0,0 0 176 0,64 66-176 16,-64-66 0-16,0 0-336 0,0 0 48 0,0 0 16 15,81-21 64-15,-66 10 16 0,2 0 0 0,-2-8 0 32,0-2-192-32,-2 2-48 0,-3 1 0 0,-3-5 0 0,1 2 176 0,-3 3 48 0,-1-3 0 0,-4 4 0 15,-4 0 208-15,-1 4-176 0,-3-2 176 0,-1 0-160 16,1 4-224 0,-5 3-64-16,-2-1 0 0,0 3 0 0,2 2-32 0,-2 1-16 0,6 1 0 0,-5 2 0 15,3 2-464-15,2 1-112 0,3 3-16 0,-1 3 0 16,1 1-704-16,2-1-128 0,2 1-48 0,2-1 0 15,-3 0-176-15,3 3-32 0,3-3-16 0,-3-1-6432 16</inkml:trace>
  <inkml:trace contextRef="#ctx0" brushRef="#br0" timeOffset="113373.04">15917 4082 28559 0,'-4'9'1264'0,"1"-5"272"0,1 3-1232 0,-2-1-304 15,0 2 0-15,2-7 0 0,-1 7 2512 0,-3 3 448 16,0 8 96-16,-3 5 16 0,0 8-1504 0,-5 2-288 16,9 4-64-16,-1-3-16 0,2-3-512 0,4-3-112 15,0-5 0-15,4-3-16 0,-4-21-400 0,0 0-160 16,0 0 128-16,0 0-128 0,60 56 0 0,-60-56-304 16,0 0 48-16,0 0 16 0,85-17 48 0,-85 17 0 0,52-26 0 0,-25 7 0 15,-1 0 192-15,0-1-192 0,1 3 192 16,-3-2-192-16,-5 2 192 0,-4 0-192 0,0 0 192 0,-4-2-192 15,-1 1 192-15,-3 1 0 0,-1 2-160 0,-2 0 160 16,-4 0 0-16,0 0 0 0,-4 5 0 0,-2 1 0 16,-1-1 0-16,-3 1 0 0,-1 3 0 0,-4 1 0 15,2 1 0-15,-2 4 0 0,0 0 0 0,-2 0-176 32,0 4-272-32,2-2-64 0,-2 3-16 0,2 3 0 0,0-3-752 0,0 1-160 15,2 0-32-15,1 1-15616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39:10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10351 10497 13823 0,'-2'-1'1216'0,"2"-5"-960"0,0 6-256 0,0-4 0 0,-4 4 2560 0,2-4 448 0,2 3 112 0,-7-9 16 0,1 1 592 0,0-1 128 0,-1 5 32 0,1-3 0 0,2 3-2352 0,3 1-480 0,-3 2-96 0,4 2 0 0,-2 0-192 0,2 0-48 0,6 0 0 0,-5 2 0 0,7 2-208 0,-2 1-64 0,-6-5 0 0,0 0 0 0,0 0-64 0,0 0-32 0,0 0 0 0,71 53 0 0,-71-53-176 0,0 0-48 0,0 0 0 0,77 51 0 0,-77-51-128 0,0 0 0 0,0 0 0 0,96 43 0 0,-96-43 0 0,0 0 0 0,0 0 0 0,92 30 0 0,-92-30-160 0,0 0-64 0,0 0-16 0,0 0 0 31,77 22-320-31,-77-22-64 0,0 0-16 0,0 0 0 15,0 0 64-15,0 0 0 0,0 0 0 0,0 0 0 16,0 0-48-16,0 0 0 0,0 0 0 0,0 0 0 16,0 0-656-16,-4 10-128 0,-7-10-16 0,-2-4-15344 0</inkml:trace>
  <inkml:trace contextRef="#ctx0" brushRef="#br0" timeOffset="252.94">10170 10588 11967 0,'-4'3'528'0,"1"-3"112"0,1 0-512 0,2 0-128 15,0 0 0-15,0 0 0 0,0 0 3008 0,2 2 576 16,1 2 128-16,7 0 0 0,-10-4-144 0,0 0-48 16,0 0 0-16,86 34 0 0,-86-34-1904 0,0 0-384 15,107 35-80-15,-107-35 0 0,85 32-464 0,-85-32-96 16,88 28-16-16,-88-28 0 0,91 25-384 0,-91-25-192 15,0 0 160-15,110 24-160 0,-110-24-128 0,0 0-128 16,81 19-32-16,-81-19 0 16,0 0-352-16,0 0-80 0,0 0-16 0,0 0-17856 0</inkml:trace>
  <inkml:trace contextRef="#ctx0" brushRef="#br0" timeOffset="1136.54">10475 10063 4607 0,'0'-3'400'0,"0"1"-400"0,0 2 0 0,0 0 0 0,0 0 2032 0,0 0 320 0,0-4 64 0,0 2 16 0,0-2 1536 0,0-1 304 0,3-3 64 0,-3-1 16 0,0-3-1344 0,0 3-256 0,0-4-48 0,0 2-16 0,0-2-1424 0,0-1-304 0,-3-1-48 0,1 0-16 0,0 2-304 0,0-2-64 0,-4 4-16 0,3-4 0 0,-3 4-192 0,2 3-64 0,-1-1 0 0,1 1 0 0,-2 2-112 0,-1 3-16 0,1 1-128 0,0 2 192 0,-3 0-192 0,0 4 0 0,3 1 0 0,-3 1 0 0,-1 7 0 0,1-2 0 0,-2 2-208 0,1 6 64 0,3-4-48 0,1 0 0 0,0-2 0 0,6 2 0 0,-3-1-16 0,3 1-16 0,0 0 0 0,0-6 0 0,3 0 32 0,3-3 16 15,-2-2 0-15,1 2 0 0,1-3 176 0,2-1-192 16,-1 2 192-16,1-4-192 0,-8 0 192 0,0 0 0 15,0 0 0-15,0 0 0 0,0 0 0 0,0 0 0 16,79 4 0-16,-70-4 0 0,-9 0 0 0,0 0 0 16,0 0 0-16,0 0 128 0,0 0-128 0,0 0 128 15,0 0-128-15,75 45 128 0,-75-45 64 0,0 0 32 16,0 0 0-16,11 51 0 0,-7-36 32 0,-4 0 16 16,0-2 0-16,0 2 0 0,-4 4-16 0,2 1-16 0,2-1 0 0,-3-4 0 15,3 4-64-15,-4 0-16 0,2-4 0 0,2 3 0 16,-4-2-160-16,4-3 0 0,0 2 0 0,0-6 0 15,0 0 0-15,0 1 0 0,0-3-192 0,0 3 192 32,0-3-576-32,0-1 16 0,0 0 0 0,0-1 0 15,0 3-144-15,-3-6-16 0,3 1-16 0,-2 1-11712 0,2 0-2336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5:22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13093 7773 41343 0,'0'3'3680'0,"3"3"-2944"0,3 0-592 0,-6-6-144 0,0 0 480 0,0 0 64 0,0 0 16 0,0 0 0 15,0 0 0-15,0 0 0 0,0 0 0 0,73 41 0 16,-73-41-128-16,0 0-32 0,96 0 0 0,-96 0 0 16,77-9-144-16,-77 9-48 0,85-19 0 0,-85 19 0 15,92-25-208-15,-92 25 128 0,96-41-128 0,-44 20 0 16,-7 1 0-16,6 1 0 0,-2-4 0 0,-49 23 0 15,83-35 0-15,-83 35 0 0,65-23 0 0,-65 23 0 16,0 0 0-16,59-23 0 0,-59 23 0 0,0 0-160 16,0 0-224-16,0 0-64 0,0 0 0 0,0 0 0 15,0 0-64-15,0 0-32 0,0 0 0 0,0 0 0 16,0 0-288-16,0 0-48 0,0 0-16 0,30 61-17712 16</inkml:trace>
  <inkml:trace contextRef="#ctx0" brushRef="#br0" timeOffset="447.39">13324 7528 19007 0,'0'-11'416'0,"0"2"96"0,0-1 0 0,0 1 16 0,0 3-528 0,0-1 0 0,0 5 0 0,0-2 0 0,-4 0 4848 0,2-1 848 0,-4-1 192 0,3 4 16 0,-3 4-3952 0,-1 2-800 0,1 5-144 0,0 2-48 0,-1 6-304 0,-1 6-64 0,-1 3-16 0,-1 4 0 0,-3 4-272 0,-2 4-64 0,0-3-16 0,-4 3 0 0,1-4-224 0,-1 0 0 0,0-2 128 0,4-8-128 0,-4 0 0 0,4-1 0 0,-4-8 0 0,4-4 0 0,6 2 0 0,0-9 0 0,-1 2-144 0,5-6 144 0,1 0-256 0,2 0 32 0,-2 0 16 0,4 0 0 0,4 0 64 0,-4 0 16 0,6 0 0 0,-3 0 0 0,-3 0 128 0,0 0-128 0,0 0 128 0,0 0-128 0,0 0 128 0,79 15 0 16,-79-15 0-16,0 0-128 0,0 0 128 0,92 28 0 16,-92-28 0-16,0 0 0 0,0 0 0 0,96 15 0 15,-96-15 0-15,0 0 0 0,87 8 0 0,-87-8 0 16,0 0-176-16,110 5 176 15,-110-5-656-15,81 0-48 0,-81 0 0 0,96-7-18448 16</inkml:trace>
  <inkml:trace contextRef="#ctx0" brushRef="#br0" timeOffset="948.3">14846 6874 911 0,'-15'-4'0'0,"6"3"0"0,1 1 0 0,2 0 0 0,1 0 7360 0,-1 0 1408 15,2 1 256-15,-5 1 64 16,-10 4-5280-16,-2 3-1056 0,-5 3-224 0,0 3-32 0,-2 4-1408 0,5 3-288 16,-1-3-48-16,3 5-16 0,2 1-352 0,4 3-64 15,2-4 0-15,0 5-16 0,5-11-48 0,5 7 0 16,3-1 0-16,0-24 0 0,3 53-32 0,-3-53-16 15,12 52 0-15,-12-52 0 0,22 68 16 0,-22-68 0 16,30 81 0-16,-30-81 0 0,28 77-16 0,-28-77 0 16,25 69 0-16,-25-69 0 0,28 81-16 0,-28-81 0 15,28 85 0-15,-28-85 0 0,21 83-64 0,-21-83-128 16,13 78 176-16,-13-78-176 0,2 72 128 0,-2-72-128 16,-2 56 0-16,-2-26 0 0,-5 2 0 0,0-5 0 0,-3 5 0 15,3-10 0-15,-1-1 0 0,-5-2 0 0,-2 1-208 16,-3-1 80-1,-5 0-432-15,-3-6-80 0,0 2 0 0,-2-6-16 16,2 1-224-16,0-10-32 0,-6 0-16 0,0-6-12704 0,0-3-2560 0</inkml:trace>
  <inkml:trace contextRef="#ctx0" brushRef="#br0" timeOffset="1115.7">14237 7530 17503 0,'6'0'1552'0,"1"0"-1232"0,-7 0-320 0,0 0 0 16,0 0 4288-16,0 0 816 0,0 0 144 0,0 0 48 15,64-7-2576-15,-64 7-512 0,72-12-96 0,-72 12-32 16,80-15-1104-16,-80 15-208 0,87-19-64 0,-87 19 0 16,88-24-704-16,-88 24 0 0,81-26 0 0,-81 26-13840 15,81-27-2656-15</inkml:trace>
  <inkml:trace contextRef="#ctx0" brushRef="#br0" timeOffset="1487.49">15105 7372 26719 0,'0'-4'2368'0,"-3"-1"-1888"15,3 1-480-15,3 0 0 0,-3 2 2624 0,2-7 448 16,2-4 64-16,0-4 32 0,5-2-1392 0,0-9-288 16,7 4-48-16,-1-5-16 0,-2 7-1008 0,2 1-208 15,0 6-32-15,-4-2-16 0,2 6-336 0,-13 11-64 0,0 0-16 0,0 0 0 31,0 0-128-31,0 0-48 0,0 0 0 0,0 0 0 0,0 0 192 0,0 0 48 0,0 0 0 0,0 0 0 16,0 0 192-16,0 0 0 0,47 64 144 0,-47-64-144 16,-4 32 400-16,-1-13-16 0,5-19 0 0,-4 37 0 15,4-37 112-15,-4 51 16 0,4-51 0 0,4 56 0 16,-4-56-48-16,4 59 0 0,-2-16 0 0,5 13 0 16,3 6 0-16,-3 8 0 0,6 5 0 0,-3-2 0 15,5-1 16-15,-6-7 0 0,4-1 0 0,-3-2 0 16,-5-3-16-16,5-11 0 0,-10-48 0 0,15 83 0 15,-15-83-272-15,9 70-64 0,-9-70-128 0,13 48 192 16,-13-48-192-16,0 0 0 0,0 0 0 0,8 53-160 16,-8-53-448-16,0 0-96 0,0 0 0 0,0-6-16 15,-2-7-496-15,-4-2-80 0,2-5-32 0,1-7-18896 16</inkml:trace>
  <inkml:trace contextRef="#ctx0" brushRef="#br0" timeOffset="1751.28">15130 7355 11967 0,'0'-24'528'0,"0"13"112"0,0-3-512 0,2 3-128 16,-1 7 0-16,1-1 0 0,4-3 3520 0,2 1 656 16,-8 7 144-16,33-28 32 0,-12 9-592 0,7 0-112 15,-28 19-32-15,62-28 0 0,-62 28-2128 0,72-15-416 16,-72 15-96-16,67-6-16 0,-67 6-128 0,0 0-16 16,87 6-16-16,-87-6 0 0,0 0-304 0,0 0-64 15,71 30-16-15,-71-30 0 0,0 0-224 0,0 0-32 16,0 0-16-16,34 62 0 0,-34-62-144 0,0 0 0 0,-4 37 144 15,0-22-144-15,-1 2 0 0,-6 4 0 0,-3 0 0 16,-1 1-128 0,0-1-256-16,-2 2-64 0,6-8 0 0,-6-2 0 15,0 2-384-15,-1 0-64 0,-5-2-32 0,2-2 0 16,2-3-96-16,1-3 0 0,3-1-16 0,0-2-17488 0</inkml:trace>
  <inkml:trace contextRef="#ctx0" brushRef="#br0" timeOffset="9738.79">13923 9073 13823 0,'0'0'1216'0,"0"0"-960"0,-4 0-256 0,4 0 0 0,0 0 2688 0,-3 2 480 0,1 0 96 0,-2 3 32 0,-2 1 576 0,1 3 112 0,1 5 32 0,-2 1 0 0,6 0-2432 0,-3 5-496 0,3 3-80 0,0 1-32 0,0 4 32 0,0 1 0 0,3 4 0 0,-3 1 0 0,2 0-240 0,2-6-64 0,-4-3 0 0,0 1 0 0,0-26-400 0,4 62-96 0,-4-34-16 0,0-28 0 0,5 59-192 0,-5-59-240 0,2 58 48 0,-2-58 16 0,2 41-720 0,-2-28-160 0,0 4-32 0,0-4 0 0,0-1-192 0,-2-3-32 0,0-1-16 0,-3-8-17776 0</inkml:trace>
  <inkml:trace contextRef="#ctx0" brushRef="#br0" timeOffset="9803.79">14164 9186 27647 0,'9'-2'1216'0,"-7"2"256"0,2 0-1168 0,0 0-304 0,-3 0 0 0,3 0 0 0,0 0 2752 0,2 2 512 0,-6-2 80 0,0 0 32 0,0 0-896 0,0 0-176 0,88 35-48 0,-88-35 0 0,0 0-2256 0,0 0-448 0,66 55-80 0,-66-55-32 0,0 0 560 0,0 0 0 0,24 62 0 0,-24-49 0 0,0 4-192 0,-4-2-64 0,-1 2-32 0,-1 2 0 0,0-4-192 0,-3-4-32 0,0 6-16 0,-1 2 0 0,-5-2 1824 0,2 1 368 0,0 1 80 0,2 0 16 0,1-8-1456 0,5 1-304 0,1-5 0 0,4 1 0 0,0-1 0 0,4 1 0 0,-3-6 0 0,-1-2 0 0,0 0 240 0,0 0-16 16,0 0 0-16,76 7 0 15,-76-7-1664-15,0 0-336 0,82-7-64 0,-82 7-16 0,62-12 1504 0,-62 12 352 0,62-11 0 0,-62 11 0 31,0 0-432-31,74-4-48 0,-74 4-16 0,0 0-18384 0</inkml:trace>
  <inkml:trace contextRef="#ctx0" brushRef="#br0" timeOffset="10921.49">13055 8271 9215 0,'4'0'816'0,"-4"0"-656"0,0 1-160 0,0-1 0 0,0 4 1712 0,0-4 304 0,0 6 64 0,0 1 16 0,2 8 1392 0,1 0 288 0,-3 4 48 0,0 0 16 0,4 5-1440 0,-4 1-288 0,2 3-48 0,-2-2-16 0,0-26-992 0,8 60-208 0,-8-60-32 0,11 55-16 0,-11-55-400 0,7 58-80 0,-7-58 0 0,12 60-16 0,-12-60-96 0,9 51-16 0,-9-51 0 0,9 53 0 0,-9-53-192 0,10 62 176 0,-10-62-176 0,15 56 160 0,-15-37-160 0,0-19 0 0,0 0 0 0,0 0 128 0,28 62-128 0,-28-62 0 16,0 0 0-16,0 0 0 0,0 0 0 0,0 0 0 0,0 0 0 0,0 0 0 15,81 30 0-15,-72-34 0 0,2-1 0 0,-1 1 0 16,3 2 0-16,-5-4 0 0,5 4 0 0,-8 2 0 15,-1 0-304-15,0 4 64 0,-2 2 16 0,-2 1 0 0,-2 7 64 16,-6 2 16-16,3 7 0 0,-8 1 0 0,1 5 144 16,-3 1 0-16,0 7 0 0,-2-1 0 0,2 5 160 0,-4 3-32 15,8-1-128-15,-2 0 192 0,7-7-64 0,-3 1 0 16,3 3-128-16,3-5 192 0,3-5-192 0,0-1 176 16,0-1-176-16,0-28 160 0,5 45-160 0,-5-45 160 15,13 51-160-15,-13-51 160 0,12 58-160 0,-12-58 0 16,17 54 0-16,-17-54 0 0,15 57 0 0,-15-57 0 15,15 56 0-15,-15-56 0 0,18 58 0 0,-18-58 0 16,10 51 0-16,-8-24 0 0,-2-27 0 0,3 48 0 16,1-19 0-16,-4-1 0 0,0-2 0 0,-4-1 0 15,4 1 0-15,-5-6 0 0,-1 5 128 0,2-3-128 16,-1-1 0-16,-3 2 128 0,3 1-128 0,-5-1 0 0,5-6 0 16,-5 0 128-16,1 7-128 0,-6-3-144 0,-2 3 144 0,-4 0-208 31,-3 3-240-31,-8-1-64 0,2 0 0 0,-4 1-11904 0,-6 1-2400 0</inkml:trace>
  <inkml:trace contextRef="#ctx0" brushRef="#br0" timeOffset="15040.02">10354 2700 23039 0,'-5'0'2048'0,"-1"0"-1648"0,2 0-400 0,4 0 0 0,0 0 2240 0,-3-1 352 0,-3 1 80 0,0-6 16 0,-3 2-304 0,0-1-48 0,5 1-16 0,4-2 0 0,5-1-1312 0,3-1-272 0,-8 8-48 0,0 0-16 0,54-19 0 0,-54 19 0 0,0 0 0 0,94-13 0 0,-94 13-112 0,77-6-32 0,-77 6 0 0,89-7 0 0,-89 7-192 0,96-2-32 0,-96 2-16 0,94-6 0 0,-94 6-288 0,88-13 0 0,-88 13 128 0,71-20-128 0,-71 20-192 0,62-19-112 0,-62 19-16 0,0 0 0 0,72-28-352 0,-72 28-80 0,0 0-16 0,0 0 0 0,0 0-32 0,0 0-16 0,0 0 0 0,0 0-12048 0,0 0-2400 0</inkml:trace>
  <inkml:trace contextRef="#ctx0" brushRef="#br0" timeOffset="15270.3">10394 3084 18431 0,'-6'5'1632'0,"2"3"-1312"0,3-6-320 0,1-2 0 15,0 2 3456-15,0 0 640 0,0 1 112 0,1 7 16 16,3-5-1312-16,-4-5-272 0,0 0-48 0,0 0-16 15,0 0-1152-15,111 10-224 0,-111-10-48 0,90-25-16 16,-90 25-288-16,98-32-48 0,-36 4-16 0,0-4 0 16,-13 6-544-16,-6 2-112 0,4-5-128 0,-4-1 176 15,4-2-624-15,-2 2-128 0,-7 10-32 0,-38 20 0 16,71-36-480-16,-71 36-80 0,59-26-32 0,-59 26 0 16,0 0-16-16,56-23-16 0,-56 23 0 0,0 0-16976 15</inkml:trace>
  <inkml:trace contextRef="#ctx0" brushRef="#br0" timeOffset="15548.03">10473 2125 23951 0,'2'2'1056'0,"-2"2"224"0,0-4-1024 0,3 2-256 15,-3 0 0-15,0 3 0 0,6-3 3216 0,-6-2 592 16,0 0 112-16,0 0 32 0,38 75-2096 0,-38-75-432 16,45 96-80-16,-19-32 0 0,0 8-512 0,-1 1-112 15,-3 2-16-15,-3-4 0 0,0 3-192 0,-4-12-32 16,-6-13-16-16,1 7 0 0,-1 2-304 0,2 10-160 16,3 0 160-16,-3-1-160 15,-2-5-480-15,4-5-192 0,-3-12-32 0,-10-45-16 16,19 75-432-16,-19-75-96 0,0 0-16 0,17 53-17424 0</inkml:trace>
  <inkml:trace contextRef="#ctx0" brushRef="#br0" timeOffset="15754.56">10819 2031 35007 0,'0'0'1552'0,"0"0"320"16,0 0-1488-16,17 57-384 0,-14-46 0 0,1 2 0 15,-2 2 1600-15,-2-15 256 0,24 83 64 0,-1-8 0 16,1 17-576-16,5 4-128 0,-1 2 0 0,-2-1-16 0,0 5-480 0,-1-6-80 16,-6-29-32-16,1 1 0 15,-1-6-352-15,0-4-80 0,-19-58-16 0,49 106 0 16,-49-106-640-16,43 80-128 0,-43-80-32 0,0 0-13504 16,54 68-2688-16</inkml:trace>
  <inkml:trace contextRef="#ctx0" brushRef="#br0" timeOffset="16284.44">11614 2353 1839 0,'0'4'160'0,"0"-3"-160"0,0-1 0 0,0 0 0 15,0 0 6096-15,0 0 1200 0,0 0 224 0,0 0 48 16,0 0-3264-16,0 0-656 0,62 68-128 0,-62-68-16 15,0 0-1984-15,63 66-400 0,-63-66-80 0,0 0-16 16,0 0-256-16,62 67-64 0,-62-67-16 0,0 0 0 16,0 0-368-16,0 0-80 0,29 66-16 0,-31-51 0 15,-2-3-224-15,-2 3 144 0,-3 2-144 0,-4-2 128 16,-2-6-128-16,0 0-256 0,2-3 64 0,-2-2 16 31,0-2-368-31,-2-4-80 0,2 2-16 0,0-10 0 0,0 1-48 0,-1-6-16 0,3-4 0 0,-2-11 0 16,6-8-96-16,3-3-32 0,6-4 0 0,0 2 0 15,6 1-512-15,5-3-96 0,6 2-32 0,2-4 0 16,2 4 496-16,3 3 80 0,0 3 32 0,1 3 0 0,1 6 1248 16,-1 2 240-16,-1 3 48 0,0 8 16 0,-5 2 848 0,-19 13 192 15,0 0 16-15,0 0 16 0,0 0-720 0,77 9-144 16,-77-9-16-16,0 0-16 0,25 62 176 0,-25-62 48 16,15 66 0-16,-15-66 0 0,13 88-96 0,-4-35-16 15,-3 1 0-15,-2 7 0 0,5 6-272 0,1-5-64 16,-3 0-16-16,6 0 0 0,-3-3-176 0,3 3-16 15,-2 11-16-15,8-2 0 0,0 6-160 0,-4 0-48 16,5-13 0-16,-3-6 0 0,-2-5-208 0,-15-53 144 16,30 88-144-16,-30-88 128 0,25 64-128 0,-25-64 0 15,0 0 0-15,17 55 0 0,-17-42-400 0,0-13 32 0,0 0 16 0,0 0 0 32,0 0-480-32,-15 28-112 0,5-32-16 0,-9-1 0 15,3-8-560-15,-5-2-112 0,-4-4-32 0,1-9-19424 0</inkml:trace>
  <inkml:trace contextRef="#ctx0" brushRef="#br0" timeOffset="16468.16">11753 2727 18431 0,'0'-10'816'0,"0"5"160"0,0 1-784 0,3-2-192 15,-3 3 0-15,0 3 0 0,2-4 4064 0,6 2 768 0,1-6 160 0,-9 8 16 0,36-18-2592 0,-36 18-528 0,71-25-96 0,-71 25-32 0,87-24-816 0,-87 24-176 0,101-25-16 0,-101 25-16 0,105-24-448 0,-105 24-96 0,100-25 0 0,-100 25-16 0,96-18-848 0,-96 18-160 0</inkml:trace>
  <inkml:trace contextRef="#ctx0" brushRef="#br0" timeOffset="16784.07">12559 2411 23039 0,'-8'-11'1024'0,"6"1"192"0,-1 3-960 0,1 1-256 15,2 2 0-15,2 3 0 0,1 1 3216 0,-1-6 608 16,6 2 112-16,-8 4 32 0,0 0-1680 0,49-15-336 16,-49 15-64-16,0 0-16 0,81 15-608 0,-81-15-128 15,0 0-32-15,77 57 0 0,-77-57-272 0,45 60-48 16,-45-60-16-16,35 67 0 0,-35-67-368 0,25 66-80 16,-25-66 0-16,11 58-16 0,-11-58-304 0,4 47 0 0,-4-47 128 0,0 47-128 15,0-47 0-15,-4 30-176 0,4-30 32 0,-2 14 0 31,-2-9-448-31,-1-3-96 0,1-2-16 0,-2-2 0 16,-1-7 64-16,1-8 16 0,1 0 0 0,1-7 0 16,2-3 176-16,2-3 16 0,2 0 16 0,2-4 0 0,1-1 416 0,5 1-160 0,-1 4 160 0,0 0 0 15,5 1 0-15,-3 1 0 0,2 4 0 0,2-1 0 16,4 1 0-16,0-1-128 0,-2 5 128 0,1-1 0 16,-1 6-496-16,0 0-32 0,-17 15-16 15,34-28 0-15,-34 28-464 0,0 0-80 0,47-21-32 0,-47 21-16880 16</inkml:trace>
  <inkml:trace contextRef="#ctx0" brushRef="#br0" timeOffset="17636.25">13173 2381 2751 0,'0'0'256'0,"-3"21"-256"0,-1-16 0 0,4-5 0 0,0 0 4016 0,0 0 752 16,0 0 160-16,0 0 16 0,0 0 16 0,0 0 0 15,4 55 0-15,-4-55 0 0,0 0-3152 0,0 0-624 16,0 0-128-16,0 0-32 0,0 0-384 0,48 64-96 15,-48-64-16-15,0 0 0 0,0 0-272 0,0 0-64 16,66-6-16-16,-66 6 0 0,34-15-176 0,-34 15 128 16,34-13-128-16,-34 13 128 0,37-25-128 0,-16 10-256 15,-2-3 64-15,2 1 16 0,-3 0 16 0,1-2 0 16,0 0 0-16,-4-2 0 0,0 3 160 0,-2-1-160 16,0 0 160-16,-1 0-160 0,-3 4 160 0,-3-2 0 0,1 4 0 0,-7 0 0 15,0 4 0-15,0-1 176 0,-4-1-48 0,-1 2 0 16,-5 1 144-16,-3 4 32 0,2 2 0 0,-2-1 0 15,-2 3 656-15,0 3 144 0,-4-1 32 0,0 6 0 16,0-4-1008-16,1 5-128 0,3 2-144 0,-6-1 144 31,4 3-1072-31,2 2-80 0,-4 2-32 0,4 2 0 0,0 3 896 0,2-1 288 0,4 1-160 0,-1 3 160 16,4-3 0-16,1 3 0 0,5-25 0 0,-4 49-128 16,4-49 128-16,6 48 0 0,-6-48 0 0,0 0 0 15,26 68 0-15,-26-68 0 0,0 0 0 0,0 0 0 16,55 66 0-16,-55-66 0 0,0 0 0 0,0 0 0 15,95 45-368-15,-95-45-32 0,0 0-16 0,96 17 0 16,-96-17-112-16,81-6-32 0,-81 6 0 0,86-13 0 16,-42-4-592-16,-1-5-128 0,0-5-32 0,-3-3 0 0,-3 2 992 0,-3-2 192 15,-6 2 128-15,-1-4-160 0,-3 6 336 0,-5-3 64 16,-2 1 16-16,-2 4 0 0,0-4 656 0,-6 3 144 16,1 1 32-16,-5 1 0 0,-1 6-336 0,-4 0-64 15,0-1-16-15,0 1 0 0,-8 0-32 0,1 2 0 16,-1 3 0-16,-1 3 0 0,0 1-128 0,-3 7-48 15,3-3 0-15,-6 2 0 0,-2 8-304 0,2-5-160 16,4 7 160-16,-3 1-160 0,1 1 0 0,6-1-192 16,-3 6 16-16,1-3 0 0,0 3-64 0,1 3-16 15,8-18 0-15,-7 45 0 0,7-45 112 0,-8 59 16 16,8-59 0-16,-2 77 0 0,4-34 128 0,2 6 0 16,1 3 0-16,5 1 0 0,-1 0 0 0,-9-53 0 0,15 82 0 0,-15-82 0 15,17 106 0-15,-6-44 256 0,-1 7-64 0,-1 1-16 16,1-3-176-16,-1-7 0 0,-3 1 0 0,-1-9 0 15,-1 1 0-15,0-4 0 0,-4-49 0 0,-4 77 0 16,4-77 0-16,-9 62 0 0,3-32 0 0,-3 2 0 16,9-32-304-16,-19 45 64 0,6-23 16 0,1-3 0 15,-3-4-128-15,2-3-32 0,-2-3 0 0,-4-2 0 16,1-1 192-16,-3-6 16 0,-3 0 16 0,1 0 0 16,-5-6 160-16,1-3 0 0,1-6 0 0,0-4 0 15,-2-7 0-15,3 0 128 0,3-6-128 0,7 2 176 16,2-4-16-16,11 2 0 0,2 2 0 0,5 0 0 15,8 2 272-15,8-3 48 0,2 9 16 0,3-3 0 16,8-1 144-16,3 2 16 0,3 3 16 0,1-3 0 16,-3 1-288-16,1 2-64 0,-1-1-16 0,1 1 0 0,8-3-304 15,-4-1 0-15,6 3 0 0,-4 1 0 0,-45 21 0 16,79-34 0-16,-79 34 0 0,83-28-21792 16</inkml:trace>
  <inkml:trace contextRef="#ctx0" brushRef="#br0" timeOffset="19005.53">14793 2608 38703 0,'-3'-2'3440'0,"1"2"-2752"0,2 0-560 0,0 0-128 0,0 0 1008 0,0 0 160 0,0-3 48 0,0-1 0 0,5-2-96 0,-1 1-16 0,7-3 0 0,3 1 0 0,-14 7-384 0,0 0-80 0,73-25 0 0,-73 25-16 0,64-19-1952 0,-64 19-384 0,65-17-80 0,-65 17 0 0,72-20 3008 0,-72 20 592 0,68-30 128 0,-68 30 32 0,67-34-2288 0,-67 34-464 0,62-36-96 0,-34 17-16 0,-3 3-400 0,-1-1-96 0,-5 5-16 0,-4 3-17920 0</inkml:trace>
  <inkml:trace contextRef="#ctx0" brushRef="#br0" timeOffset="19207.27">15429 2003 28559 0,'-2'13'1264'0,"2"-3"272"16,0 1-1232-16,2-2-304 0,-2-1 0 0,0-2 0 16,3 3 2688-16,-3 2 464 0,6 12 112 0,-6-23 0 15,13 73-1472-15,-7-26-320 0,3 2-48 0,1 0-16 0,-5 2-576 0,5-8-128 16,-10-43-32-16,18 82 0 15,-18-82-544-15,15 74-128 0,-15-74 0 0,15 64 0 16,-15-64-880-16,0 0-208 0,32 77-32 0,-32-77-12384 16,0 0-2464-16</inkml:trace>
  <inkml:trace contextRef="#ctx0" brushRef="#br0" timeOffset="19540.47">16019 1612 37775 0,'0'0'1664'0,"0"0"368"0,9 53-1632 0,-9-53-400 0,0 0 0 0,0 0 0 16,0 0 1280-16,0 0 192 0,45 92 16 0,-45-92 16 15,57 107-304-15,-27-41-64 0,2-4-16 0,-32-62 0 16,58 124-304-16,-30-60-64 0,0 2-16 0,2 1 0 16,-2 1-352-16,1 0-64 0,-5-5 0 0,-3-2-16 15,-21-61-128-15,22 105-32 0,-20-53 0 0,-4 3 0 16,-5-8-144-16,-5 6 192 0,-10 9-192 0,-4 3 192 0,-3-8-192 16,-3-1 0-16,-7-7 0 0,-10 5 0 15,-13 1-880-15,-6-4-144 0,1-8-48 0,-18-2-20880 16</inkml:trace>
  <inkml:trace contextRef="#ctx0" brushRef="#br0" timeOffset="20148.25">9435 2114 27647 0,'-9'13'2448'0,"2"0"-1952"0,1 2-496 0,4-5 0 0,-2 3 2176 0,-5 8 352 0,-4 14 64 0,-8 31 16 0,-9 34-816 0,-2 20-176 0,2 2-16 0,11-3-16 0,4-9-816 0,8-4-144 0,7-5-48 0,9-3 0 0,10-4-336 0,5-15-80 0,10-10-16 0,9-10 0 0,-43-59-800 0,109 92-176 0,-109-92-16 0,173 71-18432 0</inkml:trace>
  <inkml:trace contextRef="#ctx0" brushRef="#br0" timeOffset="20610.71">17238 2242 25791 0,'0'2'2304'0,"-3"2"-1856"0,3-1-448 0,0-1 0 16,3 2 2336-16,-3 0 368 0,2 5 80 0,4 6 16 15,-6-15-656-15,0 0-128 0,41 81-32 0,-41-81 0 16,45 73-832-16,-45-73-160 0,60 73-32 0,-60-73-16 15,62 66-512-15,-62-66-112 0,64 55 0 0,-64-55-16 32,0 0-816-32,87 67-176 0,-87-67-16 0,0 0-16 15,96 61-784-15,-96-61-160 0</inkml:trace>
  <inkml:trace contextRef="#ctx0" brushRef="#br0" timeOffset="20816.87">17627 2174 24879 0,'-9'10'1088'0,"5"-5"256"0,-1 5-1088 0,1-5-256 0,0 3 0 0,2-1 0 0,2 3 2976 0,-4 7 544 0,-1 13 96 0,-3 13 32 0,1 13-1984 0,-6 8-384 0,-1-2-64 0,3-5-32 0,-2-3-672 0,2-1-128 0,1-8-16 0,1-4-16 0,-1-7-704 0,5-11-144 0,1-3-16 0,0-9-18320 0</inkml:trace>
  <inkml:trace contextRef="#ctx0" brushRef="#br0" timeOffset="20944.53">17116 2652 7359 0,'-6'-2'656'0,"5"-4"-528"0,-3 4-128 0,4 0 0 15,0 2 3072-15,0 0 592 0,0 0 112 0,0-3 32 16,5-3 928-16,9-2 192 0,1-1 48 0,7-4 0 16,-22 13-3344-16,64-28-672 0,-64 28-128 0,87-29-16 15,-87 29-352-15,99-30-64 0,-99 30-16 0,111-32 0 16,-49 12-624-16,2 1-128 0,2 2-16 0,-2 6-18448 15</inkml:trace>
  <inkml:trace contextRef="#ctx0" brushRef="#br0" timeOffset="21230.59">18435 1992 34095 0,'-9'6'1504'0,"3"-3"320"0,3 1-1456 0,-3 2-368 0,2-4 0 0,0 3 0 0,3 3 1600 0,-3 1 256 15,-2 4 64-15,-1 12 0 0,-1 5-768 0,-5 4-128 16,2 5-48-16,-2-1 0 0,3 5-400 0,-3-2-96 16,4 2-16-16,1-3 0 0,4-4-224 0,1-4-48 15,6-10-16-15,-3 1 0 0,0-23-176 0,0 0 160 16,0 0-160-16,0 0 160 0,68 50-160 0,-68-50 0 16,0 0 144-16,0 0-144 0,100 12 192 0,-100-12-48 15,0 0 0-15,101 2 0 0,-101-2 16 0,71-8 0 16,-71 8 0-16,70-9 0 0,-70 9-160 0,71-10 0 15,-71 10 0-15,68-11 128 0,-68 11-352 0,71-17-80 16,-71 17-16-16,63-15 0 16,-63 15-592-16,43-17-128 0,-24 8-32 0,-4-1 0 15,-6 1-256-15,-5 0-48 0,1-1-16 0,1 1-16544 0</inkml:trace>
  <inkml:trace contextRef="#ctx0" brushRef="#br0" timeOffset="21395.59">18759 2054 29487 0,'-6'6'1296'0,"0"-5"288"0,-1 1-1264 0,1 4-320 0,2-4 0 0,3 2 0 16,-3 3 2432-16,2 8 448 0,-6 2 64 0,3 9 32 16,-1 10-1664-16,2 11-336 0,-1 9-64 0,5 12-16 15,2 5-240-15,1 4-48 0,1 1-16 0,-2 2 0 16,-2 7-320-16,4 10-64 0,-4 9-16 0,4 12-13808 16,1 12-2768-16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4:21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19052 6483 36047 0,'-11'-7'3200'0,"7"9"-2560"0,8-2-512 0,-4 0-128 0,0 0 1088 0,0 0 176 0,0 0 32 0,0 0 16 0,0 0-672 0,0 0-144 0,0 2-32 0,0 1 0 0,5-3-96 0,-1 0-32 0,-2 2 0 0,5 2 0 0,1-2-112 0,1 2-32 0,4-1 0 0,1 3 0 0,1 2-64 0,-15-8-128 0,0 0 176 0,0 0-176 0,0 0 0 0,105 39 0 0,-105-39 0 0,0 0 0 0,0 0 0 0,92 24 0 0,-92-24 0 0,0 0 0 0,0 0 0 0,0 0 0 0,88 23 0 16,-75-21 0-16,1-2 0 0,-5 4 0 0,2-4 0 0,-1 0 0 0,-1 0 0 0,-5 0 0 0,1 0 0 0,-1 0 0 0,2 0 0 0,-6 0 0 0,4 0 0 0,-3 0 0 0,3 0 0 0,-4 0 0 0,2 0 0 0,2 0 0 0,-4 0 0 0,0 0 0 0,0 0 0 0,0 0 0 0,0 2 0 0,0-1 0 0,0 5 0 0,0 2 0 0,0-1 0 0,-4 4-192 0,2 2 192 0,2 1-192 0,-4-3 192 0,3 4 0 0,-1 2 0 0,0 7 0 0,2-3 0 0,0 3 0 0,0 3-128 0,0 5 128 0,0 3 0 0,0 9 0 0,0 1 0 0,5 2 0 0,-1 2 240 0,-4-2-64 16,2 1-16-16,2 3 0 0,0 4 80 0,-4-3 16 15,0 1 0-15,0-10 0 0,0-3 0 0,0-3 16 16,0-3 0-16,0 4 0 0,1 7-16 0,-1 2 0 16,4-4 0-16,-4-4 0 0,0-5-112 0,4-2-16 15,-4-6-128-15,0 1 192 0,0-7-64 0,0 3 0 16,0-8-128-16,0 4 192 0,0-8-192 0,2 2 128 15,-2-2-128-15,4-1 0 0,-4-1 0 0,0-1 128 16,0-1-128-16,0 1 0 0,0-4 0 0,-4 1 0 16,2-5 0-16,2 6 0 0,-4-6 0 0,4 0 0 15,-5 0 0-15,1 0 0 0,-2-4-400 0,-3 2 16 0,-1-3 16 0,-5 1 0 32,-2-4-224-32,1 3-48 0,-7-5-16 0,-1 1 0 15,1-2-96-15,-1 1-16 0,-1-3 0 0,4 2 0 16,-1 1-768-16,3-5-176 0</inkml:trace>
  <inkml:trace contextRef="#ctx0" brushRef="#br0" timeOffset="569.41">20473 6690 22111 0,'0'0'1968'0,"0"0"-1584"0,-6 0-384 0,4 0 0 0,0 2 2912 0,-2 2 496 0,3-1 112 0,-9 3 0 0,1 4-1216 0,-4 3-256 0,1 7-64 0,-5 5 0 0,6 3-1072 0,-4 2-208 0,-2 4-64 0,2 2 0 0,4-1-208 0,-2 3-48 0,3-4-16 0,1-4 0 0,5-2-368 0,2-6 144 0,2-5-144 0,0 0 0 0,2-2 0 0,2-5 0 0,0-5 0 0,1 3 0 0,1-2 0 0,1-1 0 0,3 1 0 0,-1-1 0 0,-9-5 0 0,0 0 0 0,0 0 0 0,0 0 0 0,0 0 208 0,111 27-16 0,-111-27 0 0,0 0 0 0,92 2 144 0,-92-2 32 0,0 0 0 0,107-12 0 0,-107 12-112 0,70-18 0 0,-70 18-16 16,68-25 0-16,-38 10-240 0,-8 2 0 0,-1 0 128 0,-8 2-128 0,-2 1 0 0,-3 1-160 0,-3 3 32 0,1-1 0 0,-6 5-528 0,0-4-112 0,0 4 0 0,0 0-16 15,0 2-304-15,0-5-64 0,-4 3-16 0,-1-4-17872 16</inkml:trace>
  <inkml:trace contextRef="#ctx0" brushRef="#br0" timeOffset="751.41">20632 6854 15663 0,'-5'3'688'0,"-1"-1"144"0,2 2-656 0,-1 2-176 16,5-6 0-16,-4 3 0 0,4 3 3392 0,-6 3 640 16,2 3 128-16,-1 10 16 0,-3 8-1072 0,3 8-224 15,3 9-32-15,-2 4-16 0,0 3-1616 0,2 1-336 16,2-3-64-16,0-3-16 0,-3-2-240 0,3 6-48 0,-4 9-16 0,2 7 0 16,2 6-496-16,0 2 0 15,6-3 0-15,-3-7 0 16,-1-6-880-16,6-7-208 0</inkml:trace>
  <inkml:trace contextRef="#ctx0" brushRef="#br0" timeOffset="15151.27">28074 4052 24879 0,'-3'0'2208'0,"3"0"-1760"0,0 1-448 0,0 3 0 0,0-4 2112 0,0 2 320 0,-2 2 80 0,2 5 16 0,0 1-288 0,0 5-64 0,0 4-16 0,2 5 0 0,1 4-912 0,1 10-176 0,-2 5-48 0,2 11 0 0,1 18-96 0,5 7-32 0,-5 11 0 0,3 10 0 0,1 5-144 0,3 2-48 0,-3-7 0 0,-3 1 0 0,1 10-128 0,-1 4-48 0,-1-1 0 0,5-3 0 0,-6-9-288 0,5-20-64 0,-3-10-16 0,-3-10 0 0,3-4-160 0,-2-2 0 0,1 3 0 0,1-5 0 0,0-3-256 0,1-12-64 0,-7-39-32 0,11 68 0 0,-11-68-576 0,0 0-112 0,0 0-32 0,0 0 0 0,0 0-80 0,0 0-32 0,0 0 0 0,0 0 0 0,25-28-224 0,-21-2-64 0</inkml:trace>
  <inkml:trace contextRef="#ctx0" brushRef="#br0" timeOffset="15351.46">28059 4533 32255 0,'-7'-10'1424'0,"5"5"304"0,2 1-1392 0,0-4-336 16,2 7 0-16,2-5 0 0,-4 2 1984 0,5-2 320 15,5-1 64-15,5-4 0 0,11-8-880 0,4 0-176 16,0 0-32-16,11 1-16 0,-1-1-624 0,7 2-128 0,2 0-32 0,3 0 0 16,-3 0-336-16,2-2-144 0,0 2 128 0,-1-1-128 31,-1-1-496-31,-2 4-176 0,-47 15-32 0,74-23-16 16,-74 23-576-16,0 0-112 0</inkml:trace>
  <inkml:trace contextRef="#ctx0" brushRef="#br0" timeOffset="15535.33">28163 4854 30399 0,'7'6'1344'0,"-5"-6"288"16,6 2-1312-16,-3-2-320 0,1-2 0 0,1 2 0 16,3-4 2336-16,-10 4 400 0,0 0 80 0,94-28 0 15,-38 7-1376-15,-3-3-288 0,1 1-48 0,-1-1-16 0,3-1-640 0,-9 1-128 16,-2 5-16-16,-3-2-16 15,1 3-736-15,-4-1-128 0,-1 2-48 0,-4 0-19008 16</inkml:trace>
  <inkml:trace contextRef="#ctx0" brushRef="#br0" timeOffset="16243.6">29170 4217 34095 0,'-4'4'3024'0,"2"-4"-2416"0,2 2-480 0,0 1-128 0,0-3 1296 0,0 4 240 0,0 6 64 0,2 6 0 0,-2-16-512 0,8 66-80 0,-1-17-32 0,3 11 0 0,3 10-272 0,-4 11-48 0,6 14-16 0,0 7 0 0,2-3-48 0,-6-3-16 0,3 2 0 0,-5 4 0 0,2 1-288 0,-1-2-64 0,-1 1-16 0,0-10 0 0,1-9-208 0,-5-8-160 0,3-13 32 0,-2-8 0 0,-1-7-608 0,-1-9-112 0,-4-38-32 0,6 54 0 0,-3-35-64 0,-3-6-16 0,2-3 0 0,-2-8 0 0,0-6-1472 0,-2-7-320 0</inkml:trace>
  <inkml:trace contextRef="#ctx0" brushRef="#br0" timeOffset="16537.04">28948 4520 17503 0,'10'-25'768'0,"-5"10"176"16,5 6-752-16,-7-1-192 0,3 1 0 0,0 3 0 0,3 2 3248 0,6-5 608 15,10-2 128-15,8-2 32 0,11-2-1136 0,3 0-208 16,0 1-48-16,-47 14-16 0,88-18-1376 0,-88 18-272 15,90-14-48-15,-90 14-16 0,81-9-288 0,-81 9-64 16,73-6-16-16,-73 6 0 0,0 0-224 0,100 8-48 16,-100-8-16-16,0 0 0 0,0 0-240 0,0 0 144 0,77 58-144 0,-77-58 128 15,2 43-128-15,-4-18 160 16,-8 9-160-16,-5 3 160 0,-2 7-160 0,-3-1 0 16,-5 2 144-16,-3 4-144 0,-6 1 0 0,-3-4 0 0,-1-3 0 0,4-6 0 15,1-5 0-15,4-4-192 0,3-5 64 0,3-6 0 31,5-2-368-31,-1-6-64 0,4-5-16 0,0-4 0 16,4 0-384-16,1-4-96 0,1-5-16 0,1 0-11744 0,6-1-2352 0</inkml:trace>
  <inkml:trace contextRef="#ctx0" brushRef="#br0" timeOffset="17522.73">29775 5822 33167 0,'0'4'2944'0,"0"-4"-2352"0,0 0-464 0,0-4-128 0,2 2 1600 0,0 0 288 0,0 0 64 0,3-2 16 0,-5 4-448 0,0 0-96 0,47-20-16 0,-47 20 0 0,0 0-368 0,77-27-80 0,-77 27 0 0,72-16-16 0,-72 16-400 0,77-23-80 0,-77 23-16 0,86-21 0 0,-86 21-448 0,91-18 128 0,-91 18-128 0,95-25 0 0,-95 25-576 0,92-17-176 0,-92 17-16 0,83-11-13696 0,-83 11-2752 0</inkml:trace>
  <inkml:trace contextRef="#ctx0" brushRef="#br0" timeOffset="18007.54">30703 4557 13823 0,'14'-9'1216'15,"-3"1"-960"-15,-4 3-256 0,-1-1 0 16,-2 6 2624-16,3-6 496 0,6-1 80 0,12-8 32 16,12 0 512-16,7-8 96 0,-1 8 32 0,-43 15 0 15,86-15-2336-15,-86 15-448 0,0 0-112 0,96 15-16 16,-96-15-208-16,0 0-48 0,0 0-16 0,74 75 0 0,-74-75-96 0,13 55-16 16,-13-23 0-16,-8 5 0 0,-3 5-144 0,-8 1-48 15,-9 4 0-15,-2 0 0 0,-2-8-208 0,-4 5-48 16,-1 3-128-16,-3-4 192 0,-3 2-192 0,2-4 0 15,1-1 0-15,8-10 0 0,6-8 0 0,1-9 0 16,-1-1-176-16,5-9 176 0,-1-3-432 0,5-13 48 16,0-9 0-16,6-8 0 0,5-8 16 0,2-7 16 15,4-6 0-15,6-3 0 0,3-3 144 0,5 3 16 16,1 1 16-16,3 1 0 0,1 5 0 0,-2 3 0 0,2 9 0 0,0-3 0 16,-1 4-128-16,1 2-16 0,0 6-16 0,2-2 0 31,1 3-368-31,3 7-64 0,-6 5 0 0,-19 13-17888 0</inkml:trace>
  <inkml:trace contextRef="#ctx0" brushRef="#br0" timeOffset="18374.93">31512 4038 32255 0,'-6'-9'1424'0,"4"5"304"0,2 2-1392 0,-4 1-336 0,4 1 0 0,-3 0 0 0,3 3 1904 0,-2 5 304 0,-2 7 64 0,4 9 16 0,-4 10-896 0,4 13-176 0,4 13-48 0,-4 8 0 0,4 11-240 0,-4 3-48 0,5 14-16 0,-5 4 0 0,10 9-80 0,-8-2-16 0,5-15 0 0,-1-5 0 0,-1 5-384 0,3-2-64 0,1 2-32 0,-1-11 0 0,5-4-528 0,-4-15-96 0,-9-62-32 0,19 83 0 0,-19-83-656 0,0 0-128 0,0 0-16 0,0 0-16 0,0 0 48 0,0 0 16 0,43-19 0 0,-39-19-18208 0</inkml:trace>
  <inkml:trace contextRef="#ctx0" brushRef="#br0" timeOffset="18557.93">31615 4067 26719 0,'-8'-4'1184'0,"7"4"240"0,-3 0-1136 0,2 0-288 0,0 0 0 0,2 0 0 16,0 2 2912-16,0 2 528 0,0 3 96 0,4 2 32 15,-4-9-1856-15,0 0-368 0,0 0-80 0,0 0-16 16,73 44-288-16,-73-44-48 0,0 0-16 0,81 5 0 15,-81-5-480-15,66-7-96 0,-66 7-32 0,67-10 0 16,-67 10-496-16,62-15-112 0,-62 15 0 0,53-15-16 16,-53 15-864-16,0 0-160 0,53-13-48 0,-53 13-18112 15</inkml:trace>
  <inkml:trace contextRef="#ctx0" brushRef="#br0" timeOffset="18725.18">31654 4476 9215 0,'-11'19'816'0,"4"-9"-656"15,1-1-160-15,2-3 0 0,2-3 4416 0,2-1 832 16,0 2 192-16,2 2 16 0,2 1-1440 0,-4-7-304 16,0 0-48-16,0 0-16 0,0 0-2080 0,0 0-416 15,98 40-96-15,-98-40-16 0,62-6-416 0,-62 6-96 16,65-15-16-16,-65 15 0 0,72-23-512 0,-36 8-272 16,-36 15 16-16,71-26-13712 15,-71 26-2752-15</inkml:trace>
  <inkml:trace contextRef="#ctx0" brushRef="#br0" timeOffset="19143.77">32583 3956 37775 0,'-6'11'1664'0,"0"-2"368"0,-1 1-1632 0,5 1-400 15,-4-1 0-15,6-1 0 0,-3 4 976 0,-3 11 112 16,-3 16 32-16,-1 16 0 0,1 18-192 0,-6 5-32 16,5 3-16-16,1-5 0 0,0 6-432 0,3 0-96 15,-3-3-16-15,5-8 0 0,4-10-160 0,0-6-48 16,0-5 0-16,4-4 0 0,-4-47-128 0,5 71-224 16,-5-71 48-16,13 59 16 15,-13-59-208-15,0 0-32 0,21 71-16 0,-21-71 0 16,0 0-96-16,0 0-32 0,38 73 0 0,-38-73 0 15,0 0 32-15,0 0 0 0,0 0 0 0,0 0-17920 0</inkml:trace>
  <inkml:trace contextRef="#ctx0" brushRef="#br0" timeOffset="19393.87">32451 3813 34095 0,'6'6'1504'0,"-2"-3"320"16,1 3-1456-16,-1 0-368 0,2 1 0 0,-1-5 0 16,-5-2 1808-16,0 0 304 0,0 0 48 0,81 41 16 15,-81-41-336-15,87 34-64 0,-87-34-16 0,95 25 0 16,-95-25-736-16,92 11-128 0,-92-11-48 0,87 0 0 16,-87 0-560-16,77-10-112 0,-77 10-32 0,56-11 0 15,-56 11-592-15,49-15-112 0,-30 8-16 0,-4-1-16 16,-2 4-832-16,-2-3-176 0,-1 5-16 0,-5-4-18848 15</inkml:trace>
  <inkml:trace contextRef="#ctx0" brushRef="#br0" timeOffset="19577.39">32624 4313 30399 0,'-7'4'1344'0,"5"-3"288"0,2-1-1312 0,2 4-320 15,1-4 0-15,1 2 0 0,-2-2 2048 0,-2 0 352 16,0 0 64-16,0 0 16 0,85 17-624 0,-85-17-128 15,77 9-32-15,-77-9 0 0,88 6-576 0,-88-6-112 16,86 4-32-16,-86-4 0 0,85 2-512 0,-85-2-96 0,64 0-32 0,-64 0 0 31,0 0-864-31,81 3-176 0,-81-3-48 0,0 0-13648 0,0 0-2752 0</inkml:trace>
  <inkml:trace contextRef="#ctx0" brushRef="#br0" timeOffset="20398.5">24366 6010 23951 0,'0'2'2128'0,"0"0"-1696"0,0 1-432 0,0-3 0 0,4 0 2432 0,-4 0 384 0,0 0 96 0,4 0 16 0,2-3-720 0,3-1-144 0,2 2-16 0,6-7-16 16,-17 9-1056-16,49-32-208 0,-21 11-32 0,6-7-16 0,-4 3-192 0,4-5-32 0,0-2-16 0,3 2 0 0,-7-2-272 0,-1 4-48 0,-1 2-16 0,0-1 0 0,-4 5-144 0,-1 1 0 0,-2 4 0 0,-8 4 0 0,-2 4-384 0,-5 3 0 0,-2 2 0 0,-4 4 0 0,-6 0 0 0,-2 4-16 0,1-4 0 0,-6 6 0 0,3-2 48 0,-5 5 16 0,2 0 0 0,2 1 0 0,-4 1-80 0,2 2-16 0,3 2 0 0,-3-4 0 0,4 3-144 0,1-1-48 0,1-6 0 0,1 3 0 0,2-1-736 0,2 0-160 0,2 1-16 0,-3-3-16 0,6 1-2096 0,-3-1-400 0</inkml:trace>
  <inkml:trace contextRef="#ctx0" brushRef="#br0" timeOffset="20896.75">23417 7338 38703 0,'-3'2'3440'16,"3"2"-2752"-16,0-4-560 0,0 0-128 16,0 0 640-16,0 2 112 0,0 0 16 0,0 3 0 15,3-3-208-15,-1 2-48 0,6 0 0 0,3-4 0 16,-11 0-864-16,0 0-176 0,0 0-48 0,66-23-18096 15</inkml:trace>
  <inkml:trace contextRef="#ctx0" brushRef="#br0" timeOffset="21903.63">24556 5797 15663 0,'-13'4'688'0,"7"-2"144"0,1 2-656 0,1-4-176 0,0 0 0 0,2 0 0 0,2 0 2608 0,-3 0 480 0,-3 0 112 0,2 0 0 0,-1 0 192 0,1 0 16 0,0 0 16 0,2 0 0 0,2 0-2128 0,0 0-416 0,6-4-96 0,-2 4-16 0,1 0-144 0,5 0-48 0,-1 0 0 0,0 0 0 0,1-2-96 0,5 2-32 0,-15 0 0 0,0 0 0 0,0 0-192 0,81-13-32 0,-81 13-16 0,0 0 0 0,69-28-208 0,-46 13 0 0,1 0 0 0,-3-4 0 0,5 0 0 0,-1-1 0 0,-1-5 0 0,1 1 0 0,-3 1 0 0,-5-1-160 0,0 1 32 0,-2 2 0 0,0-1-64 0,-6-3-16 15,-5 5 0-15,2-7 0 0,-6 7-16 0,0-3 0 16,-4 6 0-16,-2-5 0 0,-3-3 224 0,-2-3-192 16,-2-2 192-16,-6-2-192 0,-2-2 192 0,-1 1 0 15,-3 2-160-15,1 1 160 0,-1 8 0 0,-3-1 0 16,4 6-144-16,-1 8 144 0,-1 5 0 0,1 4-192 15,1 10 192-15,0 1-160 0,1 6 160 0,2 3 0 16,-1 9-144-16,-3 4 144 0,-1 14 0 0,-2 14-176 0,-4 8 176 16,2 8-128-16,5 4 128 0,1-2-208 0,5-4 80 0,4-2 128 15,2-7-144-15,7 2 144 0,-3-1 0 0,5-6 0 16,4-1 0-16,4-8-128 0,2-3 128 0,3-6 0 16,-9-43 0-16,28 66 0 0,-28-66 0 0,0 0 0 15,72 51-144-15,-72-51 144 0,0 0-208 0,97-2 80 16,-97 2-32-16,83-32 0 0,-42 11 0 0,-1-3 0 15,-3 0-80-15,7-8-16 0,3-8 0 0,7-9 0 32,8-7-208-32,0-8-48 0,6-2-16 0,-4-1 0 0,1 1-160 15,-6-4-16-15,-3 1-16 0,-11 1 0 0,-2 4 288 0,-9 4 64 0,-6 9 16 0,-5 1 0 16,-6 5 704-16,-4 3 144 0,-4 3 16 0,-3-1 16 16,-2 5 256-16,-4 1 48 0,-4 4 16 0,-2 7 0 15,1 6-288-15,-5 8-64 0,1-1-16 0,-4 10 0 16,2 0 32-16,1 2 16 0,-5 6 0 0,6 5 0 0,-4 2-240 0,1 4-48 15,3 3-16-15,0-1 0 0,-1 0-224 0,5 3 0 16,-3 10 0-16,2 9 0 0,1 4 0 0,-3-2 0 16,6 6 0-16,2-2 0 0,2-6 0 0,2 0 0 15,0 0 0-15,1-5 0 0,5 0 0 0,-5-5 0 16,5-1-128-16,-1 0 128 0,1-2-320 0,-1 4 0 16,0 2 0-16,3 0 0 15,-3 1-256-15,4 1-48 0,-3 5-16 0,1 0 0 16,2-3-656-16,-4 3-144 0,1 4-32 0,-1 2 0 15,-3 13 480-15,0-2 96 0,-3 2 0 0,-3 4 16 0,0-4 416 0,-3-10 80 16,1-8 0-16,-2 8 16 0,-2 8 1264 0,-1 10 256 16,5-1 64-16,-6 3 0 0,6-1 16 0,-5-12 16 0,5-7 0 0,-2-9 0 15,4-9-672-15,0-6-128 0,4-7-16 16,-4-4-16-16,9-2-144 0,-9-15-16 0,0 0-16 0,0 0 0 16,0 0-112-16,0 0-128 0,64-15 176 0,-45-4-176 15,4-3 176-15,1-7-176 0,-3 3 160 0,3-8-160 16,-1 6 0-16,-3-6 0 0,3 2 0 0,-2-3-160 31,1-9-432-31,6-4-96 0,-3-5-16 0,3-3-17552 0</inkml:trace>
  <inkml:trace contextRef="#ctx0" brushRef="#br0" timeOffset="22300.56">26041 5461 3679 0,'-9'-9'320'0,"5"5"-320"0,-2 2 0 16,-1-2 0-16,5 4 5872 0,2 0 1104 0,-4 4 208 0,0-2 48 0,2 5-3024 0,-3 8-624 0,1 6-112 0,-2 7-16 0,6 10-2016 0,2 5-400 0,2 2-80 0,0 10 0 0,1 5-160 0,1-2-32 0,0-7 0 0,3-2 0 0,0 1-256 0,5-1-48 0,1 0-16 0,-15-49 0 0,33 81-448 0,-33-81 0 0,0 0 0 0,0 0 0 0,76 58-576 0,-61-67-144 0,3-6-48 0,-3-8 0 0,0-1 32 0,-1-10 0 0,6-15 0 0,-1-13 0 0,2-2 0 0,-2-2 0 0,-3 1 0 0,0 1 0 0,-7-4 304 0,0 2 64 0,-3 4 16 0,-6 4 0 0,0 4 352 0,0 5 0 16,0 5 0-16,0 13 128 0,0 2 384 0,0 9 80 0,-6 1 16 0,6 4 0 15,0 11 160-15,-3 4 16 0,3 10 16 0,0 5 0 16,0 13-224-16,3 2-64 0,-1 7 0 16,4 7 0-16,1 10-112 0,3 6-16 0,-1 4-16 0,2 2 0 15,-1-2-80-15,3-2-16 0,-4 0 0 0,1-10 0 16,5-6-96-16,-4 1-32 0,6 3 0 0,-17-50 0 15,39 98-400-15,-39-98-64 0,38 68-32 0,-38-68 0 16,0 0 96-16,60 71 32 0,-60-71 0 0,0 0-14240 16,0 0-2832-16</inkml:trace>
  <inkml:trace contextRef="#ctx0" brushRef="#br0" timeOffset="23051.42">32836 6303 20271 0,'0'4'1792'0,"4"-1"-1424"0,-4-3-368 0,2-3 0 0,-2 3 2768 0,0 3 496 0,0-3 80 0,-2 6 32 0,-2 5-240 0,-7 6-32 0,-2 0-16 0,-6 6 0 0,0 9-1360 0,-1 2-288 0,-5 7-48 0,7-5-16 0,3-10-480 0,1 8-112 0,-1 13-16 0,-2 5 0 0,6 1-352 0,5 0-80 0,6-1-16 0,6-9 0 0,-6-43-96 0,25 74-32 0,-25-74 0 0,0 0 0 0,77 67 160 0,-77-67 32 0,75 27 0 15,-75-27 0-15,88 15 256 0,-88-15 64 0,96 5 16 0,-96-5 0 0,83-9-160 0,-83 9-48 0,75-15 0 0,-75 15 0 0,71-23-512 0,-71 23 0 0,60-20 0 0,-60 20 0 16,53-25 0-16,-27 12 0 0,-5 0 0 0,-6 2 0 31,-2 5-1200-31,-3-3-336 0,-5 3-80 0,-1 2-16 16,2-1-480-16,-6 1-80 0,0 4-32 0,0-6-12160 0,0 6-2432 0</inkml:trace>
  <inkml:trace contextRef="#ctx0" brushRef="#br0" timeOffset="23219.04">33239 6622 1839 0,'-14'-28'160'0,"9"13"-160"0,-5 0 0 0,5 6 0 16,3 5 4352-16,0-2 832 0,2 3 160 0,-6-5 32 15,-1 1-368-15,1-7-80 0,-3 3 0 0,3 7-16 16,1 4-2720-16,1 4-528 0,4 11-128 0,2 11 0 16,0 16-432-16,-1 7-80 0,3 13 0 0,-2 11-16 15,2 21-288-15,-8 11-48 0,2 6-16 0,-3 6 0 16,-3 7-400-16,2-8-64 0,1-7-32 0,1-4 0 16,4 2-1216-16,0-5-240 0</inkml:trace>
  <inkml:trace contextRef="#ctx0" brushRef="#br0" timeOffset="23650.08">33284 5427 37775 0,'-2'0'3360'0,"2"2"-2688"0,-4 0-544 0,4 0-128 0,0 2 912 0,0-3 160 0,-6 7 16 0,3 1 16 0,-7 8 0 0,-3 10 0 0,-2 6 0 0,-4 7 0 0,-1 9-752 0,-5 9-160 0,-9 12-16 0,1 1-16 0,-9 6-976 0,-1 6-192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6:5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25176 4679 21183 0,'0'-9'1888'0,"2"3"-1504"0,2 2-384 0,-4 3 0 0,0-3 2320 0,0 2 400 0,0 2 80 0,0-6 16 0,0 3-112 0,0-3-16 0,0 2 0 0,0-3 0 0,-6 5-1552 0,3-6-320 0,-3 8-64 0,-1-2-16 0,-5 4-96 0,3 2 0 0,-6 2-16 0,-4 1 0 0,0-1-176 0,-1 7-48 0,1-4 0 0,0 6 0 0,0 0-80 0,0 4-32 0,4 0 0 0,0-2 0 0,6 2-32 0,0 3-16 0,-1-3 0 0,10-19 0 0,-13 43 0 0,13-43 0 0,-8 45 0 0,8-45 0 0,-7 51 48 0,7-51 16 0,-2 55 0 0,2-55 0 0,-4 69 80 0,4-69 32 0,-3 70 0 0,3-70 0 0,0 90 32 0,0-90 0 0,7 107 0 0,-1-49 0 0,-4 2-16 0,-2-60 0 0,13 102 0 0,-13-102 0 0,9 86-128 0,-9-86-32 0,10 68 0 0,-10-68 0 0,5 66-272 0,-5-66 128 0,6 64-128 0,-6-64 0 15,0 52 0-15,0-52 0 0,-6 43 0 0,6-43 0 16,-9 38 0-16,9-38 0 0,-15 38 0 0,3-18 0 16,3-7-352-16,-4 3-32 0,-2-7 0 0,0-2 0 15,-2 1-336-15,0-4-80 0,0-4-16 0,2-2 0 16,-6 0-80-16,4-7 0 0,2-1-16 0,0 1 0 15,-3-10-208-15,-1-2-32 0,0-7-16 0,0-4 0 16,2-2-48-16,0-1-16 0,6-7 0 0,-2-1-11376 16,4 0-2288-16</inkml:trace>
  <inkml:trace contextRef="#ctx0" brushRef="#br0" timeOffset="432.5">24880 5363 9215 0,'-4'-2'816'0,"2"1"-656"0,2 1-160 0,-4-4 0 15,4 2 4080-15,0 0 784 0,-2 0 144 0,2-2 48 16,0 1-880-16,-2-3-160 0,2 0-48 0,0 1 0 16,2-1-2368-16,0 2-496 0,2-3-80 0,-2 5-32 15,5-6-160-15,-1 7-48 0,0-5 0 0,1 6 0 16,1-4-224-16,-8 4-48 0,0 0-16 0,0 0 0 15,56-2-256-15,-56 2-48 0,0 0-16 0,62 6 0 0,-62-6-176 0,0 0 0 16,73 7 0-16,-73-7 0 16,0 0 0-16,75 8 0 0,-75-8 0 0,0 0 0 0,59 0-192 0,-59 0-64 15,0 0 0-15,0 0-16 16,58 0-224-16,-58 0-32 0,0 0-16 0,0 0 0 16,0 0-448-16,0 0-96 0,0 0 0 0,0 0-18960 15</inkml:trace>
  <inkml:trace contextRef="#ctx0" brushRef="#br0" timeOffset="1016.2">25513 5226 23039 0,'0'-2'2048'0,"0"0"-1648"0,2 1-400 0,-2 1 0 0,0 0 2528 0,0 0 416 0,0 0 96 0,0 0 16 0,0 0-704 0,0 0-144 0,0 0-32 0,0 0 0 0,0 0-1184 0,0 0-240 0,77 28-48 0,-77-28-16 0,0 0-272 0,0 0-48 0,56 54-16 0,-56-54 0 0,0 0-192 0,0 0-32 0,0 0-128 0,34 77 192 0,-34-77-192 0,0 0 128 0,-6 49-128 0,6-49 0 0,-18 32 144 0,4-19-144 0,3 2 128 0,-8-3-128 0,4 1 0 0,-4-8 0 0,4 3 0 0,-3-3 0 0,3-3 0 0,-4-2 0 0,2-2 0 0,2-1 0 0,4-3-192 0,-3-3 192 0,5-1-192 0,3-1 192 16,1 0-256-16,1-1 64 0,4-3 0 0,4-3 16 15,1-5 176-15,5 2-160 0,-1 6 160 0,2-3-160 16,6-5 160-16,-2 2-192 0,0 4 192 0,-1 1-192 15,1 0-80-15,3 3-32 0,3-2 0 0,2-2 0 32,1 6-352-32,-5 0-80 0,-19 11-16 0,39-13 0 15,-39 13-1872-15,0 0-368 0</inkml:trace>
  <inkml:trace contextRef="#ctx0" brushRef="#br0" timeOffset="1288.61">25960 5213 23039 0,'0'0'1024'0,"0"0"192"0,0 0-960 0,0 0-256 0,0 0 0 0,0 0 0 15,0 0 3264-15,0 0 592 0,77 28 128 0,-77-28 32 16,0 0-1952-16,0 0-384 0,72 58-80 0,-72-58 0 0,0 0-608 0,0 0-112 16,0 0-32-16,33 76 0 0,-33-76-352 0,0 0-80 15,-7 47-16-15,7-47 0 0,-17 30-240 0,8-15-160 16,-8 2 192-16,2-2-192 0,0-4 0 0,-6 2 0 16,2-4 0-16,0 1 0 0,-3-1 0 0,1-3-176 15,-1-4 32-15,-3 0 0 0,4-2 16 0,3-4 0 16,-5 0 0-16,6-2 0 0,4-5-48 0,4 0 0 15,-1 2 0-15,5-3 0 0,-1-7 32 0,6 1 0 16,2 1 0-16,2-2 0 0,-1 2 816 0,9-4 160 16,-3 1 48-16,0-3 0 15,6 1-1952-15,-1 1-384 0,1 0-80 0,-6 2 0 16,6 1 384-16,-2 1 64 0,-1 0 32 0,1 4-17184 0</inkml:trace>
  <inkml:trace contextRef="#ctx0" brushRef="#br0" timeOffset="1752.07">24616 5371 7359 0,'-11'-2'320'0,"2"-2"80"0,-1 4-400 0,5 0 0 15,-3-2 0-15,6 2 0 0,-3 0 2144 0,-3 2 352 0,-3 2 64 0,-8-4 0 0,0 4 1760 0,0 1 352 0,4-3 64 0,2 2 0 0,2-2-2144 0,2 0-432 0,3 0-96 0,2-2-16 0,4 0-864 0,0 0-176 0,6-2-48 0,-6 2 0 0,0 0 48 0,0 0 0 0,52-10 0 0,-52 10 0 0,47-9 64 0,-47 9 16 0,64-9 0 0,-64 9 0 0,76-15-272 0,-76 15-48 0,67-14-16 0,-67 14 0 0,87-13-480 0,-38 4-80 0,3-1-32 0,1 3 0 0,-53 7-432 0,88-13-96 0,-88 13-16 0,87-12 0 16,-87 12-976-16,78-7-208 0,-78 7-32 0,68-2-16 16,-68 2-272-16,0 0-48 0</inkml:trace>
  <inkml:trace contextRef="#ctx0" brushRef="#br0" timeOffset="2489.71">26868 4903 22111 0,'-4'0'1968'0,"0"0"-1584"0,2 0-384 0,2 0 0 0,-3 0 3008 0,1-4 512 0,-2 4 96 0,-5 0 32 0,-1 4-1712 0,1-4-336 0,-2 6-64 0,-3-3 0 0,5 7-832 0,-6 5-144 0,0 0-48 0,-4 7 0 0,6 1 0 0,-2 3-16 0,-6 8 0 0,2 9 0 0,-3 0 32 0,1 10 16 0,-3 5 0 0,1 4 0 0,-1 8 128 0,5-1 32 0,-2 1 0 0,8-4 0 0,0-4-96 0,7 0-16 0,6-8 0 0,4 3 0 0,-4-57-272 0,19 105-64 0,-19-105-16 0,24 73 0 0,-24-73-240 0,49 68 0 0,-49-68 0 0,64 51-160 0,-64-51-368 0,70 33-80 0,-70-33-16 0,77 17 0 16,-77-17-416-16,82 2-96 0,-82-2-16 0,81-4-19632 0</inkml:trace>
  <inkml:trace contextRef="#ctx0" brushRef="#br0" timeOffset="3021.21">27522 4730 1839 0,'-6'0'160'0,"2"0"-160"0,1 0 0 0,1 0 0 16,2 2 5648-16,0-2 1104 0,0 0 224 0,0 0 32 15,0 0-2624-15,0 0-528 0,52 94-96 0,-52-94-32 16,44 86-2064-16,-44-86-432 0,45 96-80 0,-45-96 0 16,37 92-224-16,-37-92-32 0,38 105-16 0,-17-43 0 15,-21-62-368-15,28 119-64 0,-28-119 0 0,19 99-16 16,-19-99-256-16,1 91-48 0,-1-91-128 0,-7 77 192 15,7-77-192-15,-19 77-208 0,0-40 32 0,1 3 16 16,-5-3-608 0,-3 1-112-16,-6-2-16 0,2-6-16 0,5-4-176 0,-3-1-48 0,-11 1 0 0,-5 0-11792 15,1-1-2352-15</inkml:trace>
  <inkml:trace contextRef="#ctx0" brushRef="#br0" timeOffset="3639.3">28578 4826 39615 0,'-8'-15'1760'0,"3"5"352"0,-1 3-1680 0,-1 1-432 15,5 3 0-15,-4 1 0 0,2-4 752 0,-1 2 64 0,-12-9 16 0,0 0 0 16,0-2-32-16,-4 4 0 0,3-3 0 0,-1 5 0 15,4 7-576-15,-4-3-224 0,0 6 176 0,4 3-176 16,0 4 0-16,-4 1 0 0,4 4 0 0,-2 2 0 16,6 2 0-16,-4 0 0 0,2 2-160 0,2 0 160 15,11-19 0-15,-14 39 0 0,14-39 0 0,0 0-128 16,-5 51 128-16,5-51 0 0,0 0 0 0,0 0 0 16,20 77 320-16,-20-77 0 0,0 0 0 0,0 0 0 15,62 79 80-15,-62-79 16 0,0 0 0 0,68 68 0 16,-68-68-32-16,0 0-16 0,58 60 0 0,-58-60 0 15,0 0 16-15,47 67 0 0,-47-67 0 0,0 0 0 16,19 72 0-16,-19-72 16 0,-5 52 0 0,5-52 0 16,-25 59-16-16,6-31-16 0,1 0 0 0,-7-2 0 15,3-1-160-15,-3-3-16 0,1-3-16 0,-1-2 0 0,1 0-176 16,1-2 0-16,3-6 0 0,1 1 0 16,2-1-544-16,2-3-144 0,4-1-16 0,-3 1-16 15,9-2-128-15,-1 0-32 0,2-3 0 0,4 1 0 16,0-2 208-16,0 0 32 0,0 0 16 0,0 0 0 0,0 0 352 0,0 0 64 15,0 0 16-15,0 0 0 0,57 51 192 0,-57-51 192 16,0 0-48-16,0 0 0 0,54 66 304 0,-54-66 48 16,0 0 16-16,0 0 0 0,49 86 96 0,-49-86 32 15,23 72 0-15,-23-72 0 0,18 77-128 0,-18-77-32 16,12 79 0-16,-12-79 0 0,13 84 64 0,-13-84 16 16,2 79 0-16,-2-79 0 0,0 70-208 0,0-70-32 15,0 0-16-15,0 71 0 0,0-71-160 0,0 0-16 0,0 0-128 0,0 0 192 16,9 66-192-16,-9-66-256 0,0 0 48 0,0 0 16 31,0 0-640-31,0 0-128 0,0 0-32 0,0 0 0 16,0 0-320-16,0 0-64 0,0 0-16 0,0 0-19984 0</inkml:trace>
  <inkml:trace contextRef="#ctx0" brushRef="#br0" timeOffset="4691.2">25389 7282 21183 0,'4'-24'1888'0,"-4"14"-1504"0,1 5-384 0,3-3 0 0,-4 2 1840 0,0 3 288 0,0 1 64 0,0-4 16 0,4 2 1120 0,-4-1 208 0,2 5 48 0,-2 0 16 0,0 0-1808 0,0 0-384 0,9 64-64 0,-9-64 0 0,4 77-320 0,-4-77-48 0,-6 84-16 0,3-33 0 0,-3 9-256 0,-3 4-48 0,-1 2-16 0,-5-6 0 0,2 2-416 0,0-4-96 0,2-7 0 0,-4-6-128 0,5-9-192 0,10-36-128 0,-13 60-48 0,13-60 0 0,-9 51-528 0,9-51-128 0,-6 35 0 0,6-35-16 0,0 0 48 0,0 0 16 0,-6 38 0 0,6-34 0 0,0-8 144 0,6 0 16 0,-2-3 16 0,1-5 0 16,5 1 480-16,1 0 80 0,2-2 32 0,6 0 0 0,-4 1 448 0,-15 12 80 16,43-22 32-16,-43 22 0 0,47-12 224 0,-47 12 32 15,0 0 16-15,70 0 0 0,-70 0-176 0,0 0-48 16,0 0 0-16,81 25 0 0,-81-25-64 0,0 0-16 15,0 0 0-15,18 69 0 0,-18-69 48 0,-13 45 0 16,4-20 0-16,-3-6 0 0,-1 5-112 0,-2-3 0 16,-3 3-16-16,-1-1 0 0,-2-4-240 0,-2-3 0 15,3 1 0-15,1-7 0 16,-2-1-576-16,-1-3-64 0,-3-1-16 0,7-5 0 16,-1-1-240-16,4-3-64 0,0-6 0 0,2-1-12288 15,1-2-2448-15</inkml:trace>
  <inkml:trace contextRef="#ctx0" brushRef="#br0" timeOffset="5043.54">25844 7906 25503 0,'0'0'560'0,"0"0"112"0,45-19 32 0,-45 19 16 0,0 0-576 0,0 0-144 0,0 0 0 0,0 0 0 16,0 0 3760-16,0 0 720 0,28-15 128 0,-34 15 48 16,2 0-2672-16,-5 0-512 0,3 0-128 0,-3 0 0 15,0 2-592-15,-5 0-112 0,3 4-32 0,2-1 0 16,-4 1-480-16,-2 3-128 0,1 4 0 0,-1 2 0 15,4 0-304-15,-8 4-80 0,4 4 0 0,2-4-16 16,4-3 32-16,-2 3 16 0,1 2 0 0,1 5 0 31,-1-1-112-31,3-5-32 0,7-20 0 0,-8 42 0 0,8-42-80 0,0 0-32 0,0 0 0 0,0 0 0 16,0 0 16-16,0 0 0 0,0 0 0 0,77 0 0 16,-52-19 224-16,-1 0 48 0,4-3 16 0,1 1 0 15,4 0 304-15,-3 2 176 0,-1 4-32 0,-29 15 0 0,52-13 304 0,-52 13 48 16,0 0 16-16,0 0 0 0,0 0 272 0,70 15 64 15,-70-15 16-15,0 0 0 0,0 0 32 0,0 0 16 16,17 68 0-16,-17-68 0 0,0 0-400 0,0 0-64 16,0 0-32-16,0 0 0 0,0 0-416 0,0 0-192 15,0 0 0-15,0 0 16 16,0 0-944-16,0 0-192 0,0 0-32 0,0 0-12352 16,0 0-2448-16</inkml:trace>
  <inkml:trace contextRef="#ctx0" brushRef="#br0" timeOffset="5313.08">26204 7927 11055 0,'0'0'976'0,"0"0"-784"15,0 0-192-15,0 0 0 0,0 0 5056 0,6-12 976 16,-6 12 192-16,0 0 48 0,0 0-2752 0,0 0-560 0,0 0-96 0,0 0-32 16,0 0-1312-16,0 0-272 15,53 77-48-15,-53-77-16 0,0 0-336 0,18 83-64 0,-18-83-16 0,10 62 0 16,-10-62-256-16,0 0-64 0,9 73-16 0,-9-73 0 16,0 0-432-16,0 0 128 0,10 66-128 0,-10-66 0 31,0 0-320-31,0 0-160 0,0 0-32 0,0 0 0 15,0 0-192-15,0 0-32 0,0 0-16 0,0 0 0 16,11-15 208-16,-7-9 32 0,1-3 16 0,5-6 0 0,5-3 224 0,0-5 32 0,2 1 16 0,3 6 0 16,-1 0 96-16,0 1 128 0,2 8-208 0,1 1 80 15,-3 5 128-15,2 4 0 0,-21 15 0 0,43-13-128 16,-43 13-32-16,0 0 0 0,56-4 0 0,-56 4 0 16,0 0-432-16,0 0-96 0,62 23-16 0,-62-23-11984 15,0 0-2416-15</inkml:trace>
  <inkml:trace contextRef="#ctx0" brushRef="#br0" timeOffset="5578.93">26911 7493 31327 0,'-4'0'1392'0,"-1"0"272"0,5 0-1328 0,-8 1-336 15,6 1 0-15,2-2 0 0,-5 6 2224 0,5-6 368 16,-14 21 80-16,5 1 16 0,-4 4-944 0,2 6-176 16,-3 2-32-16,3 4-16 0,11-38-528 0,-15 88-96 0,8-41-32 0,7-47 0 15,-2 87-480-15,2-87-80 0,2 73-32 0,-2-73 0 16,0 0-464-16,22 84-112 0,-22-84-16 0,0 0 0 31,25 62-768-31,-25-62-144 0,0 0-48 0,0 0-19392 0</inkml:trace>
  <inkml:trace contextRef="#ctx0" brushRef="#br0" timeOffset="5811.35">27110 7442 5519 0,'0'-6'496'0,"0"6"-496"0,-2-2 0 0,2 2 0 15,0 0 5696-15,0 0 1024 0,0 0 224 0,0 0 32 16,0 0-2944-16,0 0-576 0,38 62-128 0,-38-62-32 15,39 64-1728-15,-39-64-352 0,49 90-64 0,-49-90 0 0,53 96-192 0,-53-96-48 16,43 94 0-16,-43-94 0 0,38 81-496 0,-38-81-96 16,18 68-32-16,-18-68 0 0,6 67-288 0,-6-67 0 15,-4 59 0-15,4-59 0 16,-9 47-400-16,9-47-144 0,-21 50-32 0,3-20 0 0,-5-1 448 0,-3 1 128 16,-3-2 0-16,-1-4-21776 15</inkml:trace>
  <inkml:trace contextRef="#ctx0" brushRef="#br0" timeOffset="6529.2">24883 9082 23951 0,'0'0'2128'0,"0"0"-1696"16,0-3-432-16,0 3 0 0,0 0 1664 0,0 0 240 0,0 0 48 0,0 0 16 0,0 0 496 0,0 0 96 16,0 0 32-16,0 0 0 0,0 0-1744 0,59 52-336 0,-59-52-80 0,0 0-16 0,33 87-96 0,-33-87 0 0,10 80-16 0,-14-31 0 0,-2-4-96 0,-3 6-16 0,-6 2 0 0,2-8 0 0,1-9 0 0,3-3-16 0,0 3 0 0,-6 2 0 0,5-1-16 0,-3-3 0 0,13-34 0 0,-15 55 0 0,15-55-32 0,-9 49 0 0,9-49 0 0,0 0 0 0,0 50-128 0,0-50 128 0,0 0-128 0,0 0 128 0,0 0 16 0,0 0 0 0,34 62 0 0,-34-62 0 0,0 0 144 0,0 0 32 0,0 0 0 0,65 60 0 15,-65-60 64-15,0 0 32 0,60 45 0 0,-60-45 0 16,0 0-32-16,68 49 0 0,-68-49 0 0,0 0 0 16,0 0-32-16,66 62-16 0,-66-62 0 0,0 0 0 15,0 0-48-15,21 61-16 0,-21-61 0 0,0 0 0 16,-2 43-96-16,2-43-32 0,-15 26 0 0,5-11 0 0,-3-2-144 15,-2 2 0-15,-4 0 0 0,-1-3 128 0,1-3-128 0,0 0-272 16,-13 1 64-16,-2-1 16 16,-2 1-496-16,-1-1-80 0,-3-5-32 0,3 1 0 15,3-5-512-15,0 0-96 0,-7-3-32 0,1-3-19056 16</inkml:trace>
  <inkml:trace contextRef="#ctx0" brushRef="#br0" timeOffset="8466.77">24880 1084 26719 0,'0'-3'2368'0,"0"1"-1888"0,0-2-480 0,0 2 0 0,0 2 2304 0,0 0 384 0,-4-2 64 0,4 0 0 0,0 2-944 0,4 0-192 0,-4 0-32 0,0 0-16 0,0 0-768 0,0 0-160 0,18 68-16 0,-18-68-16 0,0 0-112 0,12 77-32 0,-12-77 0 0,7 71 0 0,-7-71-144 0,0 62-48 0,0-62 0 0,-6 79 0 0,6-79-144 0,-9 75-128 0,2-31 144 0,1-5-144 0,-3 1 0 0,-3-5 0 16,3-1 0-16,1-4 0 0,3-2-448 0,-5-7-48 0,10-21 0 0,-9 38 0 0,9-38-112 0,-6 22-32 0,6-22 0 0,0 0 0 0,-9 21 160 0,5-21 32 0,2-4 0 0,2 2 0 0,0-5 192 0,0-3 64 0,2-1 0 0,2-4 0 16,5-2 192-16,-3 0 0 0,3-2 0 0,4 2 0 15,-1 1 0-15,3-1 0 0,2-2 0 0,1 2 0 16,-1 4 368-16,6 0-48 0,-2-1 0 0,-21 14 0 16,56-16 16-16,-56 16 0 0,0 0 0 0,81 0 0 15,-81 0-96-15,0 0-32 0,0 0 0 0,82 37 0 16,-82-37-32-16,0 0-16 0,0 0 0 0,44 72 0 15,-44-72 32-15,0 0 16 0,-6 60 0 0,-1-38 0 16,1-3-48-16,-7-4-16 0,1 0 0 0,-1 0 0 16,-4 4-144-16,0 0 0 0,2-4 0 0,-5-2 0 15,3-2 0-15,0-3-272 0,-2 1 64 0,0-5 16 16,4-2-192-16,-3 2-16 0,-5-4-16 0,2-4 0 16,3 0-96-16,-1-2-32 0,0-3 0 0,4 0 0 15,6 3-432-15,-3-9-96 0,5-2-16 0,5 0 0 16,4 0-1024-16,3 0-192 0,3 0-64 0,7 0-12128 15</inkml:trace>
  <inkml:trace contextRef="#ctx0" brushRef="#br0" timeOffset="8884.81">25599 1579 35935 0,'-3'0'1600'0,"-3"-4"320"0,2 2-1536 0,0-2-384 0,2 4 0 0,2-4 0 15,-5 1 1552-15,1 1 240 0,-2-8 64 16,-3 1 0-16,0-2-672 0,-4-3-128 0,1 5-32 0,-1-6 0 16,2 6-736-16,-2-1-160 0,-1 3-128 0,-1 1 192 15,0 4-336-15,0 4-64 0,0 4-16 0,-2 1 0 32,2 5-304-32,0 4-64 0,0 5-16 0,-3 2 0 15,3 1 128-15,5 2 32 0,-3 3 0 0,4-3 0 0,9-26 96 0,-12 49 32 0,12-49 0 0,0 0 0 31,0 0-192-31,10 58-16 0,-10-58-16 0,0 0 0 0,0 0-160 0,0 0-48 0,64-4 0 0,-64 4 0 16,33-19 432-16,-33 19 96 0,44-16 16 0,-44 16 0 16,47-23 208-16,-47 23 0 0,39-13 0 0,-39 13 0 15,0 0 656-15,56-11 176 0,-56 11 48 0,0 0 0 16,0 0 144-16,0 0 16 0,64 9 16 0,-64-9 0 0,0 0-32 0,0 0 0 16,0 0 0-16,0 0 0 0,0 0-208 0,0 0-48 15,0 0-16-15,0 0 0 0,0 0-432 16,49 54-96-16,-49-54-16 0,0 0 0 15,0 0-720-15,0 0-128 0,0 0-48 0,0 0 0 16,0 0-592-16,0 0-112 0,0 0-16 0,43-16-16 16,-39 8-2048-16,0-1-416 0</inkml:trace>
  <inkml:trace contextRef="#ctx0" brushRef="#br0" timeOffset="9104.84">25735 1584 7823 0,'0'0'704'0,"0"0"-576"16,-4-2-128-16,4 0 0 0,4-3 3872 0,-4-1 736 16,3-3 160-16,3-6 32 0,-2 0-320 0,1 3-64 15,5 5-16-15,-5 3 0 0,-5 4-1904 0,0 0-384 16,0 0-80-16,0 0-16 15,0 0-2016-15,59 56-256 0,-59-56-128 0,0 0-32 0,28 68 416 0,-28-68 304 0,0 0-48 0,19 70-16 16,-19-70-240-16,0 0 0 0,0 0 0 0,11 67-160 31,-11-67-224-31,0 0-32 0,0 0-16 0,0 0 0 16,-8 27-16-16,5-31-16 0,-1-2 0 0,2-1 0 16,-2-3 16-16,4-5 16 0,0-2 0 0,0-1 0 0,0-1 176 0,4-6 16 0,2-3 16 0,-1 4 0 15,5-4 0-15,-1 3 0 0,0 6 0 0,1-5 0 31,5 1-160-31,-2 3-48 0,6 1 0 0,2-2 0 0,-3 8-896 16,-18 13-176-16</inkml:trace>
  <inkml:trace contextRef="#ctx0" brushRef="#br0" timeOffset="9369.12">26682 1043 32255 0,'-6'4'2864'0,"6"-4"-2288"16,-9 5-576-16,9-5 0 0,0 0 1488 0,0 0 192 15,-15 17 48-15,2-7 0 0,1 7-48 0,-5 5 0 16,0 6 0-16,4-1 0 0,4 1-704 0,9-28-144 16,-15 62-16-16,15-62-16 0,-10 73-96 0,10-73-32 15,4 79 0-15,-4-79 0 0,15 77-544 0,-15-77-128 16,19 68 0-16,-19-68 0 15,0 0-944-15,36 73-160 0,-36-73-48 0,0 0 0 16,0 0-256-16,56 53-48 0,-56-53-16 0,0 0-17328 0</inkml:trace>
  <inkml:trace contextRef="#ctx0" brushRef="#br0" timeOffset="9586.26">26982 1050 24879 0,'12'-18'2208'0,"-9"8"-1760"0,-3 10-448 0,6-13 0 15,-6 13 3328-15,0 0 592 0,0 0 112 0,0 0 32 16,0 0-1808-16,0 0-352 0,0 0-80 0,0 0-16 16,68 51-640-16,-68-51-128 0,0 0-16 0,34 96-16 15,-34-96-208-15,15 73-32 0,-15-73-16 0,7 100 0 16,-7-100-400-16,-4 94-80 0,-1-40-16 0,-5 4 0 0,1-5-464 0,-4-8-112 16,2 2 0-16,-5-8-16 15,0-1-592-15,1-8-112 0,0 2-32 0,-4-11 0 16,-2 1-416-16,2-7-96 0</inkml:trace>
  <inkml:trace contextRef="#ctx0" brushRef="#br0" timeOffset="10170.21">28059 1148 33167 0,'0'0'2944'0,"0"0"-2352"0,0 0-464 0,0 0-128 16,-3-9 1312-16,3 9 240 0,-4-8 48 0,4 8 16 15,-6-17-192-15,0 6-32 0,1 2-16 0,-5-1 0 16,1 1-816-16,-6 3-176 0,-2 1-16 0,-2 1-16 16,-1 4-32-16,-3 2-16 0,2 5 0 0,-1-3 0 15,1 2-176-15,2 3-128 0,4 0 144 0,-3 3-144 16,18-12 0-16,-29 22 0 0,29-22 0 0,-20 25 0 15,20-25 0-15,0 0 0 0,0 0 0 0,-15 45 0 16,15-45 0-16,0 0 0 0,0 0 0 0,0 0 0 16,15 69 0-16,-15-69 176 0,0 0-176 0,0 0 160 15,39 77-160-15,-39-77 192 0,0 0-192 0,0 0 192 0,53 68-192 0,-53-68 0 16,0 0 0-16,0 0 0 0,52 53 0 0,-52-53 0 16,0 0 0-16,0 0 0 0,34 71 0 0,-34-71-144 15,0 0 144-15,0 0-160 0,0 75 160 0,0-75 144 16,0 0-16-16,-28 47-128 0,28-47 336 0,-21 28-32 15,21-28-16-15,-24 19 0 0,24-19-160 0,-23 15-128 16,23-15 192-16,-15 6-192 0,15-6-144 0,0 0-144 16,-18 9-32-16,18-9 0 15,0 0-128-15,0 0-48 0,0 0 0 0,0 0 0 0,0 0 160 0,0 0 16 16,0 0 16-16,0 0 0 0,0 0 304 0,0 0 0 16,15 66 0-16,-15-66 144 0,0 0 256 0,0 0 48 15,0 0 16-15,37 71 0 0,-37-71-48 0,0 0-16 16,19 70 0-16,-19-70 0 0,0 0-112 0,9 77-32 0,-9-77 0 15,0 0 0-15,0 77 80 0,0-77 16 0,0 0 0 0,2 60 0 16,-2-60-144-16,0 0-16 0,0 0-16 0,0 58 0 16,0-58-400-16,0 0-80 0,0 0-16 0,0 0 0 31,0 0-816-31,0 0-160 0,0 0-48 0,0 62-19344 0</inkml:trace>
  <inkml:trace contextRef="#ctx0" brushRef="#br0" timeOffset="11155.42">25037 3606 35935 0,'0'2'3200'0,"0"-2"-2560"0,2 0-512 0,-2 0-128 0,0 0 1008 0,4 2 176 0,-4 4 32 0,0-3 16 0,0-3-368 0,0 0-80 0,0 0-16 0,6 59 0 0,-6-59-352 0,3 48-80 0,-3-48-16 0,-3 49 0 0,3-49-144 0,-2 47-48 0,2-47 0 0,-4 44 0 0,4-44-128 0,0 39 0 0,0-39 0 0,0 0 0 0,-4 53 0 0,4-53 0 0,0 0 0 0,0 0 0 0,4 50 0 0,-4-50 0 0,0 0 0 0,0 0-176 0,0 0 176 0,0 0-128 0,39 76 128 0,-39-76-128 0,0 0 128 0,0 0 0 0,61 60-144 0,-61-60 144 0,0 0 0 0,0 0 0 0,54 58 0 0,-54-58 0 0,0 0 0 0,0 0 0 0,0 0 0 0,23 68 0 0,-23-68 128 0,-8 22 64 0,1-11 0 0,-3 3 0 0,-3-3-16 0,-2-2 0 15,-4 4 0-15,0-3 0 0,-5 1-176 0,0 2 0 16,-5-3 0-16,5-3 0 0,-8 3-160 0,6-3-112 16,3-3-32-16,2 1 0 15,3-5-400-15,3 0-64 0,2 0-32 0,-1 0-18160 16</inkml:trace>
  <inkml:trace contextRef="#ctx0" brushRef="#br0" timeOffset="13229.86">25697 2597 48383 0,'0'0'4288'0,"4"2"-3424"0,-4-2-688 0,0 0-176 0,0 0 992 0,0 0 160 0,0 0 48 0,0 0 0 0,0 0 240 0,0 0 48 0,52 66 16 0,-52-66 0 0,0 0-2016 0,34 86-384 0,-34-86-96 0,28 79-16 0,-28-79 368 0,21 73 80 0,-21-73 16 0,13 64 0 0,-13-64-224 0,10 55-32 0,-10-55-16 0,0 41 0 0,0-41 144 0,-4 21 32 0,0-16 0 0,2-3 0 0,-2-2 352 0,-1-3 80 0,1-7 16 0,2-3 0 0,2-4 32 0,-4-2 16 0,8-5 0 0,-4-4 0 0,6-4 144 0,3-4-160 0,1-5 160 16,5 1-160-16,0 1 864 0,3-3 160 0,3 3 32 0,2-4 16 0,5 5-1808 0,-2-1-352 0,2 5-80 0,1 0-16 0,-1 6 400 0,-4 0 80 0,1 7 16 0,-25 21-17968 0</inkml:trace>
  <inkml:trace contextRef="#ctx0" brushRef="#br0" timeOffset="13345.15">26080 2933 23951 0,'0'0'2128'0,"0"0"-1696"0,0 0-432 0,0 0 0 0,0 0 2896 0,0 0 496 0,0 0 112 0,0 0 16 0,0 0-1728 0,0 0-352 0,53 59-64 0,-53-59-16 0,0 0-720 0,0 0-128 0,81-13-48 0,-81 13 0 0,45-27-208 0,-21 8-64 0,3-3 0 0,-3 1 0 0,1-1-192 0,-7 1 0 0,3-3 0 0,-6 5 0 0,-2 0-320 0,-3-2-48 0,-1 8-16 0,-7-2 0 0,2 6-80 0,-8-1-32 0,2 3 0 0,-6 5 0 0,-1-6-176 0,-2 7-32 0,-2-3-16 0,-4 4 0 0,4 0 288 0,-2 4 64 0,-4-1 16 0,0 5 0 0,0 1 768 0,4 1 160 0,2 3 16 0,-2-2 16 0,4 6-16 0,1-2 0 0,1 4 0 0,1 0 0 16,8-19-16-16,0 0-16 0,-7 43 0 0,7-43 0 15,0 0-96-15,0 0-16 0,15 64 0 0,-15-64 0 16,0 0-176-16,0 0-32 0,0 0-16 0,49 62 0 16,-49-62-224-16,0 0 0 0,0 0 128 0,81 0-128 15,-81 0-320 1,52-23-96-16,-22 6-32 0,-2-2 0 0,6-9-160 0,0-2-32 0,-4-6-16 15,11-7-18288-15</inkml:trace>
  <inkml:trace contextRef="#ctx0" brushRef="#br0" timeOffset="13563.92">26860 2409 20271 0,'13'-71'896'0,"-9"48"192"0,-4 16-880 0,0 5-208 0,0 2 0 0,0-2 0 0,0-7 3536 0,0-1 672 16,0-3 128-16,0 2 16 0,0 1-1936 0,-4 5-400 16,-1 7-80-16,1 5-16 0,4-7-832 0,-13 32-160 15,13-32-32-15,-15 60-16 0,15-60-256 0,-15 87-48 16,9-35-16-16,-3 1 0 0,-1 1-240 0,1-1-64 15,3 0 0-15,-3-5 0 0,3 3-48 0,3 0-16 16,3 0 0-16,0-51 0 0,0 88-64 0,0-88 0 16,3 69-128-16,-3-69 192 0,0 0 496 0,21 70 80 15,-21-70 32-15,0 0 0 16,0 0-1968-16,0 0-400 0,0 0-80 0,0 0-16 16,66 23 576-16,-66-23 96 0,24-29 32 0,-13 9 0 15,-1 7-448-15,-4-6-64 0</inkml:trace>
  <inkml:trace contextRef="#ctx0" brushRef="#br0" timeOffset="13762.16">26633 2623 23039 0,'-15'12'1024'0,"5"-7"192"0,3-3-960 0,1 2-256 0,4 0 0 0,-1-4 0 16,3 0 3136-16,0 0 592 0,0 0 112 0,0 0 32 15,0 0-1856-15,0 0-368 0,0 0-80 0,0 0-16 16,0 0-656-16,0 0-144 0,80 34-32 0,-80-34 0 15,59-10-352-15,-59 10-80 0,67-19-16 0,-67 19 0 16,74-28-400-16,-74 28-96 0,69-30-16 0,-35 13 0 16,-4 0-800-16,-30 17-176 0</inkml:trace>
  <inkml:trace contextRef="#ctx0" brushRef="#br0" timeOffset="14082.02">27152 2522 17567 0,'0'0'384'0,"0"0"64"0,-15 26 32 0,15-26 32 16,0 0-512-16,0 0 0 0,-14 25 0 0,14-25 0 0,-15 33 4928 0,15-33 896 15,-18 59 192-15,18-59 16 0,-19 62-3984 0,19-62-816 16,-10 58-144-16,10-58-48 0,-2 53 496 0,2-53 112 16,0 0 16-16,6 62 0 15,-6-62-1856-15,0 0-384 0,0 0-64 0,0 0 0 0,0 0 416 0,0 0 96 16,0 0 128-16,0 0-208 0,58 45 416 0,-58-45 96 16,29-19 16-16,-29 19 0 15,30-26-1792-15,-13 9-368 0,-2 0-64 0,2-2-16 16,-1 0 176-16,-1 0 16 0,-1 4 16 0,-3 0 0 0,-2 6 1312 0,1-4 256 0,-5 7 144 0,-5 6-160 15,0 0 1632-15,13-13 320 0,-13 13 64 0,0 0 0 16,0 0-464-16,0 0-112 0,0 0 0 0,0 0-16 16,0 0-48-16,0 0-16 0,16 66 0 0,-16-66 0 15,0 0-464-15,0 0-96 0,0 0 0 0,0 0-16 16,0 0-432-16,0 0-64 0,0 0-128 0,0 0 176 31,56 49-624-31,-56-49-112 0,0 0-16 0,24-15-16 0,-24 15-688 16,21-21-128-16,-21 21-16 0,23-23-19440 0</inkml:trace>
  <inkml:trace contextRef="#ctx0" brushRef="#br0" timeOffset="14366.59">27531 2597 4607 0,'0'0'400'15,"0"0"-400"-15,0 0 0 0,0 0 0 16,0 0 3584-16,0 0 640 0,0 0 128 0,0 0 32 16,0 0 176-16,0 0 48 0,0 0 0 0,0 0 0 0,62 53-2592 0,-62-53-512 15,0 0-96-15,19 60-32 0,-19-60-544 0,0 0-96 16,15 75-32-16,-15-75 0 0,0 0-224 0,6 68-48 15,-6-68-16-15,0 0 0 0,-4 47-288 0,4-47-128 16,0 0 128-16,0 0-128 0,0 0 128 0,0 0-128 16,-11 28 0-16,11-28 128 0,-6-10-128 0,6 1 0 15,0-6-160-15,0-4 160 0,0-3-272 0,6-3 32 16,-4 1 16-16,5-4 0 0,-1-1 32 0,3-1 0 16,4 6 0-16,-3-4 0 0,5 3 32 0,0-1 16 15,0 9 0-15,-2-2 0 0,-13 19 0 0,24-20 0 0,-24 20 0 16,0 0 0-16,0 0-128 0,0 0-32 0,0 0 0 0,68 7 0 31,-68-7-368-31,0 0-80 0,0 0-16 0,0 0-17328 0</inkml:trace>
  <inkml:trace contextRef="#ctx0" brushRef="#br0" timeOffset="14781.12">28027 2606 27647 0,'0'0'2448'16,"0"0"-1952"-16,0 0-496 0,0 0 0 16,0 0 2800-16,0 0 464 0,0 0 80 0,0 0 32 15,0 0-1456-15,0 0-272 0,0 0-64 0,15 70-16 16,-15-70-544-16,0 0-96 0,0 60-32 0,0-60 0 16,0 0-320-16,-5 62-64 0,5-62 0 0,0 0-16 0,0 0-496 15,-10 58 128-15,10-58-128 0,0 0 0 0,0 0-272 0,0 0-112 16,0 0 0-16,0 0-16 15,0 0-304-15,0 0-48 0,0 0-16 0,13-24 0 16,-3 5 128-16,-4 0 0 0,3-3 16 0,4-3 0 0,-2 1 368 0,3 0 64 16,1-1 0-16,0 3 16 0,0 1 176 0,-2 2 224 15,2 0-48-15,-2 4-16 0,-13 15 352 0,24-15 80 16,-24 15 16-16,0 0 0 0,0 0 96 0,0 0 32 16,0 0 0-16,0 0 0 0,62 27-144 0,-62-27-16 15,0 0-16-15,0 0 0 0,0 0-144 0,27 75-32 16,-27-75 0-16,0 0 0 0,13 64-144 0,-13-64-48 15,0 0 0-15,9 71 0 0,-9-71-192 0,0 0 0 0,4 66 0 0,-4-66 0 32,0 0-416-32,2 58-176 0,-2-58-48 0,0 0 0 15,0 53-768-15,0-53-176 0,0 0-16 0,0 0-19328 0</inkml:trace>
  <inkml:trace contextRef="#ctx0" brushRef="#br0" timeOffset="16802.53">24806 11960 25791 0,'0'-8'2304'0,"0"2"-1856"0,0-1-448 0,0 5 0 0,0-2 2400 0,0-1 384 0,2-7 80 0,2-1 16 0,-4-6-640 0,4 1-128 0,1 3-32 0,1 9 0 0,0 0-864 0,1 8-160 0,-1 8-32 0,-6-10-16 0,0 0-432 0,22 62-64 0,-22-62-32 0,17 78 0 0,-9-36-160 0,-6 1-16 0,1 10-16 0,-6-1 0 0,1-3-288 0,-2 4 160 0,-5-6-160 0,3-6 128 0,0-5-128 0,2-6 0 0,1-8 0 0,1-1 0 0,2-2-448 0,0-6-80 0,0 2-16 0,2-9 0 0,1-6-288 0,-3-6-64 0,6 2-16 0,-2-1 0 15,5-9 144-15,-3-1 16 0,3-5 16 0,1-1 0 0,5-5 336 0,-6-4 64 16,4 0 16-16,2-2 0 0,-3 0 320 0,1 2-144 16,6 2 144-16,-1-3 0 0,-3 3 0 0,4 4 320 15,2 1-32-15,-2 3-16 0,-1 6 192 0,3-1 48 16,-2 2 0-16,0 2 0 0,-19 11-48 0,32-15 0 15,-32 15 0-15,0 0 0 0,0 0-144 0,58-13-48 16,-58 13 0-16,0 0 0 0,0 0-272 0,0 0 0 16,0 0 0-16,0 0 0 0,0 0-240 0,0 0-96 15,0 0-32-15,69 0 0 16,-65 0-336-16,0 0-80 0,2 0-16 0,-6 0 0 16,3 4-416-16,-3-3-64 0,2 3-32 0,-2 0 0 15,0 2-560-15,0-3-112 0,4 3-32 0,-4 0 0 0,4 3 2272 0,-4-9 448 0,0 0 80 0,0 0 32 16,30 58 720-16,-30-58 128 0,0 0 48 0,43 72 0 15,-43-72-928-15,0 0-176 0,47 67-32 0,-47-67-16 16,0 0-256-16,0 0-48 0,55 62-16 0,-55-62 0 16,0 0-240-16,0 0 0 0,0 0 0 0,0 0 0 15,80 25-336 1,-80-25-112-16,0 0-32 0,0 0 0 0,53-19-2144 0,-44 10-448 16,-3-1-64-16,3-1-11712 0</inkml:trace>
  <inkml:trace contextRef="#ctx0" brushRef="#br0" timeOffset="17353.78">25887 12187 1839 0,'0'0'0'0,"0"0"0"0,0 0 0 0,32-19 160 0,-25 17-160 0,-1-2 0 0,7-5 0 0,8-4 0 0,11-8 1024 0,2-3 160 16,-4-1 32-16,-2 3 16 0,-9 7 1248 0,-10 0 240 16,0 2 48-16,-9 3 16 0,0 5 32 0,-7-3 16 15,-3 6 0-15,-1-2 0 0,-2 3-608 0,2 1-128 16,-2 1-32-16,-8 3 0 0,2 0-864 0,-3 3-176 15,1 3-48-15,-2 3 0 0,8 0-272 0,-3 2-64 16,-1 6-16-16,0 1 0 0,4 3-272 0,4-4-48 16,-3 3-16-16,9 2 0 0,-1-5-128 0,6-21-32 15,0 0 0-15,8 56 0 0,-8-56-128 0,0 0 0 16,0 0 0-16,0 0 128 0,0 0-128 0,81 10 0 0,-81-10 0 16,37-28 0-16,-12 9-144 0,-3-4 144 0,3-1-192 0,-1-3 192 15,-3 1-320-15,1 0 64 0,3 0 0 0,-5 1 0 16,3 4 0-16,-8 3 16 0,4 3 0 0,-6 1 0 15,-13 14 368-15,0 0 80 0,0 0 16 0,0 0 0 16,0 0 208-16,0 0 32 0,0 0 16 0,0 0 0 16,0 0 0-16,52 76 0 0,-52-76 0 0,0 47 0 15,0-47-64-15,-1 41-16 0,1-41 0 0,-2 41 0 16,2-41-80-16,0 0-32 0,2 43 0 0,-2-43 0 16,0 0-288-16,0 0 160 0,0 0-160 0,0 0 128 15,0 0-368-15,0 0-80 0,0 0 0 0,75-13-16 16,-60 2-272-16,-2-2-48 15,2-6-16-15,-4 4 0 0,6-4 96 0,-6 0 0 0,8-1 16 0,-6 1 0 16,2-2 352-16,0 8 64 0,-1 0 16 0,-5 7 0 0,-2 1 464 0,-7 5 112 16,0 0 0-16,0 0 16 0,0 0 304 0,0 0 48 15,0 0 16-15,51 77 0 0,-51-77 16 0,0 0 16 16,10 58 0-16,-10-58 0 0,0 0-128 0,0 0-32 16,0 0 0-16,9 55 0 0,-9-55-496 0,0 0-208 15,0 0 176-15,0 0-176 16,0 0-448-16,0 0-192 0,0 0-48 0,34-15 0 15,-29 3-720-15,-1-7-128 0,-2 1-48 0,2-5-18192 0</inkml:trace>
  <inkml:trace contextRef="#ctx0" brushRef="#br0" timeOffset="17538.16">26567 11740 4607 0,'-21'-38'400'0,"12"23"-400"0,3 9 0 0,6 3 0 0,-3-1 3968 0,3 4 720 0,-6-2 144 0,-2-4 32 0,1 3 64 0,-2-3 32 0,-1 6 0 0,6 2 0 0,1 5-3312 0,3-7-672 0,0 0-128 0,0 0-16 0,0 0-416 0,0 0-80 0,43 66-16 0,-43-66 0 0,0 0-320 0,0 0 0 0,0 0-160 0,69 47 160 0,-69-47-896 0,0 0-80 0,0 0-16 0,0 0-17440 0</inkml:trace>
  <inkml:trace contextRef="#ctx0" brushRef="#br0" timeOffset="17788.23">26830 11995 19343 0,'0'0'848'0,"0"0"192"15,0 0-832-15,0 53-208 0,0-53 0 0,0 0 0 16,0 0 3552-16,0 0 672 0,-4 43 128 0,4-43 16 15,0 0-1872-15,-1 53-368 0,1-53-80 0,0 0 0 16,0 0-1312-16,0 0-256 0,0 0-48 0,0 0-16 0,0 0-416 16,0 0-256-16,0 0 48 0,0 0 0 15,35-23-624-15,-22 2-112 0,1-1-16 0,-3-3-16 16,8-3-1456-16,-6 2-304 0,4 2-48 0,0-5-16 16,-6 7 1744-16,2 1 352 0,-4 6 64 0,-3 2 0 0,0 7 2896 0,-2 1 576 15,-4 5 112-15,0 0 32 0,0 0-1184 0,0 0-224 16,0 0-48-16,0 0-16 0,24 67-384 0,-24-67-80 15,0 0-16-15,9 68 0 0,-9-68-272 0,0 0-64 16,10 77-16-16,-10-77 0 0,0 0-384 0,15 71-80 16,-15-71-16-16,0 0 0 15,0 0-832-15,0 0-192 0,37 62-16 0,-37-62-16 16,0 0-592-16,0 0-112 0</inkml:trace>
  <inkml:trace contextRef="#ctx0" brushRef="#br0" timeOffset="18039">27503 11601 35007 0,'-11'0'1552'0,"7"1"320"0,-2 3-1488 0,-1 0-384 0,5 0 0 0,-2 1 0 15,-1 5 1472-15,1-1 208 0,-9 12 48 0,1 7 16 16,-1 10-464-16,2 3-112 0,2 0-16 0,3 3 0 15,-2 1-384-15,6 0-96 0,2-45-16 0,0 82 0 16,0-82-272-16,10 81-48 0,-10-81-16 0,21 72 0 0,-21-72-320 0,0 0-128 16,43 82 0-16,-43-82 0 15,0 0-992-15,0 0-192 0,71 29-32 0,-71-29-18864 16</inkml:trace>
  <inkml:trace contextRef="#ctx0" brushRef="#br0" timeOffset="18255.23">27883 11614 12895 0,'-6'-8'1152'0,"0"4"-928"16,3 3-224-16,3 1 0 0,-4 1 5568 0,4-1 1088 15,0 0 192-15,0 0 64 0,0 0-3920 0,0 0-784 16,19 72-160-16,-19-72-16 0,22 66-512 0,-22-66-112 16,25 77 0-16,-25-77-16 0,24 77-304 0,-24-77-48 0,19 92-16 0,-10-34 0 15,-3-2-576-15,-6-56-112 16,0 106-16-16,-6-63-16 15,6-43-640-15,-19 77-128 0,4-47-32 0,-3-4 0 16,-1-1-848-16,-4-5-160 0,3-1-32 0,-3-7-20496 0</inkml:trace>
  <inkml:trace contextRef="#ctx0" brushRef="#br0" timeOffset="18840.75">28708 11557 35007 0,'-4'-15'1552'0,"-2"8"320"0,6-1-1488 0,-4 5-384 15,4-5 0-15,-5 6 0 0,1-4 1424 0,-2-1 224 16,-1-4 32-16,-4-4 16 0,-3 2-560 0,-1-1-112 16,4 7-32-16,-6 3 0 0,6 4-608 0,-4 2-128 15,-2 5-32-15,2 3 0 0,0-1-224 0,2 6 0 16,2 0 0-16,11-15 0 0,-19 38 0 0,19-38 0 16,-15 43 0-16,15-43 0 0,-13 40 0 0,13-40 0 0,0 0 0 0,-2 58 0 15,2-58 0-15,0 0 0 0,0 0 0 0,15 68 0 16,-15-68 256-16,0 0 16 0,0 0 0 0,43 60 0 15,-43-60 48-15,0 0 0 0,0 0 0 0,54 49 0 16,-54-49-16-16,0 0 0 0,0 0 0 0,0 0 0 16,62 54-96-16,-62-54-16 0,0 0 0 0,0 0 0 15,19 70-192-15,-19-70 144 0,0 0-144 0,-15 62 128 16,15-62-128-16,-22 48 0 0,10-27 0 0,-3 2 0 16,2-3 0-16,-2-1 0 0,2 0-192 0,2-4 192 15,-2-2-640 1,1-4 0-16,12-9 0 0,-18 17 0 0,18-17 16 0,-14 10 0 0,14-10 0 15,-9 7 0-15,9-7 128 0,0 0 32 16,0 0 0-16,0 0 0 0,0 0 288 0,0 0 176 0,0 0-192 0,0 0 192 16,0 0 128-16,0 0 128 0,0 0 16 0,66 38 16 0,-66-38 352 0,0 0 80 15,0 0 16-15,69 64 0 0,-69-64-64 0,0 0-16 16,60 82 0-16,-60-82 0 0,0 0-272 0,36 72-48 16,-36-72-16-16,0 0 0 0,19 81-320 0,-19-81 0 15,0 56 0-15,0-56-128 16,-6 55-816-16,6-55-144 0,-9 43-48 0,9-43-19824 15</inkml:trace>
  <inkml:trace contextRef="#ctx0" brushRef="#br0" timeOffset="19876.64">26757 13551 22111 0,'-4'-11'1968'0,"-1"2"-1584"0,1 5-384 0,0 4 0 0,2-4 2752 0,-5-2 480 0,-5-3 96 0,-6-2 0 0,-11-2-864 0,-1 3-176 0,-4 5-48 0,6 10 0 0,-2 1-288 0,8 11-64 0,-3 3-16 0,1 9 0 0,5 4-2000 0,0 11-416 0,0 3-80 0,4 7-16 0,6 4 832 0,3 3 144 0,6 2 48 0,6-1 0 0,3 2-112 0,1 2-16 0,1 2 0 0,2 1 0 0,2 1 160 0,2 3 32 0,4 12 0 0,-1-8 0 0,-3-15 48 0,-17-62 16 0,29 94 0 0,-29-94 0 0,26 71-320 0,-26-71-48 0,22 56-16 0,-22-56 0 0,0 0-320 0,19 64-64 0,-19-64 0 0,0 0-16 32,0 0-240-32,0 42-32 0,-4-40-16 0,-5-2 0 0,-4-6 560 0,2-3 0 0,-8-3 0 0,-6-5 0 31,1-3-1760-31,-4 1-448 0,0-6-96 0,-2 1 0 16,-2-2 464-16,-2-1 112 0,0-1 0 0,-2-6 16 15,2 2 288-15,2 2 48 0,2-3 16 0,-2 3 0 0,8 7 1808 0,3-1 352 0,-1 7 80 0,7 3 16 16,2 3 640-16,7 0 144 0,0 2 32 0,6-1 0 15,0 4-896-15,0 6-176 0,0 0-48 0,29-22 0 16,-29 22 32-16,0 0 0 0,60-26 0 0,-60 26 0 16,52-14 160-16,-52 14 48 0,66-15 0 0,-66 15 0 15,83-15-64-15,-83 15-16 0,92-13 0 0,-92 13 0 0,81-15-384 0,-81 15-80 16,95-19-16-16,-38 4 0 0,1 2-272 0,-3-2 0 16,-55 15 0-16,95-24 0 15,-95 24-384-15,62-17-48 0,-62 17 0 0,0 0 0 0,0 0 176 0,0 0 48 16,0 0 0-16,0 0 0 0,0 0 80 0,0 0 128 15,0 0-208-15,0 0 80 0,0 0 128 0,10 62 0 16,-10-62-144-16,-30 26 144 0,11-11-256 0,0-4 0 16,0 3 16-16,-3-5 0 15,1 0-192-15,1-3-32 0,1-2-16 0,0-2 0 16,6-2-16-16,-2 0 0 0,3-4 0 0,3 2 0 16,0-7 64-16,5 3 16 0,8-7 0 0,-2 2 0 0,-2 11 176 0,28-29 48 15,-28 29 0-15,47-33 0 0,-47 33 352 0,52-29 80 0,-52 29 16 16,68-28 0-16,-68 28 352 0,73-24 80 0,-73 24 16 15,68-19 0-15,-68 19 128 0,71-11 16 0,-71 11 16 0,66-8 0 16,-66 8-176-16,0 0-48 0,77 8 0 0,-77-8 0 16,0 0-128-16,0 0-16 0,0 0-16 0,0 0 0 15,49 60-128-15,-49-60-32 0,-15 28 0 0,6-13 0 16,-1 2-128-16,-5-2-48 0,2-4 0 0,-6 6 0 16,4-7-288-16,-5 1-64 0,1 2-16 0,-6-7 0 31,7-1-448-31,-1-1-96 0,0 0 0 0,0-4-16 0,4 0-80 0,0-2-16 0,2-4 0 15,2 1 0-15,1-1-96 0,3-3-32 0,1-1 0 0,6-5 0 16,0 2-528-16,4-2-128 0</inkml:trace>
  <inkml:trace contextRef="#ctx0" brushRef="#br0" timeOffset="20280.14">27802 13801 21183 0,'-11'-5'944'16,"3"1"192"-16,1 0-912 0,7 4-224 0,-10-2 0 0,10 2 0 0,-7 0 2544 0,1 2 464 0,-7 2 80 0,-4 1 32 0,0 9-320 0,0-1-64 0,-2 6-16 0,4 5 0 0,-2 6-1264 0,6 2-256 0,-4 4-48 0,6 3-16 0,5 2-176 0,-2 3-16 0,2-1-16 0,4-43 0 0,4 90-320 0,-4-90-64 0,6 79-16 0,-6-79 0 0,15 71-304 0,-15-71-64 0,28 57-16 0,-28-57 0 0,0 0-720 0,0 0-160 0,73 43-32 0,-73-43 0 0,47-17-1040 0,-26-2-224 0</inkml:trace>
  <inkml:trace contextRef="#ctx0" brushRef="#br0" timeOffset="20447.37">28003 13792 2751 0,'-6'-4'256'0,"6"4"-256"15,-13-2 0-15,13 2 0 0,-6-5 6784 0,6 5 1328 16,0 0 256-16,0 0 48 0,0 0-4496 0,0 0-896 15,0 0-176-15,0 0-32 0,0 0-1392 0,10 67-272 16,-10-67-48-16,0 0-16 0,47 60-480 0,-47-60-96 16,39 57-32-16,-39-57 0 0,38 64-336 0,-38-64-144 15,24 69 128-15,-24-69-128 0,15 81 0 0,-15-81 0 16,0 92 128-16,0-92-128 16,-9 73-336-16,0-35-112 0,-6 1 0 0,-8 3-16 15,-3-3-304-15,-3-5-48 0,1-2-16 0,-2 2-19424 0</inkml:trace>
  <inkml:trace contextRef="#ctx0" brushRef="#br0" timeOffset="21295.85">25532 15752 39615 0,'0'0'3520'0,"0"0"-2816"0,0 0-560 0,0 0-144 0,0 0 480 0,0 0 64 0,0 0 16 0,0 0 0 0,15 62 208 0,-15-32 32 0,-10 11 16 0,1 2 0 0,-6 1-368 0,0 1-80 0,-4 2-16 0,0 0 0 0,0-4-176 0,4-2-48 0,0-5 0 0,2-6 0 0,4-5-128 0,-2-3 0 0,11-22 0 0,-8 34 0 0,8-34-144 0,0 0-16 0,0 0 0 0,13 45 0 0,-13-45 0 0,0 0 0 0,0 0 0 0,0 0 0 0,83 38 160 0,-83-38 0 0,0 0 0 0,81 18 128 0,-81-18 64 16,0 0 32-16,88 19 0 0,-88-19 0 0,0 0 96 0,90 28 0 0,-90-28 16 0,0 0 0 0,66 44 144 0,-66-44 32 15,0 0 0-15,24 48 0 0,-24-48 80 0,0 44 32 16,-3-24 0-16,-9 3 0 0,3-4-32 0,-8 0 0 15,-4 5 0-15,-3 4 0 0,-8 2-272 0,-4-2-48 0,-5 2-16 0,-4 4 0 16,-2 0-256-16,0 0 0 0,-2 0 0 0,0-2-144 31,-2 2-432-31,3-6-64 0,-1 0-32 0,0-2 0 16,2-3-368-16,4-3-80 0,3-1-16 0,6-6 0 16,2-3-368-16,8-5-80 0</inkml:trace>
  <inkml:trace contextRef="#ctx0" brushRef="#br0" timeOffset="29130.86">1065 2031 38927 0,'0'0'3456'0,"-13"0"-2752"0,13 0-576 0,-15 0-128 0,5 4 512 0,-5-4 80 0,6 4 16 0,9-4 0 0,-15 6-320 0,15-6-64 0,-13 9-16 0,-2 2 0 0,-4 4-208 0,-4 4 0 0,-1 4 0 0,3 3 0 0,-3 0 0 0,5 4 0 0,4-2 0 0,-2 3-160 0,6 1 160 0,2-4-128 0,-1 2 128 0,4-6-128 0,6-24 128 0,2 47 0 0,-2-47 0 0,0 0 0 0,23 49 0 0,-23-49 0 0,0 0 0 0,0 0 0 0,58 39 0 0,-58-39 0 0,0 0 0 0,0 0 0 0,73 14 0 0,-73-14 0 0,0 0 0 0,0 0 0 0,66-10 0 0,-66 10 0 0,0 0 0 0,0 0 0 0,57-24 0 0,-57 24-128 0,0 0 128 0,50-40-192 0,-50 40-224 0,34-35-48 0,-34 35-16 0,36-44 0 0,-36 44-1744 0,36-48-336 0,-14 18-80 0,3-8-12208 0</inkml:trace>
  <inkml:trace contextRef="#ctx0" brushRef="#br0" timeOffset="29180.69">1383 1983 14735 0,'-6'-4'640'0,"4"2"160"0,2 2-640 0,0 0-160 0,0 0 0 0,0-2 0 0,0 2 2592 0,-2 0 480 0,2-2 112 0,0 2 16 0,-5 2-176 0,5 0-16 0,-4 4-16 0,0 3 0 0,2 0-1536 0,-2 1-304 0,1 5-64 0,1 4-16 15,2-1-448-15,-4 7-96 0,0 3-16 0,2 6 0 0,-1 9-48 0,-1 6-16 0,2 4 0 0,2 5 0 0,-4-2-32 0,2-1-16 0,2-3 0 0,0-5 0 0,2-2-240 0,-2-45-160 0,8 72 192 0,-8-72-192 0,11 62 0 0,-11-62 0 0,0 0 0 0,13 71-144 0,-13-71-112 0,0 0 0 0,0 0-16 0,21 64 0 0,-17-51-176 0,1-3-16 0,-1-1-16 0,-4-3 0 0,2-4-208 0,2 1-32 0,-4-3-16 0,0 0 0 16,-4-3-1040-16,2-3-208 0,2-2-32 0,0-9-13952 16</inkml:trace>
  <inkml:trace contextRef="#ctx0" brushRef="#br0" timeOffset="29465.39">1195 1975 17679 0,'0'-2'768'0,"-4"2"192"0,4-4-768 0,0 3-192 15,0 1 0-15,0-4 0 0,0 4 4416 0,4 0 864 16,1 0 160-16,1 0 48 0,7 0-3504 0,6 4-688 16,-19-4-144-16,0 0-16 0,79 7-432 0,-79-7-64 15,0 0-32-15,99 17 0 0,-99-17-192 0,0 0-32 0,87 19-16 16,-87-19 0-16,0 0-368 0,77 24 144 0,-77-24-144 0,0 0 0 15,0 0 0-15,0 0 0 0,71 53 0 0,-71-53 0 16,0 0-208-16,0 0-48 0,2 67-16 0,-7-44 0 16,-9 0 80-16,3 3 0 0,-4-2 16 0,-4 3 0 15,-5 1 176-15,-2-2-208 0,1 0 80 0,-1-1 128 16,0-3-336-16,5-1 48 0,-4-4 16 0,3-2 0 16,3-6-272-16,4-3-48 15,4-2-16-15,1-2 0 0,7-2-1088 0,1-2-224 0,2-2-32 0,11-2-13792 16</inkml:trace>
  <inkml:trace contextRef="#ctx0" brushRef="#br0" timeOffset="29898.72">1796 2092 26719 0,'-4'0'2368'15,"4"0"-1888"-15,-2 0-480 0,2 0 0 0,0 0 2688 0,0 1 448 16,0 3 96-16,0-2 16 0,-3 4-1840 0,3 1-352 16,0 4-80-16,0 1-16 0,0 1-384 0,0 6-96 15,0 3-16-15,0-22 0 0,0 0-128 0,9 74-16 16,-9-74-16-16,0 0 0 0,11 75-112 0,-11-75 0 16,0 0-16-16,0 0 0 0,29 77-176 0,-29-77 0 0,0 0 0 0,0 0 0 15,0 0 0-15,0 0 0 16,0 0-224-16,0 0 80 0,75 4-32 0,-60-18 0 0,-4-4 0 0,6-5 0 31,0-1-240-31,0-8-48 0,7-4-16 0,-5-4 0 16,2-3 32-16,-3 4 0 0,1 1 0 0,-4 1 0 0,-2 3 240 0,-3 4 48 0,-3 3 16 0,3 3 0 15,-3 5 144-15,-7 8 176 0,2-2-48 0,-2 7 0 16,0 2 336-16,0 2 64 0,-2 4 16 0,-1 2 0 16,-1 6 0-16,2 1 0 0,-4 6 0 0,2 2 0 15,4 5-192-15,-5 2-32 0,5 10-16 0,-4-2 0 16,4 0-16-16,-4 1 0 0,4-35 0 0,-2 89 0 15,2-46 32-15,0-43 0 0,6 83 0 0,-6-83 0 16,13 71-160-16,-13-71-32 0,0 0 0 0,0 0 0 16,49 77-720-16,-49-77-160 0,0 0-16 0,0 0-13136 15,0 0-2624-15</inkml:trace>
  <inkml:trace contextRef="#ctx0" brushRef="#br0" timeOffset="30739.43">994 3696 1839 0,'0'0'160'0,"0"-1"-160"0,0 1 0 0,-6-2 0 0</inkml:trace>
  <inkml:trace contextRef="#ctx0" brushRef="#br0" timeOffset="31185.91">941 3702 1839 0,'0'0'160'0,"0"0"-160"0,0 0 0 0,0 0 0 0,0 0 864 0,0 0 144 0,0 0 16 16,0 0 16-16,0 0 880 0,0 0 192 0,0 0 16 0,4 0 16 0,-4 0 592 0,0 0 112 0,0 2 32 0,0 0 0 0,0 3-192 0,0-3-16 0,0 6-16 0,0-3 0 0,0 5-912 0,0-1-176 0,0 3-32 0,2 3-16 0,-2 2-816 0,3 1-144 0,-3 3-48 0,0 0 0 0,2 1-256 0,2 1-64 0,0 1-16 0,1 2 0 0,-5-26 0 0,10 55 0 0,-10-55 0 0,9 58 0 0,-9-58-176 0,6 51 160 0,-2-25-160 0,-2-1 160 0,-1 3-160 0,1 0 0 0,-2 2 144 0,4 0-144 0,-4 2 128 0,0-2-128 0,0 0 160 0,0 2-160 0,0 6 176 0,0 1-176 0,-4 3 192 0,4-1-192 0,0 0 128 0,-2-1-128 0,1 1 0 0,-1 0 0 0,-2 1 128 0,2-3-128 0,2-1 0 0,-4-4 0 0,0 0 0 0,3-3 0 0,1 3 128 0,-4 2-128 0,-2-2 0 0,2 3 0 0,-1 1 128 0,1-4-128 0,2 0 0 0,-2 0 160 0,-1 3-160 0,1 4 128 0,0 3-128 0,-1-1 160 0,-1 2-160 0,2 4 160 0,-1-6-160 0,-3 0 0 15,2 1 0-15,5-1 128 0,-3-9-128 0,0 9 0 16,2 0 0-16,-2 6 0 0,4-2 0 0,-3-2 0 16,1-4 0-16,-2 3 0 0,4 8 0 0,-6 3 0 15,6 7 0-15,-5 0 0 0,1-4 0 0,4 0 0 16,-6 0 0-16,3-1 0 0,-3-1 160 0,2-9-160 0,0-4 192 15,3 8-192-15,-3 9 160 0,-2 10-160 0,1 11 128 0,1 5-128 16,-2 1 0-16,-1-1 0 0,1-3 128 0,2-14-128 16,2-14 0-16,-1 9 0 0,-1 16 0 0,-2 20 0 15,1 7 0-15,-1 8 0 0,2 5 0 0,-2 0 0 16,3-1 0-16,-3 1 128 0,-1 6-128 0,5 4 0 16,-4-10 144-16,2 4-144 0,1 5 160 0,1 7-160 15,-2 3 144-15,-2 0-144 0,3-4 128 0,-3 4-128 16,2-9 0-16,0 5 128 0,2 8-128 0,-3 2 0 15,1-12 0-15,0-1 0 0,2 1 0 0,2 2 0 16,0 1 0-16,0 7 0 0,0-1 0 0,0-4 0 16,0-7 0-16,0-5 0 0,2-6 128 0,2 1-128 0,-2-16 0 15,2 10 0-15,-1 12 0 0,3 1 0 0,-2-8 0 16,-2 1 0-16,2-7 0 0,-1 3 0 0,-3-18 0 16,2 3 0-16,2 3 0 0,-4-7 0 0,4-4 0 0,-4 0 0 15,0-4 0-15,0 0 0 0,0-7 0 0,0 3 0 16,0-1 0-16,0-2 0 0,2-10 0 0,1-2 0 15,-1-3 0-15,2 0 0 0,0 3 0 0,1-7 0 16,-1 2 0-16,-2-4 0 0,2-6 0 0,-1-1 0 16,3-3-128-16,-2-7 128 0,2-2-224 0,-5-1 32 15,3-3 0-15,0-1 0 0,-4-8-144 0,2-2-32 16,2-5 0-16,-4 1 0 16,0-5-112-16,0 0-32 0,-4-2 0 0</inkml:trace>
  <inkml:trace contextRef="#ctx0" brushRef="#br0" timeOffset="33473.11">1061 3467 21183 0,'0'0'1888'0,"-5"0"-1504"0,1 0-384 0,4 2 0 0,-4-2 1824 0,2 0 288 0,-5 2 64 0,-1 4 16 0,-1-5 48 0,1 3 0 0,-1 0 0 0,3 2 0 0,3-3-1088 0,1 3-224 0,2 0-32 0,3-1-16 0,3-1-464 0,3 2-96 0,-3 1 0 0,7-3-16 0,-1 2-80 0,-12-6-16 0,0 0 0 0,0 0 0 0,82 20-32 0,-82-20-16 0,0 0 0 0,85 13 0 0,-85-13-160 0,0 0 0 0,96 10 144 16,-96-10-144-16,0 0 0 0,101 15 0 0,-101-15 0 0,0 0 0 0,102 15 0 0,-102-15 0 0,0 0 0 0,99 22 0 0,-99-22 0 0,0 0 0 0,107 25 0 0,-107-25 0 0,0 0 0 0,109 24 0 0,-109-24 0 0,74 12 0 0,-74-12 0 0,92 16 0 0,-92-16 0 0,124 15 128 0,-124-15-128 0,107 14 0 0,-107-14 128 0,113 9-128 0,-113-9 192 0,122 6-48 0,-122-6 0 0,120-4 0 0,-52 2-16 0,7-2 0 16,2-1 0-16,4 1 0 0,-4-4 48 0,-4 3 0 15,-7 3 0-15,-8-2 0 0,-58 4 0 0,88-6 0 16,-88 6 0-16,85-9 0 0,-85 9-48 0,81-4-128 15,-81 4 192-15,69-2-64 0,-69 2-128 0,81 0 160 0,-81 0-160 16,73 2 160-16,-73-2-160 0,70 4 0 0,-70-4 0 16,68 4 0-16,-68-4 0 0,0 0 0 0,82 5 0 0,-82-5 0 15,0 0 0-15,81 6 0 0,-81-6 0 0,0 0 0 16,79 4 0-16,-79-4 0 0,0 0 0 0,60 0 0 16,-41 0 0-16,2-4 0 0,-1 0 0 0,3 2 0 15,-23 2 0-15,0 0 128 0,62-5-128 0,-43 3 0 16,1 0 0-16,-1 2 0 0,-19 0 0 0,0 0 0 15,0 0 0-15,72 0 0 0,-57 0 0 0,0 0 0 16,0 2 0-16,2 0 0 0,-8-2 0 0,6 2 0 16,-6 1 0-16,3-3 0 0,1 2 0 0,-13-2 0 15,0 0 0-15,0 0 0 0,0 0 0 0,0 0 0 16,0 0 0-16,0 0 0 0,77 23 0 0,-68-21 0 16,-3 2 0-16,3-1 0 0,1-3 0 0,-5 2 0 15,3 0 0-15,-1 0 0 0,1 2 0 0,-2-2 0 0,-1 1 0 0,-1-3 0 16,0 0 0-16,1 2 0 0,-3 0 0 0,2 0 0 15,0-2 0-15,-2 4 0 0,1-4 0 0,1 2 0 16,-2-1 0-16,2 1 0 0,0 2 0 0,-3-4 0 16,3 2 0-16,0 0 0 0,2 0-128 0,-5 2 128 15,3-3 0-15,0 1 0 0,-2 0 0 0,2 2 0 16,-1-2-144-16,-1 2 144 0,6-1 0 0,-8 3-128 16,2-4 128-16,1 2 0 0,-3-1-128 0,0 3 128 15,0 0 0-15,0 1 0 0,0-1 0 0,0 3 0 16,0-3 0-16,0 7 0 0,0-4 0 0,-3 6 0 15,1-1 0-15,2 2 0 0,0-16 128 0,-4 44-128 0,4-44 0 16,-6 56 144-16,3-28-144 0,-1 6 0 0,4-34 0 16,-6 58 0-16,1-28 0 0,1 12 0 0,2-5 128 0,-6 3-128 15,7-3 0-15,-7 5 0 0,6 3 0 0,-5 6 128 16,1 5-128-16,0 6 0 0,1-4 0 0,1 0 128 16,-2-1-128-16,3-5 0 0,3 1 144 0,-4-2-144 15,4 0 0-15,-2-4 144 0,2-47-144 0,2 101 0 16,-2-41 0-16,0 10 0 0,-2-1 0 0,2 1 0 15,-6 3 128-15,4-2-128 0,0-3 0 0,2-2 0 16,-3-10 144-16,1 4-16 0,-2 2-128 0,4 6 192 16,-6 2 0-16,6 9-16 0,0 9 0 0,-3 2 0 15,3-11-48-15,3 0-128 0,-3-2 192 0,2 4-64 16,2 1-128-16,-4 1 128 0,4 7-128 0,-4 6 128 16,5-2 0-16,-5 2-128 0,2-2 192 0,-2-4-64 0,0-2 48 15,0 14 0-15,0 11 0 0,-2 3 0 0,2-5 80 0,0 0 32 16,0-15 0-16,-3 15 0 0,1 18-128 0,-2 5-32 15,4-3 0-15,-6-8 0 0,3-13-128 0,-1-6 192 16,2-5-192-16,-5 16 192 0,1 20-32 0,0-3 0 16,1-10 0-16,-3-7 0 0,2-3 32 0,1 7 16 15,1-3 0-15,-5 1 0 0,3-4-16 0,0-3-16 16,-1-8 0-16,5 3 0 0,-6 10-176 0,3 3 128 16,1-3-128-16,2-6 128 0,2-8-128 0,0-14 0 15,0-14 144-15,0 8-144 0,0 11 0 0,2 11 0 16,2 8 0-16,-4-6 0 0,4-9 0 0,-4-13 0 15,1-15 0-15,3 3 128 0,-4 10-128 0,4 7 0 16,-2 6 0-16,2 4 0 0,1-2 0 0,-1-4 0 0,-2-2 0 16,0-9 0-16,0-17 0 0,1 0 0 0,-3 7 0 15,2 4 0-15,-2 4 0 0,0-2 0 0,0-7 0 0,-2-1 0 16,2 1 0-16,-3-12 0 0,3-9 0 0,-2 3 0 16,0 5 0-16,0 7 0 0,-2 7 0 0,2-3 0 15,-1-4 0-15,-1-6 0 0,2-5 0 0,-2-3 0 16,0-7 0-16,3 1 0 0,-3 3 0 0,-2-12 0 15,6-35 0-15,-5 62 0 0,1-24 0 0,0 0 0 16,-2 5 0-16,1-2 0 0,-5 0 0 0,3-5-128 16,-3 2 128-16,-1-4 0 0,2-2 0 0,-4-6 0 15,1 0 0-15,-1-5 0 0,2-2 0 0,-6-1 0 16,6-3 0-16,-4 0 0 0,-4-1 0 0,4 1 0 16,2-4 0-16,-2 0 0 0,0 1 0 0,-4-1 0 0,4-2 0 15,2 2 0-15,-2 4 0 0,1-5 0 0,-1 5 0 16,4-6 0-16,2 1 0 0,-4 1 0 0,3 2 0 15,-3-2 0-15,2 4 0 0,1 2 0 0,-5-3 0 0,6 2 0 16,0-1 0-16,-5 2 0 0,3 4 0 0,2-8 0 16,-1-2 0-16,5-1 0 0,-5 5 0 0,1 2 0 15,-4-2 0-15,2-2 0 0,-3 2 0 0,-1 0 0 16,2-4 0-16,2 1 128 0,1-1-128 0,-5-5 144 16,2 3-144-16,-2-2 160 0,-4-1-32 0,4 4-128 15,-3-5 192-15,-1 5-64 0,0-7-128 0,-2 3 192 16,3 0-192-16,-5-3 192 0,2-1-192 0,-3 2 160 15,-4-4-160-15,0 4 160 0,3-4-160 0,-5 2 160 16,-6 1-160-16,1-3 160 0,-3 0-160 0,0 0 128 16,3-3-128-16,-3 1 128 0,4 2-128 0,-3 0 128 0,1 5-128 15,-2-5 128-15,5 0-128 0,-5 0 0 0,-1 2 144 0,-5 0-144 16,1 0 0-16,-4 2 144 0,0-4-144 0,-2 0 0 16,2 0 128-16,2 0-128 0,-2 0 0 0,4 0 0 15,4 0 0-15,-3 0 0 0,7-4 0 0,1 4 0 16,5-2 0-16,-4 2 0 0,-1 2 0 0,0-2 0 15,0 4 0-15,-3 0 0 0,3 1 0 0,-6-3 0 16,8 0 0-16,2 4 0 0,-4-6 0 0,1 1 0 16,-1-1 0-16,-2 0 0 0,0-1 0 0,3 1 0 15,4 0 0-15,-4 1 0 0,4 7 0 0,-1-2 0 16,2-5 0-16,6-2 0 0,1-3 0 0,-4 2 0 16,3-2 0-16,-3 4 0 0,5 4 0 0,-8-4 0 15,-1 6 0-15,-1-5 0 0,-2-1 0 0,2 0 0 0,2 0 0 0,-6-1 0 16,0-5 0-16,1 2 0 0,-1-1 0 15,2 1 0-15,-4 2 0 0,2 2 0 0,2 6 0 0,-1-6 0 16,4-6 0-16,9 4 0 0,3 2-128 0,2-2 128 16,3 2 0-16,-1 0-144 0,2 0-32 0,2 0 0 15,1 0 0-15,3 0 0 0,1 0-160 0,2 0-48 16,-2 0 0-16,2-4 0 16,2 8-192-16,0-4-32 0,0 0-16 0,-4 0 0 15,8-4-96-15,-4 3-32 0,0 1 0 0,0-2 0 16,2 0-256-16,2 2-48 0,-2-6-16 0,0 2 0 15,0-1-160-15,-6 5-48 0</inkml:trace>
  <inkml:trace contextRef="#ctx0" brushRef="#br0" timeOffset="37399.83">13040 1742 11967 0,'-4'-8'1072'0,"2"3"-864"0,2 1-208 0,0 2 0 0,0 2 1552 0,0 0 272 0,-3-5 48 0,3-5 16 0,-6 1 1472 0,2-1 288 0,2 3 64 0,0 1 16 0,1 6-1344 0,1 0-272 0,-4 4-48 0,2 2-16 0,2 1-960 0,0 4-192 0,-4 4-32 0,4 4-16 0,-4 4 48 0,2 5 0 0,2-28 0 0,2 68 0 0,-2-68-64 0,4 73 0 0,0-28 0 0,-2 6 0 0,2-8-160 0,-4 11-32 0,0 12-16 0,-4 6 0 0,2-3-176 0,-2 1-48 0,0-6 0 0,2-8 0 0,2-11-272 0,-3-4-128 0,3-41 128 0,0 61-128 0,0-61 0 0,0 47 0 0,0-47 0 0,0 0 0 15,-4 41-608-15,4-34-48 0,0-3-16 0,-2-4 0 16,2 0-272-16,-4-4-48 0,-1-3-16 0,-5-4 0 16,5-1-16-16,-5-3-16 0,1-3 0 0,-1-7 0 15,1 1 240-15,0-5 48 0,-4-4 16 0,3-1 0 0,1-4 96 16,1 1 0-16,4-3 16 0,-1-3 0 0,-5-6 624 0,7-3 0 0,-3-16 0 0,0-4 0 15,6 7 448-15,6 5 192 0,3 3 64 0,3 10 0 16,5 8-288-16,7 1-48 0,0 12-16 0,5 3 0 16,-3 8-16-16,6 0 0 0,-6 6 0 0,-26 9 0 15,60-13 144-15,-60 13 32 0,0 0 0 0,87 0 0 16,-87 0 0-16,0 0 0 0,0 0 0 0,86 32 0 16,-86-32-64-16,0 0 0 0,0 0 0 0,0 0 0 0,49 79-208 0,-49-79-48 15,0 41-16-15,-6-17 0 0,-3 3-176 0,0 1 0 16,-6 4 0-16,-4-4 0 0,4 2-320 0,-4 0 16 15,0 2 0-15,4-8 0 16,-4-1-192-16,4 0-32 0,-3-1-16 0,-1-1 0 16,-4-1 96-16,3-3 32 0,1 0 0 0,-2-2 0 0,8 0 144 0,-2-5 16 15,6-5 16-15,-1 1 0 0,4 2 240 0,3-7-176 16,3 3 176-16,0-2-160 0,3 6 160 0,-3-8 256 16,0 0-64-16,0 0-16 0,0 0 144 0,0 0 48 15,83 35 0-15,-83-35 0 0,0 0 16 0,0 0 16 16,96 36 0-16,-96-36 0 0,0 0-144 0,81 24-48 15,-81-24 0-15,0 0 0 0,86 27-208 0,-86-27 0 16,0 0-192-16,74 20 192 16,-74-20-768-16,0 0-32 0,0 0-16 0,71 23 0 15,-71-23-592-15,0 0-128 0</inkml:trace>
  <inkml:trace contextRef="#ctx0" brushRef="#br0" timeOffset="37639.37">13934 1708 33167 0,'-1'0'1472'0,"-3"0"304"0,0 0-1424 0,2 0-352 0,-2 0 0 0,4 0 0 0,-3 2 2064 0,1 2 352 0,-6 1 64 0,1 9 16 0,-3 4-1056 0,-3 9-208 0,-2 5-32 0,2 5-16 0,-2-1-384 0,2 5-80 0,-4 4-16 0,4-3 0 0,0-8-272 0,-2 3-64 0,0 8-16 0,-4 8 0 0,-2 1-352 0,2-1 128 0,1 0-128 0,2-6 0 0,1-6-528 0,2-7-176 0,8-8-48 0,-3-3 0 0,6-12-496 0,-2-4-96 0,4-1-32 0,4-12-18416 0</inkml:trace>
  <inkml:trace contextRef="#ctx0" brushRef="#br0" timeOffset="37850.26">13799 1828 28559 0,'0'-28'1264'0,"4"17"272"0,-4 2-1232 0,0 1-304 16,0 6 0-16,0 2 0 0,2 0 2560 0,2 2 464 15,-4-2 96-15,0 0 16 0,0 0-1680 0,0 0-336 16,48 87-64-16,-48-87-16 0,32 67-144 0,-32-67-16 0,30 72-16 0,-30-72 0 16,23 71-192-16,-23-71-32 15,26 81-16-15,-26-81 0 0,28 92-288 0,-28-92-48 0,23 86-16 0,-23-86 0 16,26 77-272-16,-26-77 0 0,0 0 128 0,32 81-128 31,-32-81-432-31,0 0-144 0,0 0-16 0,15 58-16 16,-15-58-352-16,0 0-64 0,0 0 0 0,0 0-16 15,-9 34-416-15,-4-32-80 0,2 2 0 0,-8 0-16528 0</inkml:trace>
  <inkml:trace contextRef="#ctx0" brushRef="#br0" timeOffset="38017.37">13818 2512 2751 0,'0'0'256'16,"-4"-1"-256"-16,2 1 0 0,-1-6 0 15,-3-2 4032-15,-7-3 752 0,-6-8 144 0,0-5 48 16,-1-2 288-16,4-1 64 0,-2 3 16 0,8 5 0 16,1 0-3360-16,3 4-656 0,6 0-144 0,2 6-32 15,2-1-224-15,5 1-48 0,3 2-16 0,4 1 0 0,0 0-304 16,-16 6-64-16,37-9-16 0,-37 9 0 0,49-13-320 0,-49 13-160 15,68-12 160-15,-68 12-160 16,58-15-256-16,-58 15-128 0,49-9-48 0,-49 9-13888 16,56-7-2768-16</inkml:trace>
  <inkml:trace contextRef="#ctx0" brushRef="#br0" timeOffset="38584.93">14389 1896 26719 0,'-3'-6'1184'0,"-1"3"240"0,2 3-1136 0,2-4-288 16,0 4 0-16,0 0 0 0,0 0 3024 0,0 4 560 16,-4-4 96-16,4 3 32 0,0 3-1824 0,-4 5-352 0,2 3-80 0,-1 1-16 15,-1 7-336-15,-2-1-64 0,1 1-16 0,-1 3 0 16,-1 3-208-16,-3 2-48 0,-1 8-16 0,-2-1 0 16,1 3-368-16,-1 3-80 0,2-4-16 0,2 1 0 15,-1-4-288-15,1-6 0 0,3-2 0 0,6-28-144 31,-4 37-672-31,4-37-128 0,0 0-16 0,0 0-16 16,0 0-64-16,0 0-16 0,0 0 0 0,0 0 0 16,34-18 112-16,-24-1 32 0,-1-6 0 0,6 3 0 15,-2-5 176-15,2-1 32 0,0-9 16 0,4-7 0 0,0 1 304 0,0 0 64 0,-4 0 16 0,3 3 0 16,-6 8 752-16,1 2 128 0,-4 8 48 0,1 3 0 16,-1 8 0-16,-3 3 0 0,-1 6 0 0,-1 2 0 15,-4 0 144-15,0 0 16 0,0 0 16 0,0 0 0 16,0 0-16-16,28 79 0 0,-28-79 0 0,0 0 0 0,15 75-272 0,-15-75-48 15,0 0-16-15,12 76 0 0,-12-76-128 0,0 0-48 16,17 69 0-16,-17-69 0 0,0 0-272 0,0 0 128 16,0 0-128-16,33 68 0 15,-33-68-224-15,0 0-160 0,0 0-16 0,0 0-16 16,0 0-512-16,0 0-96 0,53-11-32 0,-42-5 0 16,-1 3-80-16,-5 0-16 0,5 2 0 0,-1-10 0 15,1-1 48-15,3-3 0 0,-2-3 0 0,2-6 0 16,-2 4 528-16,-1 2 128 0,-3 0 0 0,3 0 16 0,-5 5 1152 0,5 6 240 15,-8 0 32-15,1 6 16 0,1 5-80 0,-2 3-16 16,2 3 0-16,-4 0 0 0,0 0-64 0,0 0-16 16,0 0 0-16,0 0 0 0,13 73-128 0,-13-73-16 0,0 0-16 0,11 84 0 15,-11-84-208-15,10 68-32 0,-10-68-16 0,9 90 0 16,-9-90-112-16,19 94-32 0,-19-94 0 0,19 94 0 16,-19-94-272-16,30 87 0 0,-30-87 0 0,28 77 0 31,-28-77-640-31,0 0-176 0,49 92-32 0,-49-92-20992 0</inkml:trace>
  <inkml:trace contextRef="#ctx0" brushRef="#br0" timeOffset="39941.9">12715 3929 10127 0,'-2'4'896'0,"2"-2"-704"0,0-2-192 0,0 0 0 0,0-2 912 0,0 2 160 0,0 2 16 0,2 0 16 0,2 0-256 0,-1 2-48 0,3-3-16 0,0 1 0 0,1 4-1296 0,-1-2-272 0,-1 1-48 0,3 1-16 0,-1-2-64 0,1 1-16 0,-2 1 0 0,-3-2-2624 0,3 0-528 0</inkml:trace>
  <inkml:trace contextRef="#ctx0" brushRef="#br0" timeOffset="40004.9">12762 3971 7631 0,'-4'-4'688'0,"2"2"-560"15,2 0-128-15,-4 0 0 0,3 2 0 0,1 0 0 16,-4-3 0-16,0 1 0 0</inkml:trace>
  <inkml:trace contextRef="#ctx0" brushRef="#br0" timeOffset="42095.36">12743 3851 10127 0,'-15'-2'896'0,"9"2"-704"0,-1 0-192 16,5 0 0-16,-2 0 2848 0,2 0 544 0,2 2 96 0,0-2 32 0,0 1 320 0,0-1 80 0,0 4 16 0,6-4 0 0,3 0-2128 0,3 0-416 0,-12 0-96 0,0 0-16 0,0 0-576 0,80-5-112 0,-80 5-16 0,0 0-16 0,87-4-144 0,-87 4-32 0,73 0 0 0,-73 0 0 0,81 2-160 0,-81-2-32 0,90 3-16 0,-90-3 0 0,87 6-48 0,-87-6 0 0,92 8 0 0,-92-8 0 0,109 3-128 0,-109-3 0 0,122 8 144 0,-122-8-144 0,133 7 0 0,-133-7 0 0,126 12 0 0,-126-12 0 0,128 13 0 0,-128-13 0 0,137 19 0 0,-137-19 0 15,147 20 0-15,-74-10 0 0,0-1 0 0,3 0 128 16,4-3 96-16,-3 2 32 0,0 1 0 0,2 0 0 15,8 3 64-15,-1-1 0 0,1-4 16 0,3 3 0 16,-4-5-80-16,5 5-32 0,-3-6 0 0,2 3 0 16,-3 1-224-16,1-3 128 0,6 1-128 0,4 1 0 0,5-1 320 15,-2-2-16-15,-3 2-16 0,-8-3 0 0,-3-1-80 0,-6-2-16 16,7-2 0-16,2 2 0 0,2-2 16 0,0 2 0 16,-1 0 0-16,-5-1 0 0,-9 1-16 0,0 0-16 15,-2-6 0-15,4 6 0 0,6 0-48 0,-6 0-128 16,-4 2 192-16,2-2-64 0,-8 4-128 0,1-4 0 15,-70 0 144-15,120 0-144 0,-120 0 0 0,111-6 0 16,-111 6 0-16,102-8 128 0,-102 8-128 0,99-5 0 16,-99 5 0-16,94-6 0 0,-94 6 0 0,79-6 0 15,-79 6 0-15,0 0 0 0,88 2 0 0,-88-2 0 16,0 0 0-16,0 0 0 0,68 4 0 0,-68-4 0 16,0 0 0-16,0 0 0 0,0 0 0 0,0 0-160 15,0 0 160-15,0 0-160 0,0 0 32 0,0 0 0 0,0 0 0 16,0 0 0-16,0 0 128 0,0 0-208 15,0 0 80-15,0 0 128 0,0 0-176 0,-6 25 176 0,1-20-128 16,-5-1 128-16,1 2 0 0,3-1-128 0,-3 3 128 0,0-3 0 16,1 1 0-16,2 3-160 0,1 1 160 0,-1 3 0 15,-3-4-160-15,5 6 160 0,-2 0-128 0,-3 6 128 16,3 2-160-16,-1-1 160 0,1 8-192 0,1 4 192 16,1 6-144-16,-2 6 144 0,0 0 0 0,3 6-144 15,-1 3 144-15,2 3-192 0,-2 4 192 0,1 2-192 16,1-6 192-16,-2-1 0 0,0 1 0 0,2-4 0 15,-1-1 0-15,-3 13 0 0,-2 9 0 0,3 13 0 16,-1 2 0-16,0 2 0 0,-1-3 0 0,1-3 0 16,1 1 0-16,1 1 0 0,-2 4 0 0,6 8 0 15,-3 3 0-15,3 0 0 0,-2-1 0 0,2-6 0 0,2-10 0 16,1 16 0-16,-3 14 0 0,0 8 0 0,2 0 0 0,2-7 192 16,0-12-64-16,-4 8 0 0,2 24 48 0,1 4 16 15,-3 4 0-15,4-8 0 0,-4-21-16 0,0 3 0 16,2 3 0-16,2 17 0 0,-4 17-48 0,3-2-128 15,3-6 192-15,-2 5-64 0,-2-1 0 0,2-4-128 16,1-5 192-16,5 4-64 0,-7-1-128 0,3 8 160 16,-2 6-160-16,-2-6 160 0,1-34-160 0,1 14 0 15,-2 11 144-15,2 7-144 0,-4 8 0 0,2 5 144 16,-2 2-144-16,1-5 0 0,-1-8 192 0,0 9-64 16,0-12 0-16,-1 3-128 0,1 4 176 0,-2 0-176 15,-2-1 160-15,2 1-160 0,-2 2 224 0,4-2-48 0,0-8-16 16,4-1 0-16,-4-29-32 0,0 8-128 0,2 3 192 15,2 3-64-15,-1-8 0 0,3-2 0 0,0-2 0 0,-2 2 0 16,1 4-128-16,5-10 128 0,-7-9-128 0,3-8 128 16,0-7-128-16,-1-1 0 0,-1-7 0 0,0 0 0 15,1-9 0-15,-1-3 0 0,2-8 0 0,-2-8 0 16,1-6 0-16,1-6 0 0,-6-46 0 0,9 86 0 16,-9-86-384-16,4 75 64 0,-4-75 0 0,2 58 0 31,-2-58-592-31,0 44-112 0,0-44-32 0,0 0 0 0,-6 30-288 0,6-30-64 15,-15 0-16-15,6-10-19744 0</inkml:trace>
  <inkml:trace contextRef="#ctx0" brushRef="#br0" timeOffset="42984.08">19475 3554 23039 0,'0'-12'2048'0,"-2"1"-1648"0,-2 4-400 0,0 3 0 0,2 4 2624 0,-1-8 432 0,-9 1 80 0,-1-10 32 0,-6-2-864 0,-5 2-160 0,-4 4-32 0,-2 7-16 0,2 6-1264 0,-6 6-240 0,0 7-48 0,0 2-16 0,0 6-208 0,0 1-32 0,6 1-16 0,0-1 0 0,4 10-144 0,-5-3-128 0,11-3 144 0,3 2-144 0,1 4 0 0,7-4 0 0,3 2 0 0,4-30 0 0,0 0 0 0,10 68 0 0,-10-68 0 0,0 0 0 0,0 0 128 0,0 0-128 0,77 66 0 0,-77-66 0 0,0 0 128 0,0 0-128 0,82 28 0 0,-82-28 0 0,0 0 128 0,72 22-128 0,-72-22 0 0,0 0 144 15,0 0-144-15,67 38 128 0,-67-38-128 0,0 0 128 16,0 0-128-16,0 0 128 0,40 77-128 0,-40-77 128 16,0 0-128-16,-2 51 128 0,2-51-128 0,-13 34 128 15,3-19-128-15,-1 4 0 0,-2-4 0 0,-2 3 128 16,-6-3-128-16,2-1 0 0,1 1 0 0,-7-6 0 16,3 2-160-16,-3-1-64 0,1-1-16 0,-1-1 0 15,1-3-160-15,1-3-48 0,5-2 0 0,-1-2 0 16,4-2-144-16,3-1-48 0,3-3 0 0,0-3 0 15,5-4-496-15,2-4-96 0,8 0-32 0,3-9-10304 16,6-6-2064-16</inkml:trace>
  <inkml:trace contextRef="#ctx0" brushRef="#br0" timeOffset="43212.81">19757 3409 11055 0,'5'-4'976'0,"1"0"-784"15,-2 3-192-15,-4 1 0 0,0 1 4224 0,0 1 816 16,0 0 144-16,0 2 48 0,0-4-1440 0,0 0-272 15,-6 43-64-15,2-18-16 0,-5 3-1824 0,-2 6-352 16,1 5-80-16,-3 8-16 0,-2 6-368 0,2 1-80 16,1 8-16-16,-3 4 0 0,6-2-176 0,0-2-32 0,-1-10-16 0,7-5 0 15,3-47-336-15,0 76-144 16,0-76 128-16,0 0-128 16,13 75-352-16,-13-75-160 0,0 0-16 0,0 0-16 15,0 0-480-15,0 0-112 0,0 0-16 0,0 0 0 16,0 0-352-16,0 0-80 0,0 0-16 0,60-6-16736 0</inkml:trace>
  <inkml:trace contextRef="#ctx0" brushRef="#br0" timeOffset="43717.81">19685 4121 14735 0,'-81'-86'640'0,"79"82"160"0,2 4-640 0,-3-2-160 0,-1-2 0 0,-2-1 0 16,-9-8 3520-16,-4-4 688 0,-5-6 128 0,-4-1 16 15,3 1-1120-15,3 2-224 0,5 6-64 0,4 0 0 16,3 6-1680-16,7 5-352 0,3-3-64 0,3 5-16 16,3-2-288-16,-6 4-64 0,0 0-16 0,0 0 0 15,70 6-256-15,-70-6-48 0,0 0-16 0,92 7 0 16,-92-7 528-16,80 2 96 0,-80-2 32 0,93 0 0 15,-93 0-2256-15,95-2-448 0,-95 2-80 0,83 0-32 16,-83 0-656-16,71-4-128 0,-71 4-16 0,0 0-16 16,68 0-768-16,-68 0-160 0,0 0-16 0,0 0-16 0,0 0 4432 0,0 0 880 15,0 0 176-15,0 0 32 0,0 0 1520 0,-15 38 288 16,2-32 64-16,-2 1 16 0,2 1-1920 0,-4 1-384 16,4 0-80-16,-6 1-16 0,4-1-608 0,0 1-128 15,2-1-32-15,0 0 0 0,5 1-256 0,-1-1-48 16,1-3-16-16,6 0 0 0,-2 1-128 0,4-1 0 15,0-6-160-15,0 0 160 16,0 0-480-16,0 0 0 0,0 0 0 0,0 0 0 16,0 0-128-16,62 0-32 0,-62 0 0 0,25-13 0 15,-25 13 0-15,28-17-16 0,-28 17 0 0,28-14 0 0,-28 14 416 0,25-15 96 0,-25 15 16 0,30-15 0 16,-30 15 128-16,28-11 144 0,-28 11-16 0,28-11-128 16,-28 11 432-16,0 0-32 0,30-13 0 0,-30 13 0 15,0 0-16-15,0 0-16 0,0 0 0 0,0 0 0 16,0 0-128-16,0 0-32 0,0 0 0 0,0 0 0 15,0 0-208-15,0 0 176 0,-5 43-176 0,-5-32 160 16,1 2-160-16,-1-1 0 0,1 3 0 0,3-6 0 16,6-9 0-16,-15 24 0 0,15-24-192 0,0 0 192 15,-9 21-192-15,9-21 192 0,0 0-160 0,0 0 160 16,0 0-192-16,0 0 192 0,0 0-208 0,0 0 80 16,0 0 128-16,0 0 0 0,0 0 0 0,0 0 0 15,0 0 0-15,0 0 0 0,0 0 0 0,0 0 0 16,73 8-528-16,-60-18-176 15,2 1-48-15,4-8-16240 0</inkml:trace>
  <inkml:trace contextRef="#ctx0" brushRef="#br0" timeOffset="44198.29">20598 3242 33167 0,'-11'0'1472'0,"4"0"304"0,1 3-1424 0,0-3-352 0,3 2 0 0,-1 2 0 0,2 0 1872 0,-6 3 304 0,1 6 64 0,-2 6 16 0,-5 9-1040 0,-1 1-192 0,2 4-64 0,2 7 0 0,-2-1-320 0,2 5-64 0,-3 4 0 0,1 3-16 0,4-8-240 0,1 6-64 0,-1 2 0 0,0 0 0 0,-1 5-256 0,3-3 0 0,5-6-128 0,2-47 128 0,-6 82 0 0,6-82 128 0,0 0 16 0,9 68 0 0,-9-68-1872 0,0 0-384 0,0 0-80 0,0 0-16 0,0 0 672 0,64-15 144 0,-49-4 32 0,4-5 0 15,-6 1-912-15,4-3-176 0,6-2-48 0,-4 0 0 0,-4 3 2624 0,3-3 512 0,1 4 96 0,0-5 32 16,-4 7 1776-16,0 5 352 0,-6 4 80 0,1 1 16 16,-4 5-1600-16,3 1-320 0,-5 6-64 0,-4 0-16 15,0 0-176-15,0 0-48 0,0 0 0 0,0 0 0 16,-10 47-256-16,1-28-48 0,-4 2-16 0,1 1 0 16,-4 1-448-16,-1 3 0 0,3-5 0 0,-4 1-160 15,3 3-448-15,-4-6-96 0,4-1 0 0,0 1-16 16,2 2 16-16,1-8 0 0,-1 2 0 0,4 0 0 15,-1-5 96-15,10-10 32 0,-11 20 0 0,11-20 0 0,0 0 208 0,0 0 48 16,0 0 16-16,0 0 0 0,0 0 848 0,0 0 160 16,0 0 48-16,62 66 0 0,-62-66 32 0,0 0 16 15,70 24 0-15,-70-24 0 0,65 23-368 0,-65-23-80 16,68 21-16-16,-68-21 0 0,64 9-336 0,-64-9 0 16,62 0 0-16,-62 0-192 15,56 0-576-15,-56 0-128 0</inkml:trace>
  <inkml:trace contextRef="#ctx0" brushRef="#br0" timeOffset="45086.28">11234 3151 23039 0,'0'-1'2048'0,"-2"-3"-1648"0,2 2-400 0,0 2 0 0,0 0 2544 0,0 0 416 0,0 0 96 0,0 2 16 0,0 2-768 0,0 1-160 0,0-5-32 0,0 0 0 0,0 0-1168 0,24 83-240 0,-24-83-64 0,19 77 0 0,-19-77-48 0,21 85-16 0,-21-85 0 0,13 95 0 0,-7-36-64 0,-3 3-32 16,-1 0 0-16,-2 2 0 0,-2 1-256 0,1-5-48 0,-1-3-16 0,-4-5 0 0,6-6-160 0,-4-9 0 0,1-5 0 0,1-7 0 0,2-10-512 0,0-2-96 0,-4-6-16 0,4 1 0 0,4-8-16 0,-4 0 0 0,2-8 0 0,1 1 0 15,3-6-64-15,1-6-32 0,1-2 0 0,0-5 0 0,1-1 416 0,-3 3 64 16,-1-4 32-16,3-2 0 0,3 2 224 0,-2-1 160 15,1 5-32-15,-1 5 0 0,1 0 256 0,-1 4 32 16,6-2 16-16,-4 4 0 0,2 4 64 0,1 1 16 16,1 5 0-16,-15 3 0 0,0 0-128 0,0 0-32 15,0 0 0-15,0 0 0 0,86 54-112 0,-86-54-32 0,0 0 0 0,30 64 0 16,-30-64-208-16,0 0 176 0,23 66-176 0,-23-66 160 16,0 0-160-16,9 60 0 0,-9-60-160 0,0 0 160 31,0 0-592-31,9 56-32 0,-9-56 0 0,0 0-12688 0,0 0-2528 15</inkml:trace>
  <inkml:trace contextRef="#ctx0" brushRef="#br0" timeOffset="45267.07">11785 3800 7359 0,'-4'4'656'0,"-2"-4"-528"0,2 3-128 0,1-1 0 16,1 2 4384-16,2-4 848 0,0 2 160 0,-4 2 48 15,4 1-1184-15,0 5-224 0,0 3-64 0,4-4 0 16,-4-9-2640-16,0 0-544 0,0 0-96 0,0 0-32 15,35 73-240-15,-35-73-48 0,0 0-16 0,0 0 0 16,0 0-352-16,47 70 128 0,-47-70-128 0,0 0 0 16,0 0-384-16,0 0-160 0,0 0-32 0,0 0-18832 15</inkml:trace>
  <inkml:trace contextRef="#ctx0" brushRef="#br0" timeOffset="45435.17">11892 3400 2751 0,'-13'0'256'0,"7"0"-256"16,0 1 0-16,2 1 0 0,3-2 4848 0,1 0 912 16,0 2 192-16,0 2 48 0,5 0-1840 0,-3 1-384 15,-2-5-64-15,0 0 0 0,0 0-2768 0,0 0-560 16,0 0-96-16,85 53-32 16,-85-53-1088-16,0 0-240 0,0 0-32 0,86 34-9648 15,-86-34-1936-15</inkml:trace>
  <inkml:trace contextRef="#ctx0" brushRef="#br0" timeOffset="45784.96">12130 3597 10127 0,'-18'19'448'0,"14"-16"96"0,-2-1-544 0,6 2 0 0,0-4 0 0,-4 0 0 16,-1 2 2288-16,-5 2 336 0,-3 1 80 0,2 1 16 16,-4-2 0-16,6-1 0 0,-1-1 0 0,3-2 0 15,5 0-976-15,-2 0-192 0,4-2-32 0,4 2-16 16,-2-3-928-16,1 3-192 0,3 0-48 0,2 0 0 16,-8 0-336-16,0 0 0 0,0 0 0 0,0 0 0 15,0 0 0-15,0 0 0 0,0 0 0 0,0 0 0 16,63 47 224-16,-63-47 80 0,0 0 16 0,0 0 0 15,38 64 80-15,-38-64 32 0,0 0 0 0,34 65 0 16,-34-65-48-16,15 59 0 0,-15-59 0 0,13 62 0 0,-13-62-192 16,2 54-64-16,-2-54 0 0,-2 56 0 0,-6-27-128 0,-1-5 0 15,-2-3 144-15,1-2-144 0,-5-1 0 0,-3 5 0 16,-1-8 0-16,-2 0 0 0,4-2-256 0,-3-2 16 16,-3 3 16-16,-1-5 0 0,3-3 224 0,-4-3-192 15,7-3 192-15,-5 0-192 0,4-3 0 0,4-3 16 16,0-7 0-16,10-2 0 0,-5 0 176 0,10-4-160 15,0-5 160-15,10-5-160 0,-1 5 160 0,8-1 176 16,2 1-48-16,3 1 0 0,3 1-128 0,-1-1 0 16,4 1 0-16,1-1 0 0,1 3-272 0,-2-5-96 15,6 1-16-15,-1-1-10992 16,-4 3-2192-16</inkml:trace>
  <inkml:trace contextRef="#ctx0" brushRef="#br0" timeOffset="46106.6">12439 3174 15663 0,'-15'-4'1392'0,"7"4"-1120"0,2 0-272 0,1 4 0 16,5-4 3968-16,-4 2 720 0,4 2 160 0,-4 1 16 15,4-5-1744-15,-5 32-368 0,5-32-64 0,-4 57 0 16,4-57-1520-16,4 67-288 0,-4-67-64 0,3 72-16 16,-3-72-256-16,2 67-48 0,-2-67-16 0,4 70 0 15,-4-70-240-15,0 66-48 0,0-66-16 0,4 52 0 16,-4-52-368-16,0 0-64 0,5 68 0 0,-5-68-16 15,0 0-704-15,0 0-144 0,10 68-32 0,-10-68 0 16,0 0-576-16,0 0-112 0,0 0-16 0,0 0-16 16,0 0-1344-16,0 0-272 0,37-21-48 0,-31 11-16 15,-4 1 2816-15,2 0 560 0,-1 5 176 0,-1 0 0 16,2 2 2704-16,-4 2 624 0,4 2 128 0,-4 6 32 0,2-3-1376 0,-2-5-288 16,0 0-48-16,0 0-16 15,17 64-704-15,-17-64-144 0,0 0-16 0,16 77-16 0,-16-77-464 0,0 0-96 16,27 87 0-16,-27-87-16 0,0 0-304 0,30 84-224 15,-30-84 32-15,0 0-13472 16,37 72-2704-16</inkml:trace>
  <inkml:trace contextRef="#ctx0" brushRef="#br0" timeOffset="47572.1">11157 15934 3679 0,'-6'10'320'0,"6"-9"-320"0,-4 3 0 0,3 0 0 0,1-4 4592 0,0 0 848 0,-4-4 160 0,4 4 32 0,0-5-1024 0,0-1-192 0,0-9-64 0,0-4 0 0,4-7-2608 0,3-4-528 0,6-10-96 0,-3 3-32 0,3-5-160 0,-2 1-32 0,2 0-16 0,2-3 0 0,4-3-320 0,-4 2-64 0,4-4-16 0,-4 2 0 0,-2 8-304 0,2-4-176 0,-4-8 192 0,6-2-192 0,-5 3 0 0,1-1 0 0,-4 0 0 0,2-1 0 0,-1-1 0 0,-1 2-176 0,-5 8 0 0,-4 5 0 0,-4 6-64 0,0 6-16 0,-3 5 0 0,-1 6 0 0,3 6 256 0,-5 0 0 0,1 9 0 0,3 0 0 0,-3 0 160 0,0 5 32 16,-1 5 0-16,1 3 0 0,3 4-64 0,-3 5-128 15,3 8 192-15,-1 4-64 0,1 8-128 0,2 3 0 16,2 11 0-16,-1 6 0 0,3 6 0 0,0-1 0 16,3 1 0-16,-3-2 0 0,6-4 0 0,0-4 0 15,1 0 0-15,1-9 0 0,1-2 0 0,4-7 0 0,-3-1 0 16,-10-39 0-1,28 70-560-15,-28-70 16 0,26 54 0 0,-26-54 0 16,0 0-352-16,45 56-64 0,-45-56 0 0,0 0-16 16,0 0-400-16,0 0-80 0,70-15-16 0,-70 15 0 15,37-41-1600-15,-22 13-320 0,4-2-64 0,0-4 0 16,-4 0 1920-16,0 0 400 0,2 1 80 0,-6-1 16 0,2 6 1472 0,-1-1 288 0,-5 9 64 0,4-3 16 16,-11 23 1904-16,19-26 384 0,-19 26 80 0,0 0 16 15,0 0-1248-15,0 0-240 0,0 0-48 0,0 0-16 16,0 0-736-16,0 0-128 0,0 0-48 0,0 0 0 15,0 0-304-15,0 0-64 0,0 0-16 0,0 0 0 16,0 0-336-16,0 0 0 0,62 45 0 0,-66-34 128 16,1 2-480-16,1 2-96 0,-8-1 0 0,1 1-16 15,0 3-96-15,-6-3-16 0,0 2 0 0,1 0 0 16,-1-2-256-16,0-3-48 0,2-1-16 0,2 0 0 16,-2-3-1072-16,0 1-208 0,5-7-64 0,4-2 0 15,4 0-928-15,0 0-192 0,0 0-32 0,19-25-16 16,-19 25 1616-16,28-35 336 0,-28 35 64 0,40-47 16 0,-16 19 3024 0,-3-1 592 15,5 3 128-15,-1 2 32 0,-25 24 336 0,45-38 64 16,-45 38 16-16,47-28 0 0,-47 28-688 0,0 0-128 16,0 0-16-16,77-11-16 0,-77 11-960 0,0 0-192 15,0 0-48-15,0 0 0 0,56 58-320 0,-56-58-64 16,6 36 0-16,-6-36-16 0,0 41-48 0,-4-22 0 16,2 1 0-16,-5 1 0 0,1-2-320 0,0-2 0 15,1-2-160-15,1-2 160 16,0-2-512-16,2-1 0 0,-1-9 0 0,-1 1 0 15,4-2-704-15,0 0-128 0,0-2-16 0,0-3-16 16,4-5-2304-16,-4-5-464 0,0 0-80 0,3-5-32 16,3-1 1728-16,0 0 352 0,-1 3 64 0,3 3 0 0,-3-1 3696 0,1 7 720 0,-6 9 160 0,0 0 32 15,0 0 1600-15,0 0 336 0,0 0 64 0,0 0 16 16,0 0-2768-16,77-9-544 0,-77 9-112 0,0 0-32 16,0 0-448-16,71 34-96 0,-71-34 0 0,0 0-16 15,0 0-176-15,72 33-48 0,-72-33 0 0,0 0 0 16,0 0-272-16,0 0 160 0,77 19-160 0,-77-19 128 15,0 0-128-15,0 0 0 0,0 0-192 0,47-28 192 16,-47 28-368-16,7-24 48 0,-7 24 16 0,8-31 0 16,-8 13 112-16,0-1 32 0,0 0 0 0,-6-5 0 15,3-6 160-15,-7 1 0 0,1-3 0 0,-1 2 0 16,-5-3-240-16,6-1-64 0,-6 6-16 0,2-6 0 16,1 0-576-16,-1-6-128 0,-2 3-32 0,6-1-17040 15</inkml:trace>
  <inkml:trace contextRef="#ctx0" brushRef="#br0" timeOffset="50011.81">12777 7175 12895 0,'-2'6'1152'0,"-2"-6"-928"0,0 1-224 0,4-1 0 0,0 0 2272 0,-1 2 416 0,1 0 64 0,-4 2 32 0,0-2 1024 0,2 0 208 0,4 0 32 0,2 1 16 0,1-3-2272 0,3-3-448 0,3 3-80 0,-11 0-32 0,0 0-272 0,0 0-64 0,0 0-16 0,81 3 0 0,-81-3-112 0,0 0-32 0,0 0 0 0,77 15 0 0,-77-15-48 0,0 0-16 0,0 0 0 0,83 14 0 0,-83-14-16 0,0 0 0 0,0 0 0 0,86 0 0 0,-86 0-32 0,0 0-16 0,72-14 0 0,-48 3 0 0,1 4-80 0,1-5-16 0,-2 5 0 0,1-3 0 16,-25 10 128-16,54-11 0 0,-54 11 16 0,57-15 0 16,-57 15-528-16,58-7-80 0,-58 7-48 0,0 0 0 15,86-4 0-15,-86 4 0 0,0 0 0 0,83 2 0 16,-83-2 0-16,0 0 0 0,79 7 0 0,-79-7 0 0,0 0 0 0,69 8 0 15,-69-8 0-15,0 0 0 0,76 3 0 0,-76-3 0 16,0 0 0-16,77-3 0 0,-77 3 0 0,0 0 0 16,77-15 0-16,-53 7 0 0,-24 8 0 0,53-11 0 15,-53 11 0-15,56-13 0 0,-56 13 0 0,60-10 0 16,-60 10 0-16,66-3 0 0,-66 3 0 0,0 0 0 16,92 0 0-16,-92 0 0 0,0 0 0 0,87 3 0 15,-87-3 0-15,0 0 0 0,86 14 0 0,-86-14 0 16,0 0 0-16,86 9 0 0,-86-9 0 0,0 0 0 15,78 0 0-15,-78 0 0 0,0 0 0 0,80 2 0 16,-80-2 0-16,0 0 0 0,87-2 0 0,-87 2 0 16,0 0 0-16,81-8 0 0,-81 8 0 0,54-5 0 0,-54 5 0 0,56-6 0 15,-56 6 0-15,59-9 0 0,-59 9 0 0,67-6 0 16,-67 6 0-16,62-4 0 0,-62 4 0 0,64-3 0 16,-64 3 0-16,0 0 0 0,87-2 0 0,-87 2 0 15,0 0 0-15,84 0 0 0,-84 0 0 0,0 0 0 16,83 5 0-16,-83-5 0 0,0 0 0 0,90-2 0 15,-90 2 0-15,64-3 0 0,-64 3 0 0,66-6 0 16,-66 6 0-16,58-4 0 0,-58 4 0 0,68-3 0 16,-68 3 0-16,64-6 0 0,-64 6 0 0,60-8 0 15,-60 8 0-15,0 0 0 0,77-7 0 0,-77 7 0 16,0 0 0-16,68-4 0 0,-68 4 0 0,0 0 0 16,71 4 0-16,-71-4 0 0,0 0 0 0,69 9 0 15,-69-9 0-15,0 0 0 0,66 8 0 0,-66-8 0 16,0 0 0-16,0 0 0 0,81 7 0 0,-81-7 0 0,0 0 0 15,64 4 0-15,-64-4 0 0,0 0 0 0,62 6 0 0,-62-6 0 16,0 0 0-16,0 0 0 0,86 15 0 0,-86-15 0 16,0 0 0-16,0 0 0 0,72 9 0 0,-72-9 0 15,0 0 0-15,0 0 0 0,73 10 0 0,-73-10 0 16,0 0 0-16,0 0 0 0,66 9 0 0,-66-9 0 16,0 0 0-16,0 0 0 0,68 9 0 0,-68-9 0 15,0 0 0-15,0 0 0 0,67 6 0 0,-67-6 0 16,0 0 0-16,0 0 0 0,53 0 0 0,-53 0 0 15,0 0 0-15,0 0 0 0,58-6 0 0,-58 6 0 16,0 0 0-16,47-7 0 0,-47 7 0 0,0 0 0 16,58-6 0-16,-58 6 0 0,0 0 0 0,59-5 0 15,-59 5 0-15,0 0 0 0,62-4 0 0,-62 4 0 0,0 0 0 0,67-2 0 16,-67 2 0-16,0 0 0 0,62-4 0 16,-62 4 0-16,0 0 0 0,59 0 0 0,-59 0 0 0,0 0 0 15,0 0 0-15,67 2 0 0,-67-2 0 0,0 0 0 16,0 0 0-16,66 13 0 0,-66-13 0 0,0 0 0 15,0 0 0-15,0 0 0 0,77 28 0 0,-77-28 0 16,0 0 0-16,0 0 0 0,0 0 0 0,71 23 0 16,-71-23 0-16,0 0 0 0,0 0 0 0,0 0 0 15,70 6 0-15,-70-6 0 0,0 0 0 0,0 0 0 16,66 0 0-16,-66 0 0 0,0 0 0 0,0 0 0 16,58-6 0-16,-58 6 0 0,0 0 0 0,0 0 0 15,0 0 0-15,68 6 0 0,-68-6 0 0,0 0 0 16,0 0 0-16,0 0 0 0,62 9 0 0,-62-9 0 15,0 0 0-15,0 0 0 0,0 0 0 0,0 0 0 16,73 17 0-16,-73-17 0 0,0 0 0 0,0 0 0 0,0 0 0 0,68 17 0 16,-68-17 0-16,0 0 0 0,0 0 0 0,0 0 0 15,0 0 0-15,71 17 0 0,-71-17 0 0,0 0 0 16,0 0 0-16,0 0 0 0,0 0 0 0,0 0 0 16,0 0 0-16,0 0 0 0,0 0 0 0,0 0 0 15,0 0 0-15,0 0 0 0,0 0 0 0,0 0 0 16,0 0 0-16,0 0 0 0,0 0 0 0,0 0 0 15,0 0 0-15,0 0 0 0,0 0 0 0,0 0 0 16,0 0 0-16,0 0 0 16,0 0-704-16,0 0-128 0,-15 26-16 0,-6-20-16112 15,-1-6-3200-15</inkml:trace>
  <inkml:trace contextRef="#ctx0" brushRef="#br0" timeOffset="57471.08">2003 12813 30399 0,'-19'-6'2704'0,"4"4"-2160"0,6 2-544 0,-1 0 0 0,1 0 1792 15,3 2 256-15,-3 2 64 0,-6 5 0 0,-10 1-528 0,-3 8-112 0,-4 9 0 0,-2 5-16 0,4 1-736 0,2 3-144 0,6 0-16 0,5 3-16 0,0-1-352 0,5 1-192 0,7-1 192 0,1-8-192 0,4-2 0 0,0-3 0 0,4-3 0 0,-2-5 0 0,3 0 0 0,3-2 0 0,1-4 0 0,-9-11 0 0,0 0 0 0,0 0 0 0,0 0 0 0,0 0-144 0,0 0 144 0,87 42 0 0,-87-42 0 0,0 0 128 0,0 0-128 0,0 0 0 0,88-10 0 0,-88 10 128 0,0 0-128 0,0 0 0 0,0 0 128 0,0 0-128 0,81 2 144 0,-77 6-144 0,-3-3 192 0,-2 7-192 0,1 5 416 0,-10 1-32 0,1 7 0 0,-1-1 0 0,1-3 16 0,-6 5 0 0,0 8 0 0,-4 5 0 0,-3-1-208 0,1 0-32 0,-2-3-16 0,3-1 0 0,1-2-144 0,0-7 0 0,4-5 0 0,2-5 0 0,3-7-640 0,5-4-48 0,5-4-16 0,0-8-13472 0,4-3-2704 0</inkml:trace>
  <inkml:trace contextRef="#ctx0" brushRef="#br0" timeOffset="57868.71">2300 13181 38703 0,'-4'0'3440'0,"-2"2"-2752"16,6-2-560-16,-3 0-128 0,3-2 1200 0,-6 2 208 15,2-4 32-15,-5-1 16 0,-1-7 544 0,5-5 112 16,-1-3 32-16,2-3 0 0,4-3-1376 0,4-2-256 16,2 0-64-16,-1-1-16 0,5 1-432 0,-1-2 0 15,4 0 0-15,2 2 0 16,-5 9-624-16,-1 0-48 0,1-1-16 0,1 6 0 16,-2 1-96-16,1 8-32 0,-5 1 0 0,3 4 0 15,-3 7 288-15,-1 1 48 0,2 9 16 0,-4 2 0 0,1 5 464 0,1 0-144 0,-4 7 144 0,6 2 0 16,-6 5 224-16,4 0 128 0,-2 1 32 0,1 4 0 15,1 0 32-15,2 1 16 0,-3 3 0 0,3-4 0 16,0 4-96-16,-1 2-16 0,3 0 0 0,-6-2 0 16,5-4 48-16,-1 8 0 0,-2 9 0 0,1 2 0 15,1-4-80-15,3 4-16 0,1-4 0 0,-7-5 0 16,5-10-272-16,-4-9 160 0,0-6-160 0,1-7 128 16,-1-2-128-16,-2-4 0 0,2-2 0 0,-1-4 0 15,-1 1-576-15,2-10 0 16,-4 1 0-16,0-2 0 0,4 1-384 0,-4-8-80 0,2-1-16 0,1-6 0 15,-1-4-32-15,0-6 0 0,0-5 0 0,2-7 0 16,-4-3-864-16,0-7-176 16</inkml:trace>
  <inkml:trace contextRef="#ctx0" brushRef="#br0" timeOffset="58099.88">2401 13080 3679 0,'-9'-29'320'0,"5"14"-320"0,0 0 0 0,2 4 0 0,2 3 3904 0,0 5 720 15,0-3 144-15,0-3 32 0,0-4 512 0,0-2 96 16,4-4 32-16,2 4 0 0,-1 2-3456 0,5 3-672 15,-1 3-144-15,6 3-16 0,0 0-336 0,2 2-64 16,-17 2-16-16,0 0 0 0,0 0-224 0,0 0-32 16,102 25-16-16,-102-25 0 0,0 0-272 0,0 0-64 15,86 43-128-15,-86-43 192 0,0 0-192 0,0 0 0 16,0 0 0-16,53 69 0 0,-53-46 0 0,0-2-192 16,-8 3 192-16,-1 2-208 0,-2-1 16 0,-4-1 16 15,-4 4 0-15,0-3 0 16,-4-1-240-16,3-3-48 0,-5 2-16 0,7-5 0 15,3 1-448-15,-1-8-96 0,3-1 0 0,8-6-18624 0</inkml:trace>
  <inkml:trace contextRef="#ctx0" brushRef="#br0" timeOffset="58781">1937 10107 23951 0,'-15'-6'2128'0,"6"0"-1696"0,-1 4-432 0,1 1 0 0,3 1 2368 0,1 1 384 0,-1 1 64 0,-7 4 32 0,-10 0-416 0,-3 3-64 0,1 6-32 0,-3 4 0 0,6 0-1072 0,1-1-224 0,6 7-32 0,-2 1-16 0,2 6-352 0,4 6-64 0,7-5 0 0,-2-2-16 0,3-3-304 0,6 6-48 0,3 13-16 0,3 3 0 0,10 10-192 0,0 2 176 0,2 6-176 0,1-6 160 0,-1-2-160 0,-2-9 0 0,-19-51 0 0,34 86 128 0,-34-86-128 0,24 72 128 0,-24-72-128 0,19 58 128 0,-14-28-128 0,-1 0 0 0,-4 2 144 0,0 0-144 0,0 0 0 0,-5 0 0 0,-5-4 0 0,1 0 128 0,-1-1-128 0,-5-5 0 0,2-1 0 0,-6-6 0 16,4-6-608-16,-5-1-32 0,3-4-16 0,-2-4 0 15,-2 0-368-15,2-8-64 0,1-3 0 0,-1-2-16 16,4-2-32-16,0-4 0 0,-4-9 0 0,4-2 0 16,2 3 48-16,3 1 16 0,1-2 0 0,2-2 0 0,5-4 1072 0,2 6 304 15,2 1 16-15,3 5 0 0,5-1 592 0,5-1 128 16,3-1 32-16,1 1 0 0,6 1-432 0,-5-1-64 15,8 0-32-15,-3-5 0 0,3 1-192 0,0 0-32 16,6-2-16-16,-6 2 0 0,6 1-304 0,0 1 0 16,0 0 0-16,0 3 0 15,-1-1-672-15,1-1-192 0</inkml:trace>
  <inkml:trace contextRef="#ctx0" brushRef="#br0" timeOffset="59114.7">2170 10610 23951 0,'-9'6'1056'0,"5"-4"224"0,0 1-1024 0,2 1-256 15,2-4 0-15,0 0 0 0,0 0 3040 0,0-4 544 0,-3 1 128 16,3-3 0-16,3-3-2016 0,-3-3-416 16,6-6-64-16,0-1-32 0,1-2-736 0,1-1-128 0,5-3-48 0,-4 3 0 15,1 1-144-15,1-2-128 0,-2 6 144 0,1 2-144 16,-3 6 0-16,-1 2 0 0,-1 1 0 0,-1 6 0 16,2-4 0-16,-2 2 0 0,-3 2 0 0,3 0 0 15,0 2 0-15,-4 2 0 0,2 0 0 0,2 1 0 16,-4-1 256-16,3 4 0 0,-3-1 0 0,0 4 0 15,0 3 16-15,2-3 16 0,2 6 0 0,-4-2 0 16,0-2-32-16,4 2-16 0,-4 2 0 0,2 7 0 16,1 4-32-16,-1 4 0 0,2 8 0 0,0 3 0 15,1 4 48-15,1 0 16 0,2 4 0 0,-3 0 0 16,1-3 80-16,1 1 16 0,5 2 0 0,-7-2 0 0,3-6-80 16,-3-5-16-16,-5-38 0 0,10 67 0 0,-8-42-272 0,1-1 0 15,-3-24 0-15,10 45 0 16,-6-28-320-16,-2-2-112 0,1-3-16 0,-3-5-16 15,0-1-368-15,0-3-80 0,0-3-16 0,0-5 0 16,0-5-544-16,-3-3-96 0</inkml:trace>
  <inkml:trace contextRef="#ctx0" brushRef="#br0" timeOffset="59355.3">2292 10616 17503 0,'-9'-43'768'0,"7"24"176"0,-2-2-752 0,4 4-192 15,0 6 0-15,0 3 0 0,0-3 3744 0,0-4 720 16,0-9 144-16,4-10 16 0,2-2-1856 0,3 4-368 15,0 6-80-15,6 5-16 0,0 2-1104 0,8 4-240 0,-4 6-32 0,1 0-16 16,-20 9-368-16,0 0-80 0,68-10-16 0,-68 10 0 16,0 0-208-16,0 0-48 0,0 0-16 0,96 30 0 15,-96-30-176-15,0 0 0 0,0 0 0 0,0 0 128 16,39 77-128-16,-39-54 0 0,-1 1 0 0,-5-3-176 16,2-2 32-16,-1 3 0 0,-5 1 0 0,-5 7 0 15,2 0-208-15,-2-2-32 0,-4 0-16 0,4-1 0 31,-4-5-320-31,4-3-64 0,-2-8-16 0,6-1 0 0,-2-3-288 16,2-5-48-16</inkml:trace>
  <inkml:trace contextRef="#ctx0" brushRef="#br0" timeOffset="65112.2">18757 5283 22111 0,'0'-6'1968'0,"2"2"-1584"0,1 4-384 0,-3-4 0 0,0 2 2768 0,0 1 480 0,4-1 80 0,2-8 32 0,-1 5-992 0,5-5-192 0,3 3-32 0,2 1-16 0,-4 4-960 0,2 2-192 0,-13 0-32 0,0 0-16 0,0 0-160 0,0 0-16 0,62 64-16 0,-62-64 0 0,0 0-144 0,15 85-16 0,-18-50-16 0,-3 3 0 0,-3 0-176 0,-3 1-48 0,-1-5 0 0,-2 0 0 0,0-6-336 0,-2-2 144 0,6-3-144 0,2-4 0 0,-1-1-144 0,1-3-144 0,3-5-32 0,2-5 0 0,3-1-576 0,1-2-128 0,1-2-32 0,3-2 0 16,2-3 128-16,-1-7 32 0,9-3 0 0,-3-4 0 16,6-7 320-16,2-2 80 0,5-4 16 0,0 0 0 0,-3 4 272 0,2 0 48 0,1-2 16 0,1-4 0 15,3 2 144-15,0-2 144 0,2 2-16 0,-7 6-128 16,1 1 544-16,-5 10 0 0,-8 6 0 0,2 1 0 15,-3 6 64-15,-5 4 16 0,-5-2 0 0,0 0 0 16,0 0-48-16,0 0 0 0,4 66 0 0,-12-47 0 16,3 5-128-16,-5 1-16 0,-3-1-16 0,2 1 0 15,2-3-288-15,-1 3-128 0,5-10 0 0,-1-2 128 16,2-2-368-16,4-2-80 0,0 1 0 0,0-8-16 16,2 2-608-16,0-4-112 0,4 0-32 0,-1-6 0 15,1 2 112-15,1-2 16 0,3-5 0 0,-5 2 0 16,5-1 384-16,-5 3 96 0,1 1 16 0,2 1 0 0,-3-1 672 0,1 2 144 15,0 4 32-15,-3 0 0 0,1 0 320 0,2 4 64 16,-3 2 0-16,-3-6 16 0,0 0-64 0,0 0-16 16,0 0 0-16,0 0 0 0,0 0-288 0,55 58-64 15,-55-58-16-15,0 0 0 0,0 0-336 0,0 0 128 16,84 24-128-16,-84-24 0 0,0 0-192 0,64-5-128 16,-64 5 0-16,53-13-16 15,-25 3-416-15,6-1-80 0,-4-2 0 0,2 0-16 16,2 1-304-16,-4-3-64 0,2-2-16 0,-2 2 0 15,0-2-1456-15,-2 4-272 0,-5-2-64 0,-4 2-16 16,1-2 1488-16,-5 0 288 0,-2-2 64 0,-3 6 16 0,-5-4 3232 0,-1 5 640 0,-4 1 128 0,-4 0 16 16,1 3-608-16,-3-2-128 0,0 3-32 0,-9-1 0 15,2 2-1184-15,-6 1-240 0,4 3-64 0,-3 0 0 16,-3 3 592-16,-2 3 112 0,-1 3 32 0,0 5 0 16,-1-3-1024-16,3 6-288 0,1 3 0 0,2 3 128 31,4-2-944-31,0 1-192 0,6 3-32 0,-1-1-16 0,10-24 832 0,-4 38 224 0,4-38 0 0,0 0 0 15,0 0 0-15,0 0-128 0,0 0 128 0,0 0 0 16,0 0 1488-16,66 58 384 0,-49-64 80 0,2-3 16 16,3-1-3312-16,-3-5-640 0,2 2-144 0,-2-2-32 15,0-2 1552-15,-1 0 304 0,-1 0 64 0,0 1 16 16,0-1-16-16,-4 5 0 0,0-1 0 0,-1 4 0 16,-3 1 240-16,0 1 0 0,-3 3 0 0,2 2-144 0,-3 2 400 15,-1 0 64-15,-4 2 32 0,2 2 0 16,2 0 96-16,-2-1 32 0,-1 3 0 0,1 0 0 0,2 3-96 0,-4-3 0 15,0-6-16-15,0 0 0 0,0 0-160 0,0 0-16 16,0 0-16-16,0 0 0 0,0 0-176 0,0 0 0 16,0 0 0-16,34 71 0 0,-34-71 0 0,0 0 0 15,0 0 0-15,0 0 0 0,0 0-128 0,0 0-16 16,0 0 0-16,62 4 0 0,-53-8-32 0,1-2 0 16,-1 3 0-16,-1-3 0 0,1 0 48 0,4-1 0 15,-3 1 0-15,5-3 0 0,-2 3 128 0,-4-3 0 16,6 1 0-16,-4 1 0 0,3-1 0 0,-5 3 0 15,0 1 0-15,1 2 128 0,-1 2 256 0,-9 0 48 16,0 0 16-16,0 0 0 0,0 0 128 0,0 0 48 0,0 0 0 0,0 0 0 16,0 0 80-16,0 0 0 0,0 0 16 15,25 71 0-15,-25-71-144 0,-10 30-16 0,5-15-16 0,1-1 0 16,4-14-352-16,0 0-64 0,-10 39 0 0,10-39-128 16,0 0 0-16,0 0-320 0,0 0 32 0,0 0 16 31,0 0-624-31,0 0-128 0,0 0-32 0,0 0 0 15,0 0-96-15,0 0 0 0,0 0-16 0,0 0 0 16,0 0 96-16,0 0 32 0,0 0 0 0,49-13-17712 0</inkml:trace>
  <inkml:trace contextRef="#ctx0" brushRef="#br0" timeOffset="65316.02">20367 4948 6447 0,'-5'-6'576'0,"1"3"-576"0,0 1 0 0,2 2 0 0,2-4 4848 0,-3 4 848 0,3 0 192 0,-4 0 16 0,2 0-1440 0,-6-2-304 0,6 4-48 0,-3 2-16 0,1-4-2448 0,0 3-496 0,2 3-112 0,2 0-16 0,2 3-640 0,2-5-144 0,-4-4-32 0,0 0 0 0,0 0 256 0,0 0 48 0,0 0 16 0,0 0 0 0,0 0-2352 0,62 68-480 0</inkml:trace>
  <inkml:trace contextRef="#ctx0" brushRef="#br0" timeOffset="65563.58">20506 5331 24879 0,'0'0'1088'0,"0"0"256"0,0 0-1088 0,0 0-256 15,0 0 0-15,0 0 0 0,0 0 3088 0,0 0 560 16,0 0 128-16,0 0 0 0,6 76-1984 0,-6-76-384 16,0 0-96-16,0 0-16 0,0 0-512 0,0 0-96 15,0 0-32-15,0 0 0 0,0 0-336 0,0 0-80 0,0 0-16 16,0 0 0-16,0 0-400 0,0 0-80 0,0 0 0 0,58 11-16 31,-45-26-464-31,-1-2-96 0,1 0 0 0,0 2-16 16,-2 4 336-16,2-3 64 0,2 1 0 0,-1 0 16 0,1 4 432 0,-6 1 144 0,2 5 0 0,3-3 0 15,-14 6 544-15,0 0 96 0,0 0 32 0,0 0 0 16,0 0-48-16,0 0 0 0,52 86 0 0,-52-86 0 16,0 0-112-16,15 77-16 0,-15-77-16 0,0 0 0 15,10 83-272-15,-10-83-48 0,0 0-16 0,0 77 0 16,0-77-288-16,0 0 0 0,5 62 0 0,-5-62 0 16,0 0-880-16,0 0-272 0,0 0-64 0,0 0-19936 15</inkml:trace>
  <inkml:trace contextRef="#ctx0" brushRef="#br0" timeOffset="85259.41">29737 6036 5519 0,'-5'-4'496'0,"5"4"-496"0,-4-3 0 0,2 3 0 0,2 0 1008 0,-4 0 96 0,4 3 32 0,0-3 0 0,-5 4 1168 0,1 4 256 0,4 1 32 0,-6 4 16 0,3-2-144 0,-1 6-32 0,2 0 0 0,-2 4 0 0,4-21-432 0,-3 49-80 0,1-15-32 0,-4-1 0 0,6-33-528 0,-4 87-96 0,4-38-32 0,-4-2 0 0,4 5-528 0,0 12-128 0,0 19 0 0,0 15-16 0,4 18-208 0,0 8-32 0,-2 8-16 0,4 1 0 0,-3-3-176 0,1 24-128 0,2 21 192 0,-3 9-192 0,3-6 0 0,-2 1 0 0,1 13 0 0,-1-10 0 0,-4-13 0 0,6-9 0 16,-4-12-192-16,0-12 48 15,-1-18-272-15,3-13-48 0,-2-13-16 0,2-11 0 16,0-13-368-16,1-1-80 0,-1-1-16 0,2-6 0 16,3-1-864-16,-9-59-176 0</inkml:trace>
  <inkml:trace contextRef="#ctx0" brushRef="#br0" timeOffset="89801.71">30640 6656 11967 0,'-4'0'1072'0,"4"0"-864"0,-4 0-208 0,2 0 0 0,2 0 3312 0,0-4 608 0,0 4 128 0,-4-3 32 0,4 1-128 0,-1 2-32 0,-1-6 0 0,2 2 0 0,0 1-2384 0,0-1-496 0,0 2-80 0,2-5-32 0,3-1-128 0,-3-1-32 0,6-1 0 0,-3 1 0 0,-1-4-320 0,5-2-80 0,3 0-16 0,1-4 0 0,2 0-352 0,-4 4 128 0,2-6-128 0,2 4 0 0,-2 2-272 0,-3 2-128 0,-1 2-32 0,-7 3 0 0,2 3-192 0,0 3-32 0,-4 2-16 0,0 0 0 0,0 6 272 0,0-3 48 0,0 5 16 0,-4 3 0 0,-2 4 208 0,-1 4 128 0,5 5-160 0,-6-3 160 0,6 7 0 0,-3 2 288 0,1 12-32 16,4-3-16-16,0-39 48 0,0 68 16 0,0-21 0 0,0 2 0 15,0 9 0-15,4 8 0 0,-4 5 0 0,2-1 0 16,1-10 48-16,-3-6 16 0,0-7 0 0,0-4 0 15,0-7-48-15,0-36-16 0,2 72 0 0,-2-72 0 16,0 52-304-16,0-52 128 0,0 41-128 0,0-41 0 16,-2 36 0-16,2-36-352 0,-3 23 48 0,1-19 16 15,2 1-528-15,-4-9-96 0,-2-1-32 0,3-5 0 16,-3 1-304-16,2-10-64 0,-1-5-16 0,-1-10-16912 16</inkml:trace>
  <inkml:trace contextRef="#ctx0" brushRef="#br0" timeOffset="90052.11">30625 6572 13823 0,'5'-25'304'0,"-3"12"64"0,2 0 16 0,0 4 0 0,-4 1-384 0,1 4 0 16,3-1 0-16,0-5 0 0,2-1 5136 0,3-8 960 15,2 4 192-15,2 2 48 0,-13 13-3776 0,34-15-768 16,-34 15-128-16,0 0-48 0,0 0-528 0,77-4-128 16,-77 4 0-16,0 0-16 0,0 0-112 0,74 19-32 15,-74-19 0-15,0 0 0 0,0 0-368 0,0 0-80 16,0 0-16-16,69 51 0 0,-69-51-336 0,0 0 128 0,0 0-128 0,15 56 0 15,-15-39 0-15,-4-4-256 0,3 8 32 0,-9 0 16 32,3 3-224-32,-3-2-32 0,3-3-16 0,-3 0 0 15,-3 6-256-15,0-5-48 0,-2 5-16 0,0-3 0 16,0 1-64-16,0-3-16 0,2-5 0 0,0-1 0 16,1-5-784-16,-1-2-176 0,7 1-16 0,1-8-14736 0</inkml:trace>
  <inkml:trace contextRef="#ctx0" brushRef="#br0" timeOffset="90686.82">31064 6527 24879 0,'10'-10'1088'0,"-7"5"256"16,1 1-1088-16,-2 4-256 0,-2 0 0 0,0 0 0 15,0 0 3312-15,0 0 592 0,4 2 128 0,-4 1 32 16,0 3-2096-16,0 2-432 0,0-8-64 0,-4 26-32 0,2-9-416 0,2-17-64 16,0 37-32-16,0-16 0 0,0 0-496 0,0-2-112 15,0-4 0-15,0 1-16 0,0-16-304 0,0 0 0 16,0 0 0-16,17 55-144 15,-17-55-528-15,0 0-96 0,0 0-32 0,0 0 0 16,0 0-352-16,0 0-80 0,0 0-16 0,0 0 0 16,79 9-1424-16,-68-22-272 0,-1 2-64 0,3-8-16 15,-2 4-432-15,-1-6-64 0,3 3-32 0,-6-1 0 0,3 2 4016 0,-1 6 816 16,-1-2 144-16,-3 3 48 0,5 3 1792 0,-9 3 384 16,3 4 64-16,0 0 0 0,2 0-1600 0,-6 0-336 15,0 0-64-15,0 0-16 0,0 0-560 0,0 0-112 0,0 0-32 0,0 0 0 16,24 67-448-16,-24-67-96 0,0 0 0 0,0 0-16 15,0 0-288-15,0 0-144 0,0 0 160 0,0 0-160 32,28 59-384-32,-28-59-192 0,0 0-16 0,0 0-16 15,0 0-480-15,0 0-80 0,0 0-32 0,53-19 0 16,-44 10-1440-16,2-3-304 0,-1-1-48 0,3 2-16 16,-4-4-1840-16,1 2-368 0,-1-2-80 0,-3-2-16 0,0 5 3648 15,-3 1 736-15,1 0 144 0,-2 1 16 0,2 5 4048 0,-4-1 816 0,0 2 144 0,-4 3 48 16,2 1 32-16,2 0 16 0,-4 0 0 0,-1 1 0 15,1 3-2592-15,0 0-512 0,2 2-96 0,-2-5-32 16,-1 3-336-16,1 2-80 0,4-6-16 0,0 0 0 16,-6 22-336-16,6-22-64 0,0 0-16 0,0 0 0 15,0 0-256-15,0 0 0 0,0 0 0 0,0 0 0 16,12 57-176-16,-12-57-80 0,0 0-32 0,0 0 0 0,0 0-32 0,0 0-16 16,0 0 0-16,0 0 0 0,0 0 144 0,0 0 16 15,60 51 16-15,-60-51 0 0,0 0 160 0,0 0 0 16,0 0 0-16,0 0-128 0,0 0 128 0,0 0-128 15,0 0 128-15,0 0-128 0,0 0 128 0,0 0 0 16,73 41 0-16,-73-41 128 0,0 0-128 0,0 0 192 16,0 0-64-16,0 0 0 0,0 0-128 0,0 0 0 15,-5 39 0-15,-1-33 0 0,2-2-128 0,-5 0-112 16,3 1-16-16,-7-1 0 16,4-2-304-16,-3-2-64 0,-1 0-16 0,0-2 0 15,2-2-800-15,-4-1-160 0</inkml:trace>
  <inkml:trace contextRef="#ctx0" brushRef="#br0" timeOffset="91055.44">31617 6109 10127 0,'0'0'896'0,"0"0"-704"0,0 0-192 0,0 0 0 0,0 0 4448 0,0 0 864 0,0 0 160 0,0 0 32 16,13 62-1472-16,-13-62-320 0,9 68-48 0,-9-68-16 0,4 83-1840 0,-4-83-368 0,6 86-80 0,-10-39-16 0,4-47-352 0,-2 88-80 0,-2-44-16 0,4-44 0 0,0 65-432 0,0-65-80 0,-3 59-32 0,3-59 0 0,0 56-544 0,0-56-128 0,0 0 0 0,5 68-16 0,-5-68-752 0,0 0-160 0,0 0-32 0,0 0 0 0,0 0-64 0,0 0 0 0,0 0-16 0,0 0 0 0,0 0-384 0,42-21-80 0,-33-1-16 0,-3-9 0 0,3 3 432 0,0 0 96 0,-3 4 16 0,3-1 0 0,1 1 1632 0,-1 5 336 15,1 4 64-15,-1 4 16 0,0-1 1072 0,3 7 224 16,-12 5 32-16,0 0 16 0,0 0-944 0,0 0-176 15,0 0-32-15,0 0-16 0,75 36-64 0,-75-36-16 16,0 0 0-16,0 0 0 0,34 65-256 0,-34-65-48 16,0 0-16-16,0 0 0 0,28 77-336 0,-28-77-192 15,0 0 192-15,0 0-192 16,24 74-512-16,-24-74-192 0,0 0-64 0,0 0 0 16,0 0-688-16,0 0-144 0</inkml:trace>
  <inkml:trace contextRef="#ctx0" brushRef="#br0" timeOffset="91672.37">32323 6077 11919 0,'4'-11'256'0,"0"6"48"0,-4 1 16 0,2-2 32 0,-2 0-352 0,0 5 0 0,-2-1 0 0,2-4 0 16,0 2 4992-16,-4-5 912 0,0 3 192 0,3 1 48 16,-9 3-3232-16,4 0-640 0,-3 6-128 0,2 1-32 0,-3 1-1152 0,1 3-256 15,-2 6-32-15,-5 4-16 0,1 0-368 0,2 5-80 16,-2-1-16-16,2 1 0 0,4 1-192 0,9-25 0 15,-12 49 0-15,12-49 0 0,-9 43 0 0,9-43 0 16,0 0 0-16,0 53 0 0,0-53 0 0,0 0 0 16,0 0 0-16,0 0 0 0,34 71 240 0,-34-71-48 15,0 0-16-15,0 0 0 0,0 0 96 0,52 58 32 16,-52-58 0-16,0 0 0 0,0 0-16 0,0 0 0 16,0 0 0-16,62 57 0 0,-62-57-64 0,0 0-16 15,0 0 0-15,0 0 0 0,0 0-208 0,0 0 176 16,25 73-176-16,-25-73 160 0,0 0-160 0,-9 30 160 15,9-30-160-15,-14 22 160 0,14-22-160 0,-11 21 0 0,2-11 0 16,-1-3 0 0,3 1-544-16,-1-1 16 0,-1-1 0 0,-1-3 0 15,1 3-128-15,0-6-32 0,-1 2 0 0,1-2 0 16,3 0 64-16,-3-2 16 0,5 2 0 0,-2 0 0 0,6 0 224 0,-3-4 32 0,1 8 16 0,2-4 0 16,0 0 336-16,0 0 0 0,0 0 0 0,0 0 0 15,0 0 320-15,0 0 96 0,0 0 16 0,17 72 0 16,-17-72 176-16,0 0 32 0,22 67 16 0,-22-67 0 15,0 0 32-15,25 79 0 0,-25-79 0 0,0 0 0 16,22 77-240-16,-22-77-32 0,0 0-16 0,0 0 0 16,21 73-208-16,-21-73-32 0,0 0-16 0,0 0 0 15,0 0-336-15,0 0-64 0,0 0 0 0,0 0-16 16,0 0-688 0,0 0-144-16,0 0-32 0,0 0-12496 0,0 0-2512 0</inkml:trace>
  <inkml:trace contextRef="#ctx0" brushRef="#br0" timeOffset="92010.28">32789 6042 39615 0,'-7'-6'1760'0,"3"4"352"0,-1 2-1680 0,-3 0-432 0,6 0 0 0,-2 2 0 0,-1 0 1088 0,-5 2 144 0,1-1 32 0,-6 5 0 0,-2 1-192 0,0 5-48 0,0 1 0 0,2 3 0 0,4-3-384 0,-2 4-64 0,3 4-32 0,10-23 0 0,-15 49-224 0,15-49-64 0,-5 54 0 0,5-54 0 0,0 60 32 0,0-60 0 0,2 64 0 0,-2-64 0 0,0 0 0 0,9 83 0 0,-9-83 0 0,9 67 0 0,-9-67-32 0,10 70 0 0,-10-70 0 0,5 62 0 0,-5-62-32 0,14 64-16 0,-14-64 0 0,15 71 0 0,-15-71-208 0,0 0 128 0,18 77-128 0,-18-77 0 0,0 0 0 0,10 64 0 0,-10-64 0 0,0 0 0 16,-10 51 0-16,10-51-240 0,-13 28 80 0,4-16 16 31,-1-3-752-31,-1 0-160 0,-2-3-32 0,-2-2 0 0,4-2-416 16,-8-2-96-16,4 0 0 0,2-6-16 0,-8-3-304 0,4-6-64 0</inkml:trace>
  <inkml:trace contextRef="#ctx0" brushRef="#br0" timeOffset="92158.37">32417 6699 911 0,'6'-80'0'0,"-2"55"0"0,-4 18 0 0,0 7 0 0,0-2 4224 0,0 2 768 15,9-13 160-15,-3-2 32 0,9-4 448 0,0 0 112 16,7-2 16-16,-1 6 0 0,4-2-3712 0,-1 6-720 15,-24 11-160-15,56-20-16 0,-56 20-448 0,49-12-64 16,-49 12-32-16,51-11 0 0,-51 11-608 0,54-9-208 16,-54 9 0-16,51-6-13488 15,-51 6-2688-15</inkml:trace>
  <inkml:trace contextRef="#ctx0" brushRef="#br0" timeOffset="92474.91">32917 6483 23039 0,'0'0'2048'0,"-3"0"-1648"16,3 0-400-16,0 0 0 0,0-5 3584 0,0 5 640 16,0 0 128-16,5-13 32 0,3 3-2032 0,-3-5-416 0,5 0-80 0,1 2 0 15,-2-6-768-15,5 4-128 0,-5-2-48 0,0 4 0 16,1 2-528-16,-10 11-96 0,15-19-32 0,-15 19 0 16,0 0-256-16,0 0-144 0,0 0 16 0,0 0 0 31,0 0-256-31,0 0-64 0,0 0 0 0,0 0 0 0,0 0 112 0,0 0 16 0,0 0 0 0,9 71 0 15,-9-71 320-15,0 0-144 0,-5 51 144 0,5-51 0 16,-4 43 0-16,4-43 256 0,-4 59-32 0,4-59 0 16,-2 62 80-16,2-62 16 0,-4 73 0 0,4-73 0 15,-5 81 0-15,5-81 16 0,0 88 0 0,-4-41 0 16,4-47-64-16,-6 77-16 0,6-77 0 0,-5 60 0 16,5-60-128-16,-4 45-128 0,4-45 192 0,0 0-192 15,0 0-320-15,0 0-192 0,0 0-16 0,0 0-16 16,-6 47-672-16,6-54-144 0,0-4-32 0,-3-6-18880 15</inkml:trace>
  <inkml:trace contextRef="#ctx0" brushRef="#br0" timeOffset="92694.98">32987 6416 911 0,'-2'-32'0'0,"2"17"0"16,0 0 0-16,0 5 0 0,0 5 5776 0,0 5 1072 16,0-8 224-16,0 8 32 0,4-11-2128 0,1 1-432 15,-5 10-96-15,0 0-16 0,29-18-2384 0,-29 18-464 16,0 0-112-16,0 0 0 0,63 0-320 0,-63 0-48 15,0 0-16-15,0 0 0 0,68 20-480 0,-68-20-96 16,0 0-32-16,0 0 0 0,0 0-480 0,62 47 0 16,-62-47 0-16,0 0 0 15,0 0-480-15,0 0-144 0,15 62-16 0,-15-62-16 16,-11 34-96-16,11-34-16 0,-19 38 0 0,6-19 0 16,-2 1-64-16,0 5 0 0,-8 3-16 0,3 0 0 15,-5-2-176-15,3-1-16 0,3-5-16 0,0-3-11680 0,2 0-2352 0</inkml:trace>
  <inkml:trace contextRef="#ctx0" brushRef="#br0" timeOffset="92875.78">33380 6510 27647 0,'0'0'1216'0,"28"-17"256"16,-28 17-1168-16,0 0-304 0,0 0 0 0,0 0 0 15,0 0 3056-15,0 0 544 0,0 0 112 0,0 0 32 16,0 0-1664-16,0 0-336 0,0 0-64 0,0 0-16 15,5 79-768-15,-5-79-144 0,-20 43-48 0,7-19 0 16,1-1-1056-16,-1 1-224 0,-6 5-32 0,1 1-13728 16,-3 2-2736-16</inkml:trace>
  <inkml:trace contextRef="#ctx0" brushRef="#br0" timeOffset="93544.26">32624 8310 3679 0,'-9'9'320'0,"9"-9"-320"0,-8 6 0 0,8-6 0 0,0 0 6528 0,0 0 1216 0,0 0 256 0,0 0 64 0,-2-2-4032 0,2 2-816 0,10-15-144 0,-5 2-48 0,1-2-1280 0,3-2-256 0,5-4-48 0,1-7-16 0,3-2-720 0,1-2-160 0,0-2-32 0,-2 0 0 0,2-1-512 0,-1-3 0 0,1 1 0 0,0-3 0 0,-4 3-384 0,0-1-176 0,2 0-32 0,-8 3-16 0,3 1-240 0,-7 2-48 0,3 2-16 0,-6 2 0 15,1 3 144-15,-3-3 48 0,0 2 0 0,-5-1 0 0,5 7 400 0,-4 1 64 0,-2 4 32 0,3 6 0 0,-1-1 224 0,2 1 240 0,-4 5-48 0,5 2-16 0,-1 2 192 0,-4 6 32 0,2 3 16 0,4-9 0 16,-9 26-160-16,9-26-48 0,-10 46 0 0,10-46 0 16,-13 63 16-16,8-21 0 0,-1 3 0 0,0 4 0 15,3 1 144-15,-3-1 16 0,-2 4 16 0,3-6 0 16,1-4 48-16,2-1 0 0,-3-1 0 0,5-41 0 15,-4 71-80-15,4-71-16 0,0 0 0 0,5 59 0 16,-5-59-352-16,0 0 0 0,0 0 0 0,0 0 0 31,0 0-368-31,0 0-144 0,72-19-16 0,-57 0-16 0,4-4-416 16,-1 1-96-16,1-4-16 0,0-3 0 0,-4-1-1040 0,4 2-224 0</inkml:trace>
  <inkml:trace contextRef="#ctx0" brushRef="#br0" timeOffset="93861.13">33056 7840 21183 0,'0'0'944'0,"0"0"192"0,0 0-912 0,0 0-224 15,0 0 0-15,0 0 0 16,0 0 3104-16,0 0 576 0,-13 15 112 0,13-15 32 0,0 0-1344 0,0 0-272 16,0 0-48-16,0 47-16 0,0-47-992 0,0 0-192 15,0 0-32-15,10 66-16 0,-10-66-272 0,0 0-64 16,13 62-16-16,-13-62 0 0,0 0-224 0,2 64-32 16,-2-64-16-16,0 0 0 0,-2 64-112 0,2-64-32 15,0 0 0-15,-8 51 0 0,8-51-144 0,0 0 0 16,0 0 0-16,0 0 0 0,0 0 0 0,-11 33 0 15,11-33 0-15,0 0 0 0,-4-9 0 0,4 9-256 16,4-24 48-16,-4 1 0 0,6 2-96 0,-1-9-16 16,3 2 0-16,1 0 0 0,2 0 64 0,3-2 16 15,1 1 0-15,-4 5 0 0,2-2 240 0,0 1 0 16,2 6-160-16,0 3 160 0,-15 16 0 0,25-29 0 0,-25 29 0 0,0 0 0 16,41-18-288-16,-41 18 64 0,0 0 16 0,0 0 0 31,0 0-240-31,0 0-64 0,0 0 0 0,64 18 0 15,-64-18-288-15,0 0-64 0,0 0-16 0,0 0-17808 0</inkml:trace>
  <inkml:trace contextRef="#ctx0" brushRef="#br0" timeOffset="94528.82">33479 7355 16575 0,'0'0'1472'0,"0"0"-1168"0,0 0-304 0,0 0 0 0,0 0 2656 0,0 0 480 0,0 0 80 0,0 0 32 0,0 0 48 0,0 0 16 0,0 0 0 0,21 70 0 0,-21-70-2160 0,5 54-448 0,-5-54-64 0,8 66-32 0,-8-66-16 0,6 68 0 0,-6-68 0 0,5 71 0 0,-5-71-128 0,8 60-16 0,-8-60-16 0,0 0 0 0,11 68-144 0,-11-68-32 0,0 0 0 0,0 0 0 0,0 0-256 0,0 0 160 0,0 0-160 0,32 60 128 0,-32-60-128 0,0 0 0 0,0 0 0 0,0 0 0 0,0 0-160 0,0 0 160 0,0 0-208 0,0 0 80 0,0 0 128 0,0 0 0 0,0 0 0 0,0 0 0 15,0 0 192-15,0 0 0 0,0 0 16 0,-17 34 0 16,17-34 48-16,-11 30 16 0,11-30 0 0,-13 38 0 15,13-38 0-15,0 0 0 0,-10 58 0 0,10-58 0 0,0 0-144 0,0 58-128 16,0-58 192-16,0 0-192 0,0 0 240 0,13 68-64 16,-13-68-16-16,0 0 0 0,0 0 80 0,0 0 16 15,0 0 0-15,31 60 0 0,-31-60-48 0,0 0 0 16,0 0 0-16,0 0 0 0,0 0-16 0,60 34 0 16,-60-34 0-16,0 0 0 0,0 0-192 0,0 0 176 15,0 0-176-15,0 0 160 0,0 0-16 0,0 0 0 16,7 69 0-16,-7-69 0 0,-21 36-144 0,6-17 0 15,-3 1 144-15,-1 1-144 16,-6 0-320-16,3-1-144 0,-4 5-32 0,-3-4 0 16,-4 1-544-16,-1-3-112 0,2 0-32 0,-2-4 0 15,4-4-192-15,2-2-32 0,3 1-16 0,1 3-18352 0</inkml:trace>
  <inkml:trace contextRef="#ctx0" brushRef="#br0" timeOffset="100695.39">30457 8883 6239 0,'0'0'560'0,"0"0"-560"0,0 0 0 0,0-2 0 0,0 2 816 0,0 0 48 0,0 0 16 0,0-3 32 0,0-1 96 0,0 2 16 0,0-4 0 0,0 1 16 0,0 1 480 0,0-2 80 0,0 2 32 0,-3-3 32 0,3 1 720 0,-2 1 144 0,0 1 32 0,0-2 32 0,2 1-192 0,-4 1-32 0,2-2-16 0,2 1 16 0,-4 1-864 0,1-2-176 0,1 2-48 0,-2-1 48 0,4-1-624 0,-6 2-128 0,3-1-32 0,-3 1 32 0,0-2-80 0,3 5-32 0,-3-1 0 0,2-4 32 0,-1 2-256 0,1 4-48 0,-6-5-16 0,5 5 32 0,-5 0-208 0,-5 0 0 0,6 1-192 0,-6 3 192 16,2 6-448-16,-6-1-32 0,4 0 0 0,-4 8 32 0,4 0-64 0,0 8-16 0,-2-5 0 16,6 7 32-16,2-3 144 0,3 1 32 0,-2-1 0 0,6 0 16 15,-1-1 128-15,3-2 32 0,0-3 0 0,0-18 0 16,0 0-128-16,0 0-32 0,0 0 0 0,0 0 0 15,0 0-96-15,0 0-32 0,58 59 0 0,-58-59 0 0,0 0 128 0,0 0 32 16,66-17 0-16,-66 17 0 16,39-17-16-16,-39 17 0 0,47-19 0 0,-47 19 0 0,0 0 112 0,49-17 32 15,-49 17 0-15,0 0 0 0,0 0 320 0,56-13 64 16,-56 13 16-16,0 0 0 0,0 0 560 0,0 0 112 16,0 0 32-16,0 0 0 0,0 0-368 0,0 0-64 15,0 0-16-15,0 0 0 0,0 0-224 0,0 0-48 16,0 0-16-16,0 0 0 0,0 0-224 0,0 0 0 15,0 0-192-15,0 0 192 16,0 0-512-16,74 34 16 0,-74-34 0 0,0 0 0 16,0 0-768-16,0 0-144 0,73 4-48 0,-73-4 0 15,0 0-704-15,0 0-144 0,75-15-16 0,-75 15-16 16,43-21 112-16,-22 10 32 0,2-8 0 0,-5 4 0 0,-3 0 1712 0,1-4 352 16,-7 0 128-16,0 0 0 0,1 1 1984 0,-5-1 496 0,1 0 96 0,-2 2 32 15,-4-2-368-15,0 2-64 0,0 2 0 0,-4 4-16 16,2-4-864-16,-4 6-160 0,3-1-48 0,-7 1 0 15,5-1-544-15,-5 3-112 0,3 1-32 0,-3 4 0 16,3 2-112-16,-3 2-32 0,-3 4 0 0,2 1 0 16,-2 5-48-16,3 1-16 0,-3 2 0 0,2 2 0 15,2 5-48-15,-5 5-16 0,3 3 0 0,2 2 0 16,-1 1 48-16,7-6 0 0,1-5 0 0,2-22 0 16,0 44-176-16,0-44 160 0,0 0-160 0,15 54 160 15,-15-54-160-15,0 0 0 0,0 0 0 0,0 0 0 16,0 0 0-16,0 0 0 0,0 0-192 0,71-2 192 15,-61-13-176-15,1-4 176 0,2-5-128 0,2-8 128 16,0-4-240-16,0-1 48 0,2-7 0 0,-2 3 0 16,0-2-144-16,-2 0-32 0,2-1 0 0,-3 1 0 0,1 2 64 15,-4 0 16-15,-3 1 0 0,-2 2 0 0,1 3 144 0,-5 5 144 16,0-2-208-16,-4 4 80 0,3 5 320 0,-3 8 64 16,-2 4 0-16,1 3 16 0,1 4 224 0,-2 6 32 15,2 4 16-15,1 0 0 0,-3 9-96 0,0 7 0 16,3 3-16-16,-1 3 0 0,2 6-48 0,-2 5-16 15,2 8 0-15,2-4 0 0,0 4 96 0,2 2 32 16,-2-9 0-16,4 1 0 0,-2 0-112 0,-2-41 0 16,7 70-16-16,-7-70 0 0,12 60-224 0,-12-60-144 15,0 0 192-15,28 75-192 16,-28-75-320-16,0 0-160 0,0 0-32 0,0 0-16 16,62 68-496-16,-62-68-112 0,0 0-16 0,0 0 0 15,0 0-272-15,82 0-64 0,-59-11-16 0,-4-3-10352 0,2-1-2080 0</inkml:trace>
  <inkml:trace contextRef="#ctx0" brushRef="#br0" timeOffset="101161.6">31376 8755 14735 0,'4'-9'640'0,"-4"5"160"0,-4-1-640 0,2-3-160 0,4 6 0 0,-4-2 0 0,2 3 3344 0,-7-3 640 0,1-6 128 0,-3 1 32 0,-2-2-752 0,-3-1-160 0,1 5-32 0,2-2 0 0,-2 5-1648 0,2-2-336 0,-3 2-64 0,5 4 0 0,-2 0-448 0,1 4-64 0,1 2-32 0,-4-1 0 0,3 9-336 0,-1 1-64 0,2 5-16 0,1 3 0 0,1-1-192 0,3 5 0 0,-6 5 0 0,7-2 0 0,1 0 0 0,2 0 0 0,-4 0 0 0,4-30 0 0,4 47 0 0,-4-47-128 0,0 0-16 0,0 0 0 0,0 0-192 0,0 0-48 0,0 0 0 0,0 0 0 0,0 0 32 0,73 7 0 16,-54-33 0-16,0-6 0 0,0-2 0 0,-3-5 0 16,3-2 0-16,0-3 0 15,0 1-208-15,0-2-32 0,-1-8-16 0,-3 3 0 16,-1 5 160-16,-5-4 16 0,-2 2 16 0,1 7 0 0,-6 3 128 0,2-3 32 15,-1-1 0-15,-3 1 0 0,0 1 448 0,-3 5 112 16,-3 8 16-16,2 7 0 0,-1 8 256 0,-3 3 64 16,6 6 16-16,-3 6 0 0,-3 2 64 0,2 7 16 15,1 8 0-15,-3 3 0 0,3 8-160 0,-1 7-16 16,0 6-16-16,3 8 0 0,-1 7 96 0,2 2 0 16,2 6 16-16,0-6 0 0,0 2-16 0,2-8-16 0,2 2 0 15,-1-5 0-15,3-4-112 0,-6-49-32 0,15 77 0 0,-15-77 0 16,19 71-480-16,-19-71 128 0,30 64-128 0,-30-64 0 31,0 0-336-31,41 60-112 0,-41-60-32 0,0 0 0 16,0 0-176-16,0 0-48 0,0 0 0 0,0 0 0 15,74 32-208-15,-74-32-48 0,0 0-16 0,0 0 0 16,31-17-304-16,-23 10-64 0,0-1-16 0,1 1-17696 0</inkml:trace>
  <inkml:trace contextRef="#ctx0" brushRef="#br0" timeOffset="101862.47">31976 8618 20271 0,'-4'0'1792'0,"2"4"-1424"0,-2-4-368 0,4 0 0 0,-3 2 2176 0,1 2 352 0,-2-1 80 0,-5 7 16 0,-6 1 384 0,-1 6 96 0,3 7 16 0,-5 1 0 0,2 3-1632 0,1 8-320 0,0 5-64 0,-1 8-16 0,4 7-64 0,-1 4-32 0,4 6 0 0,3 6 0 0,2 5-32 0,2 0-16 0,2-4 0 0,6-7 0 0,-6-8-160 0,6-2-16 0,1 3-16 0,-1-5 0 0,-6-54-288 0,19 90-48 0,-19-90-16 0,18 89 0 0,-18-89-272 0,21 67-128 0,-21-67 0 0,0 0 128 0,23 70-384 0,-23-70-96 15,0 0-16-15,0 0 0 0,0 0-656 0,0 0-128 0,0 0-16 0,-4 39-16 0,-2-42-272 0,-7-7-48 0,-2-1-16 0,0-4 0 0,2 2 0 0,-6-2 0 0,0-10 0 0,-5-3 0 0,3-2-3152 0,-7-8-640 0,-2-5-128 0,2-6-32 0,0-3 4352 0,-1-8 864 0,5 1 256 0,-1 1 0 0,7 4-192 0,3 3 48 0,5 8 0 0,1 9 0 0,3 7 3040 0,6 7 624 0,0 9 112 0,0 5 64 0,6-2 624 0,-2 6 128 0,-4 2 32 0,0 0 32 0,0 0-2736 0,0 0-560 0,0 0-96 0,86 16 16 0,-86-16-368 0,0 0-64 0,79 11 0 0,-79-11 16 0,71 7-496 0,-71-7-96 16,72 0-128-16,-72 0 208 15,71 0-1008-15,-71 0-208 0,74 0-32 0,-74 0-22592 0</inkml:trace>
  <inkml:trace contextRef="#ctx0" brushRef="#br0" timeOffset="102163.22">32186 9236 25791 0,'-4'0'2304'0,"1"0"-1856"0,1 0-448 0,2 0 0 15,0 0 3344-15,0-3 576 0,-4 1 112 0,4-2 32 16,-4-5-1760-16,8-6-368 0,0 0-64 0,5-2-16 15,2 0-848-15,3 4-176 0,-5-2-48 0,2 1 0 16,4 1-528-16,2-2-96 0,-2 4-32 0,-15 11 0 16,25-13-448-16,-25 13-112 0,0 0-16 0,0 0 0 15,0 0-208-15,0 0-48 0,0 0-16 0,0 0 0 0,0 0 304 0,54 67 64 16,-54-67 16-16,0 0 0 16,2 72 336-16,-2-72 0 0,2 62 0 0,-2-62 0 0,-2 66 336 15,2-66 48-15,-2 73 0 0,2-73 0 0,-2 68 80 0,2-68 32 16,2 71 0-16,-2-71 0 0,0 64-48 0,0-64 0 15,2 66 0-15,-2-66 0 0,0 0-208 0,2 64-48 16,-2-64-16-16,0 0 0 0,4 58-400 0,-4-58-80 16,0 0-16-16,-4 47 0 15,4-47-832-15,0 0-160 0,0 0-32 0,0 0-19248 0</inkml:trace>
  <inkml:trace contextRef="#ctx0" brushRef="#br0" timeOffset="102399.93">32254 9165 19343 0,'-4'-13'1728'0,"4"4"-1392"0,0 7-336 0,4-2 0 16,-4 2 3648-16,2-2 672 0,2-1 128 0,1-9 32 16,5-1-1728-16,3 2-352 0,-13 13-64 0,34-15-16 15,-34 15-992-15,0 0-208 0,62-2-32 0,-62 2-16 16,0 0-336-16,77 21-64 0,-77-21-16 0,0 0 0 16,77 30-432-16,-77-30-96 0,0 0 0 0,0 0-128 15,77 56 0-15,-77-56-224 0,0 0 16 0,0 0 0 31,0 0-272-31,28 72-48 0,-28-72-16 0,-17 26 0 16,6-9 48-16,-4-2 16 0,2 4 0 0,-8-4 0 0,2 0-160 16,-4 4-16-16,3-4-16 0,-3 0 0 0,3-2-64 0,1-2-16 15,4-3 0-15,-4-3 0 0,4-1-1056 0,2 0-224 0</inkml:trace>
  <inkml:trace contextRef="#ctx0" brushRef="#br0" timeOffset="102648.18">32893 9453 14735 0,'0'0'1312'0,"0"0"-1056"15,0 0-256-15,0 0 0 0,-4 43 4320 0,4-43 800 16,0 0 176-16,-9 34 16 0,9-34-2192 0,-12 62-448 0,3-25-96 15,0 3-16-15,-1-6-1472 0,-5-1-288 16,2 1-64-16,-2 0-16 0,-4-6-720 0,0 2 0 16,-1 0 0-16,-3-3-13504 0,1-7-2704 15</inkml:trace>
  <inkml:trace contextRef="#ctx0" brushRef="#br0" timeOffset="103232.57">31731 10674 33167 0,'0'0'2944'0,"-3"-2"-2352"16,1-2-464-16,2 4-128 0,-4 0 1648 0,2 0 304 0,-2 0 64 0,-5 2 16 0,0 6-960 0,-6 3-192 0,1 12-48 0,-1 1 0 0,0 14-384 0,-3 5-64 0,-1 2-32 0,4 2 0 0,0 6-128 0,5-8-32 0,1-2 0 0,3-5 0 0,2-5-192 0,4-33 0 0,4 61 0 0,-4-61 0 0,0 0 0 0,0 0 0 0,34 67 0 0,-34-67 0 0,0 0 0 0,0 0-192 0,0 0 192 0,0 0-160 0,92 38 160 0,-92-38 0 0,0 0 0 0,0 0 0 0,0 0 0 0,81 39 0 0,-81-39 0 0,0 0 0 0,0 0 0 0,2 55 0 16,-13-33 0-16,-8-3 0 0,0 5 0 15,-5 1 0-15,-8-4 0 0,2 1 0 0,-4-3-144 0,-4-4-48 16,1-6-16-16,1-3 0 15,-2-2-432-15,8-8-64 0,2-5-32 0,5-6-18240 16</inkml:trace>
  <inkml:trace contextRef="#ctx0" brushRef="#br0" timeOffset="103532.9">31884 10871 34095 0,'11'-11'1504'0,"-5"6"320"0,1-3-1456 0,-1 2-368 16,-3 1 0-16,-3 1 0 0,6-2 1808 0,0-3 304 15,7-10 48-15,2-9 16 0,4-2-1072 0,5-4-208 16,-3 2-32-16,5-2-16 0,-1 4-592 0,-5 2-128 16,3-2-128-16,-3 7 176 0,-1 5-368 0,0 3-64 15,-8 5 0-15,-11 10-16 0,0 0-96 0,0 0-16 0,0 0 0 0,0 0 0 16,0 0 192-16,51 62 16 0,-51-62 16 0,6 79 0 16,-3-28 304-16,3 1 64 0,-2 9 16 0,-2 3 0 15,5-6 208-15,-5 4 32 0,2 7 16 0,-2-1 0 16,0-8 48-16,0 8 16 0,1 5 0 0,-3 2 0 15,0-3 48-15,0-12 16 0,0-11 0 0,0-49 0 16,2 69-336-16,-2-69-64 0,0 0-16 0,8 51 0 16,-8-51-576-1,0 0-128-15,0 0-32 0,0 0 0 0,9-11-736 0,-13-8-128 16,4-2-48-16,-3-7-18336 0</inkml:trace>
  <inkml:trace contextRef="#ctx0" brushRef="#br0" timeOffset="103733.44">32134 10794 23951 0,'5'-30'1056'0,"-1"12"224"0,2 2-1024 0,-4 1-256 16,1 8 0-16,1 1 0 0,-2 1 3088 0,7-9 560 16,6-1 128-16,4-5 0 0,7-1-1808 0,5 4-368 15,-31 17-80-15,58-26-16 0,-58 26-704 0,0 0-144 16,71 2-16-16,-71-2-16 0,0 0-368 0,0 0-80 16,62 67-16-16,-62-67 0 0,10 61-160 0,-14-20 0 15,-2-2 0-15,-3 5 0 0,-4 3-208 0,-6-4 16 16,-2 2 16-16,-3-2 0 15,-1-2-432-15,-3-3-96 0,0-2 0 0,-2-4-12224 16,-2-2-2448-16</inkml:trace>
  <inkml:trace contextRef="#ctx0" brushRef="#br0" timeOffset="103918.6">32816 10918 33167 0,'0'0'1472'0,"0"0"304"0,0 0-1424 0,-4 44-352 0,0-35 0 0,2-5 0 16,-5 3 1904-16,1 10 304 0,-9 4 64 0,-7 9 16 16,-3 6-1152-16,1-6-240 0,3 0-32 0,2-6-16 15,2-3-848-15,6-6-320 0,2-4 16 0,3-7-12688 16,2-2-2528-16</inkml:trace>
  <inkml:trace contextRef="#ctx0" brushRef="#br0" timeOffset="104185.04">33019 10541 37263 0,'-4'7'816'0,"2"-3"160"15,2 2 48-15,-4-1 32 0,4-5-848 0,0 0-208 0,0 0 0 0,0 0 0 0,-3 47 2080 0,3-47 368 16,-2 55 80-16,2-55 16 0,2 65-816 0,-2-65-176 16,7 55-16-16,-7-55-16 0,0 0-656 0,26 66-128 15,-26-66-32-15,0 0 0 0,0 0-464 0,70 43-112 16,-70-43 0-16,0 0-128 0,69 13 176 0,-69-13-176 15,61 0 160-15,-61 0-160 0,64-4 128 0,-64 4-128 16,67 0 0-16,-67 0 144 0,0 0-144 0,81 0-176 16,-81 0 48-16,0 0 0 15,62 0-448-15,-62 0-64 0,0 0-32 0,0 0 0 16,53-9-352-16,-53 9-64 0,0 0 0 0,0 0-16 16,0 0-368-16,0 0-64 0,0 0 0 0,0 0-18448 0</inkml:trace>
  <inkml:trace contextRef="#ctx0" brushRef="#br0" timeOffset="104338.99">33457 10539 27583 0,'-15'-8'608'0,"5"6"128"0,5-1 32 0,-5 3 0 0,5 3-624 0,1-1-144 0,-2 6 0 0,-3 1 0 15,-1 6 3536-15,-8 10 688 0,-1 8 128 0,-2 11 16 16,4 5-2272-16,6 3-464 0,-4 8-96 0,5 0 0 16,1 10-480-16,-4 3-96 0,2 8 0 0,1-4-16 15,1 0-624-15,-1 0-128 0,7-2-32 0,-1 2 0 16,4 1-1376-16,7-5-256 0</inkml:trace>
  <inkml:trace contextRef="#ctx0" brushRef="#br0" timeOffset="112504.17">12953 8184 911 0,'0'2'0'0,"0"-2"0"0,0 0 0 0,-3 0 0 0,3 0 464 0,0 0 16 0,0 0 0 0,-2-2 0 0,2 2-224 0,0 0-64 0,0-4 0 0,-4 4 0 0,4 0-64 0,-4-2 0 0,2 2-128 0,-1 0 192 0,-1 0 640 0,2 2 128 0,-2 2 32 0,2-4 0 0,-1 0 656 0,-1 2 128 0,2-2 16 0,-2 4 16 0,1-4-240 0,1 0-48 0,2 0-16 0,0 0 0 0,-4 0-112 0,4 0-32 0,0 0 0 0,0-4 0 0,0 4 96 0,-4 0 16 0,4-2 0 0,-2 2 0 0,2 0-32 0,0 0 0 0,0 0 0 0,2 0 0 0,-2-4-272 0,0 4-48 0,4 0-16 0,0 0 0 0,-4-2-512 0,5 2-96 0,-1 2-32 0,2-2 0 0,-1 0-80 0,3 0 0 0,-1 4-16 0,3-4 0 0,3 2 16 0,-2 2 16 0,2-2 0 0,0 1 0 0,-1 1-112 0,1-2-32 0,-4 2 0 0,3 0 0 0,-5-4-64 0,4 1-32 0,3 1 0 0,1-2 0 15,0 2 16-15,0-2 0 0,2-2 0 0,-2 2 0 0,3-2 0 0,-1 1 0 0,0-3 0 0,0 0 0 16,0 2-16-16,2-2 0 0,1 2 0 0,-1 1 0 16,-19 1-160-16,0 0 160 0,0 0-160 0,83-6 160 15,-83 6-160-15,0 0 160 0,77-2-160 0,-77 2 160 16,0 0-32-16,90-6 0 0,-90 6 0 0,0 0 0 15,0 0 16-15,98-3 0 0,-98 3 0 0,0 0 0 16,79-4 48-16,-79 4 0 0,0 0 0 0,0 0 0 16,98 0 0-16,-98 0 0 0,0 0 0 0,0 0 0 0,0 0-48 15,92 4 0-15,-75-4 0 0,-2 0 0 0,-15 0 48 0,0 0 0 16,0 0 0-16,0 0 0 0,82-6 16 0,-63 2 16 16,0 1 0-16,0-3 0 0,1 0-32 0,5-1-16 15,-1 1 0-15,-1 0 0 0,-4-1 16 0,1 1 0 16,-20 6 0-16,0 0 0 0,77-15 0 0,-77 15 0 15,0 0 0-15,85-15 0 0,-85 15-64 0,0 0-128 16,0 0 192-16,83-7-64 0,-83 7-128 0,0 0 0 16,0 0 144-16,90 3-144 0,-90-3 0 0,0 0 144 15,0 0-144-15,88 6 0 0,-88-6 192 0,0 0-192 16,0 0 192-16,85 2-192 0,-85-2 176 0,0 0-176 16,0 0 160-16,0 0-160 0,82-11 160 0,-82 11-160 15,0 0 160-15,77-12-160 0,-77 12 0 0,0 0 128 0,72-9-128 0,-72 9 0 31,0 0-768-31,83-9-192 0,-83 9-32 0,0 0-16 0,90-6 1648 0,-90 6 336 0,0 0 64 0,86 4 16 16,-86-4-816-16,0 0-240 0,0 0 0 0,102 13 128 16,-102-13-128-16,0 0 0 0,0 0 128 0,90 17-128 15,-90-17 128-15,0 0-128 0,0 0 160 0,92 19-160 16,-92-19 128-16,0 0-128 0,0 0 0 0,0 0 144 16,90 7-144-16,-90-7 0 0,0 0 0 0,0 0 128 15,94 4-128-15,-94-4 0 0,0 0 0 0,85 4 128 16,-85-4-128-16,0 0 0 0,79 0 0 0,-79 0 128 15,0 0-128-15,80 0 0 0,-80 0 144 0,0 0-144 16,91 9 0-16,-91-9 144 0,0 0-144 0,77 9 0 16,-77-9 128-16,0 0-128 0,80 16 0 0,-80-16 0 15,0 0 128-15,0 0-128 0,89 9 0 0,-89-9 0 0,0 0 0 16,0 0 0-16,84 6 128 0,-84-6-128 0,0 0 0 0,0 0 128 16,0 0-128-16,87-10 0 0,-87 10 128 0,0 0-128 15,77-9 0-15,-77 9 0 0,0 0 496 0,86-8-16 16,-86 8 0-16,0 0 0 0,83-7-352 0,-83 7-128 15,0 0 0-15,83 3 0 0,-83-3 0 0,0 0 0 16,84 4 0-16,-84-4 0 0,0 0 0 0,0 0 0 16,87 6 0-16,-87-6 0 0,0 0 0 0,0 0 0 15,77 0 0-15,-77 0 0 0,0 0 0 0,0 0 0 16,77-6 0-16,-77 6 0 0,0 0 0 0,64-2 0 16,-64 2 0-16,0 0 0 0,0 0 0 0,84-2 0 15,-84 2 0-15,0 0 0 0,0 0 0 0,77-3 0 16,-77 3 0-16,0 0 0 0,0 0 0 0,87-2 0 0,-87 2 0 15,0 0 0-15,67 2 0 0,-67-2 0 0,0 0 0 0,68-2 0 16,-68 2 0-16,0 0 0 0,0 0 0 0,81 0 0 16,-81 0 0-16,0 0 0 0,0 0 0 0,69 5 0 15,-69-5 0-15,0 0 0 0,0 0 0 0,0 0 0 16,76 0 0-16,-76 0 0 0,0 0 0 0,0 0 0 16,0 0 0-16,0 0 0 0,82 10 0 0,-82-10 0 15,0 0 0-15,0 0 0 0,0 0 0 0,87 15 0 16,-87-15 0-16,0 0 0 0,0 0 0 0,0 0 0 15,73 9 0-15,-73-9 0 0,0 0 0 0,0 0 0 16,0 0 0-16,81 12 0 0,-81-12 0 0,0 0 0 16,0 0 0-16,71 7 0 0,-71-7 0 0,0 0 0 0,0 0 0 0,0 0 0 15,72 2 0-15,-72-2 0 0,0 0 0 0,0 0 0 16,0 0 0-16,0 0 0 0,0 0 0 0,0 0 0 16,0 0 0-16,71 19 0 0,-69-15 0 0,2-4 0 15,-2 1 0-15,-2 1 0 0,1 0 0 0,-1 2 0 16,0-2 0-16,0 2 0 15,0-1-896-15,0 3-160 0,-1-4-32 0,1 2-16 16,0-1-432-16,-2-1-64 0,2 2-32 0,0 0-13680 16,-4-4-2736-16</inkml:trace>
  <inkml:trace contextRef="#ctx0" brushRef="#br0" timeOffset="118584.89">15015 7994 29487 0,'0'-5'2624'15,"0"-1"-2112"-15,0 2-512 0,0 2 0 0,0-1 2176 0,0-1 336 0,4-4 64 0,-2-5 16 0,1-2-752 0,3-4-160 0,4 1-16 0,-1-5-16 0,0 4-480 0,4-1-80 0,-1 1-32 0,1 0 0 0,2 0-304 0,-2 2-64 0,-2-2-16 0,3-3 0 0,1-4-352 0,-4-3-80 0,6-10-16 0,2-2 0 0,1-4-224 0,-1 1 0 0,-4 7 0 0,4-5 0 0,0-7-352 0,-1 3-64 0,-3 2-16 0,-5 5 0 0,-1 5-80 0,-3 10 0 0,-2 1-16 0,-8 8 0 0,-2 2 224 0,-3 5 48 0,-1 1 16 0,1 5 0 0,-4-4 240 0,2 3 0 0,-4 3 0 0,1 0 0 0,5 0 0 0,-4 3-144 0,2 3 144 0,1 3 0 0,-1 1 0 0,2 1 0 0,-1 4 0 0,1 2 0 0,-1 4 0 0,1 3 0 0,0 8 0 0,-1 7 0 0,1 1 0 0,5-3 0 0,2-3 0 0,-2 4 0 16,8 5 0-16,-4 4 176 0,6 4-16 0,3 0 0 15,1-3 32-15,-1-4 16 0,-9-44 0 0,24 62 0 16,-24-62 16-16,0 0 0 0,0 0 0 0,55 52 0 16,-55-52-224-16,0 0 144 0,0 0-144 0,0 0 128 15,71-17-128-15,-56 6 0 0,-2-4 0 0,1-2 0 16,1 0-256-16,-4-2 80 0,2 1 16 0,0-5 0 16,2 2-432-16,-3-3-96 0,4 1-16 0,0-1 0 15,-1 3-496-15,-2 3-96 0,2-1-32 0,0 4-17936 16</inkml:trace>
  <inkml:trace contextRef="#ctx0" brushRef="#br0" timeOffset="118951.38">15701 7470 20271 0,'0'0'1792'0,"-4"0"-1424"0,4 0-368 16,0 4 0-16,0-4 3856 0,0 0 704 0,4 3 144 0,-4 3 32 16,2 4-2224-16,2-1-432 0,-1 6-96 0,5 4 0 15,-1 1-1568-15,-7-20-416 0,12 49 128 0,-5-21-128 16,3 1 448-16,-5-1 16 0,1 0 16 0,-6-28 0 31,13 49-1136-31,-7-28-240 0,-3 1-32 0,-1-7-16 0,2 0 720 0,-4-2 224 0,0-3 0 0,4-7-160 16,-4 3 672-16,-4-6 128 0,4 0 16 0,0 0 16 15,0-6 32-15,-4 3 16 0,2-7 0 0,2-1 0 16,-3-2-720-16,3-4 0 0,0-4-160 0,0-3 32 16,0-6 128-16,0-2 0 0,3-8 0 0,3 1 0 15,4 7 0-15,-5-2 0 0,8-3 0 0,2 3 128 16,4 4-128-16,-4 2 192 0,6 5-64 0,-2 4 0 0,-19 19-128 0,47-22 0 16,-47 22 0-16,0 0 128 15,0 0-672-15,86 0-128 0,-86 0-32 0,0 0-19888 16</inkml:trace>
  <inkml:trace contextRef="#ctx0" brushRef="#br0" timeOffset="119469.82">15212 7951 20271 0,'0'0'1792'0,"-1"-2"-1424"0,1 2-368 0,-4-4 0 0,4 4 3168 0,-4-1 560 0,2-1 112 0,-7 0 32 0,-1-2-928 0,-3 4-176 0,-2 4-32 0,0 0-16 0,0 7-1136 0,-2 4-240 0,0 4-32 0,0 9-16 0,-1 2-464 0,6 2-112 0,7-8-16 0,-5 6 0 0,6 14-336 0,-1 6-80 0,5 12-16 0,2 8 0 0,1-1-144 0,7-1-128 0,-1-8 144 0,1-7-144 0,5-6 240 0,-6-4-48 0,2 0-16 0,-11-43 0 0,19 68-48 0,-19-68-128 16,19 62 192-16,-19-62-64 0,15 54-128 0,-15-54 0 0,0 0 0 0,13 51 128 0,-9-36-128 0,-4 4 0 0,2-6-192 0,-4 2 192 16,2-7-640-16,-4-1 0 0,4-1 0 0,-5-2 0 15,-3-4-432-15,0-4-80 0,-1 0-32 0,0-2 0 16,-4-3-80-16,-3-2-16 0,1-8 0 0,-7-5-11776 15,1-5-2368-15</inkml:trace>
  <inkml:trace contextRef="#ctx0" brushRef="#br0" timeOffset="119603.94">14818 8616 13823 0,'-19'-34'608'0,"13"25"128"0,6 9-592 0,0-4-144 0,0 4 0 0,0 0 0 15,-3 0 3712-15,1-5 720 0,2 1 144 0,0 0 32 16,2-1-1392-16,3-1-272 0,3 0-48 0,1-1-16 16,6-3-1792-16,0-1-384 0,4 2-64 0,0-1 0 15,-19 10-240-15,49-30-32 0,-49 30-16 0,56-24 0 16,-56 24-352-16,60-23-288 0,-60 23 48 0,70-28-19216 15</inkml:trace>
  <inkml:trace contextRef="#ctx0" brushRef="#br0" timeOffset="119937.28">15417 8372 30111 0,'-13'9'656'0,"7"-5"144"0,-1 2 32 0,5-6 16 0,2 0-672 0,0 0-176 0,2-4 0 0,2 0 0 0,-1-5 2496 0,3-2 480 15,3-12 96-15,5-1 0 0,1 3-2016 0,-6 2-416 16,6-5-64-16,0 1-32 0,-2 3-368 0,2 1-176 16,-5 4 160-16,-1 2-160 0,-3 7 0 0,-1 0 0 15,-1 6 0-15,0 2 0 0,2 2 0 0,-6 5 0 16,1 1 0-16,-1-1 0 0,2 6 336 0,-2 0-16 16,0 4-16-16,0 2 0 0,0 3 192 0,0 4 32 15,-2 0 16-15,2 2 0 0,0 2-80 0,2 0-16 16,-2 0 0-16,0 2 0 0,2-2-192 0,2 2-32 15,-4-2-16-15,0-2 0 0,0-6-208 0,0-1 128 16,0 1-128-16,0-7 0 0,0 0 0 0,0 0 128 0,0 0-128 16,0-4 0-16,2 0 0 0,-2-3-128 0,0-3 128 0,0 3-208 31,0-5-528-31,4 1-96 0,-4-2-32 0,0-4 0 16,0 0-224-16,3 0-32 0,-1-4-16 0,2 2-18000 0</inkml:trace>
  <inkml:trace contextRef="#ctx0" brushRef="#br0" timeOffset="120190.79">15511 8387 20159 0,'-2'-21'448'0,"-1"12"80"0,3 0 32 0,0-1 0 0,0 3-560 0,0 5 0 0,3-6 0 0,-3 1 0 15,0-3 4608-15,4-5 832 0,2 2 144 0,-1-2 48 16,-1-2-3504-16,6 6-688 0,-5-2-144 0,5 2-16 16,1 3-368-16,2 0-64 0,0 5-16 0,-13 3 0 15,0 0-352-15,0 0-80 0,0 0-16 0,83 5 0 16,-83-5-384-16,0 0 0 0,0 0 0 0,0 0 0 15,0 0 0-15,58 57-320 0,-54-38 48 0,-2-1 16 0,1 3-96 0,-3 2-16 16,-3 1 0-16,-3 0 0 16,0 1 112-16,-1-1 32 0,-1-1 0 0,-1 1 0 0,-4-5-48 0,2 0-16 15,-3-4 0-15,1 0 0 0,2-4-32 0,2-1-16 16,-6-3 0-16,5 1 0 16,-3-5-208-16,4 1-32 0,-1-2-16 0,5 0 0 15,-1 0-624-15,0-2-128 0</inkml:trace>
  <inkml:trace contextRef="#ctx0" brushRef="#br0" timeOffset="153185.54">19753 7158 44511 0,'0'8'3968'0,"0"-3"-3184"0,0-1-624 0,0 2-160 0,0 5 1040 0,0 0 176 0,0 0 48 0,0-1 0 0,0-6-992 0,4 3-272 0,-4 10 0 0,1 9 128 0,3 10-128 0,0 13 0 0,2 13 144 0,-3 6-144 0,3 9 0 0,-4-4 0 0,5 8 0 0,-1-8 128 0,-2-5-448 0,1-3-64 0,1-1-32 0,2 4 0 0,-3 1-416 0,-1-1-64 0,2 5-32 0,-1 3 0 0,-5 1 256 0,-4 0 48 0,3-6 16 0,-9-1 0 0,1-5 448 0,-6-3 160 0,2-9 0 0,-2-2-144 0,0 1 352 0,-4 3 80 0,0 3 16 0,-5-5 0 0,5-2 272 0,-2-6 64 0,-1-6 16 0,6-5 0 0,-2-10-656 0,5-5-272 0,1-6 16 0,-1-7 0 0,4-2 1392 0,-1-4 272 0,1-4 64 0,-2-2 16 0,1-3-960 0,-5-2-192 0,2-3-32 0,-2 1-16 0,0-2-288 0,0-4 0 0,-4-3 0 0,0-3 0 0,1-5-256 0,-1-2-176 0,4 2-16 0,-4-7-16 0,0-3-736 0,-2-3-144 0,3 0-16 0,-1-8-19280 0</inkml:trace>
  <inkml:trace contextRef="#ctx0" brushRef="#br0" timeOffset="153667.59">19339 8141 25791 0,'-24'0'2304'0,"15"-4"-1856"0,3 0-448 0,-4 2 0 0,7-3 1680 0,-3 3 240 15,6 0 64-15,2-4 0 0,2 3 192 0,5-7 64 16,4-3 0-16,2-2 0 0,6 0-1120 0,3 0-224 15,5-2-32-15,3 6-16 0,-32 11-80 0,73-21-32 16,-73 21 0-16,86-11 0 0,-86 11-416 0,90-8-64 16,-90 8-32-16,96-3 0 0,-96 3-432 0,96 0-96 15,-96 0-16-15,87 11 0 16,-87-11-816-16,84 11-160 0,-84-11-48 0,0 0-17920 0</inkml:trace>
  <inkml:trace contextRef="#ctx0" brushRef="#br0" timeOffset="154182.12">20377 8079 3679 0,'-10'-13'320'0,"5"7"-320"0,1-3 0 0,0 3 0 0,4 0 5552 16,0 3 1040-16,4-5 192 0,0 1 64 0,5-8-1856 0,2-4-384 0,8 0-64 0,0 0 0 0,5 4-3824 0,-24 15-720 0,57-19-208 0,-57 19-16 0,0 0 480 0,82 10 112 0,-82-10 16 0,0 0 0 0,0 0-160 0,81 58-32 0,-81-58 0 0,0 0 0 0,21 68-64 0,-21-46 0 0,-6 3-128 0,-3 1 192 0,-1-2-64 0,-5-1 0 0,2-1-128 0,-2 3 192 0,-4-6-192 0,1 1 176 0,-3-1-176 0,-3 0 160 0,-3 0-160 0,1-8 0 0,2 2 0 0,1-7 0 0,-1-1 0 0,1-1 0 16,2-4 128-16,-1-4-128 0,5-1-224 0,0-6-80 15,2-3-16-15,4-1 0 16,1-9-160-16,6-2-32 0,1-1-16 0,6-1 0 0,7 0 144 0,1 0 16 15,6-2 16-15,2 5 0 0,7-3 224 0,6 4 128 16,2-1-160-16,5 6 160 0,8 1 0 0,-2-1 0 16,6 4 0-16,2 2 0 0,5 1 0 0,0 3 0 0,-58 9 0 15,109-9 0-15,-109 9 224 0,102 0-64 16,-102 0-16-16,101 18 0 0,-101-18 16 0,81 19 0 0,-81-19 0 0,0 0 0 16,77 36 1008-16,-77-36 208 0,0 0 32 0,0 0 16 31,36 66-1424-31,-38-48-512 0,-4-3 16 0,-3 4 0 0,-4-2 848 0,-6 2 160 0,0-2 48 0,-5 0 0 15,-4 0-112-15,1-2-32 0,9-6 0 0,-5-3 0 16,-1-1-208-16,-5-1-32 0,-1 0-16 0,-4-8 0 16,1 0-160-16,-1-3-144 0,0-4 144 0,2-4-208 31,2-4-544-31,-4-6-96 0,6 1-32 0,0-4 0 0,7-4-336 0,-1 0-64 16,6-6 0-16,3 4-18624 0</inkml:trace>
  <inkml:trace contextRef="#ctx0" brushRef="#br0" timeOffset="154496.07">19973 6961 7359 0,'-4'-4'656'0,"0"2"-528"0,2-2-128 0,-1 2 0 0,1 2 3952 0,-2-3 752 0,-2-3 160 0,-1 0 16 0,-3-3-608 0,1 1-128 0,0 3-32 0,1-1 0 0,0 6-2736 0,7 0-544 0,-3 6-128 0,0-1 0 0,2 9-448 0,2 4-96 0,0 3-16 0,0 7 0 0,-4 10-144 0,1 7 0 0,1 4 0 0,-6 2 0 0,3-8-192 16,-1 9 16-16,-3 18 16 0,-5 9 0 0,5 5-480 0,2 5-112 0</inkml:trace>
  <inkml:trace contextRef="#ctx0" brushRef="#br0" timeOffset="165307.9">30448 6230 14735 0,'-6'3'1312'0,"2"3"-1056"0,1 0-256 0,1-3 0 16,-2 3 1376-16,-2 2 224 0,-3 7 32 0,-6 9 16 15,-8 4 992-15,-1 8 208 0,-4 2 32 0,3-1 16 16,-3-3-1232-16,8 2-256 0,1-4-64 0,0-2 0 16,6 2-512-16,5-2-96 0,5-2-32 0,-1-9 0 15,4-4-400-15,4 0-96 0,-4-15-16 0,0 0 0 16,0 0-192-16,0 0 0 0,37 60 0 0,-37-60 0 16,0 0 0-16,0 0 0 0,0 0 0 0,0 0-160 15,0 0 160-15,34 60 0 0,-32-45 0 0,-2 4 128 16,0 3 64-16,0 5 32 0,-2 3 0 0,-2 4 0 15,4 5-48-15,-5 1-16 0,5 1 0 0,-6 0 0 16,2 1-32-16,4-5 0 0,-4 4 0 0,3-3 0 0,1 0 48 0,-4-6 0 16,4 1 0-16,0-6 0 0,0-5 32 0,0-22 16 15,4 45 0-15,-4-45 0 0,5 53-96 0,-5-53 0 16,11 56-128-16,-11-56 192 0,10 57-192 0,-10-57 128 16,7 51-128-16,-7-51 0 0,0 50 0 0,0-22 0 15,-3 3 0-15,-7 2 0 0,5-4 192 0,-9 1-48 16,5-2-16-16,-2 0 0 0,-6 0 192 0,0-3 16 15,4-1 16-15,-2 0 0 0,0-1-64 0,-2-2-16 16,5-3 0-16,-1-2 0 0,-2 2-144 0,0-3-128 16,0 0 144-16,2-1-144 0,-2-5 0 0,6-5 0 15,-1 1 0-15,5 1 0 0,1-6-320 0,-2 2 0 16,6 0 0-16,-4-2 0 0,8 2 128 0,-4 1 0 16,6-1 16-16,-2 2 0 0,-4-4 176 0,0 0-192 15,0 0 192-15,0 0-192 0,0 0 192 0,33 58 0 0,-33-58 0 16,0 0 0-16,29 58 0 0,-29-58 0 0,24 55 0 0,-24-55 0 15,21 68 0-15,-21-68 0 0,28 82 0 0,-19-35 0 16,1-2 0-16,-5-1 0 0,1-1 0 0,-2-4 0 16,-1-3 0-16,-3-2 0 0,0-6 0 0,0-2 0 15,0-26 0-15,2 49-128 0,-2-49 128 0,0 0 0 16,8 38-640 0,-8-34-64-16,2-4 0 0,2-12-17920 0</inkml:trace>
  <inkml:trace contextRef="#ctx0" brushRef="#br0" timeOffset="166008.87">30414 5903 27647 0,'-15'-6'1216'0,"7"2"256"0,-1 1-1168 0,3 1-304 0,1 2 0 0,-1-6 0 0,2 2 1920 0,-9-5 336 0,-2-4 64 0,-5-6 16 0,-5-6-672 0,3-1-128 0,-1-2-16 0,2-4-16 0,3 2-960 0,3-8-192 0,-1 3-32 0,0-3-16 0,1-3-176 0,3-2-128 0,3-3 192 0,-6-4-192 0,2 8 0 0,0-5 0 0,1-11 0 0,-3-4 0 0,2-6 0 0,-2-7 0 0,-4-6 0 0,4-5 0 0,0 3 0 0,2 6 0 0,4 4 0 0,-5-13 0 0,7-8 0 0,-2-4 0 0,-1-4 0 0,6 1 0 0,-1 11 0 0,1 3 0 0,0 10 0 16,2 6 0-16,-1 5 0 0,1-4 0 0,2-5-128 0,0 2 128 0,-4 5 0 0,4-1 0 16,0 3 0-16,-4 2 0 0,2 4 0 0,2 4 0 15,0 3 0-15,2 4 0 0,6-3 0 0,-3 3-144 16,5-2 144-16,1 6 0 0,2 2 0 0,2-1-128 15,-2 5 128-15,2 1 0 0,4 1 0 0,-4 1-128 16,-2 0 128-16,2 3 0 0,0 2 0 0,-5-1 0 16,3 6 0-16,-2 0-128 0,-1 5 128 0,-1-1 0 15,2 1 0-15,-1 6 0 0,3-4 0 0,-4 4 0 16,4-2-144-16,-1 6 144 0,-3-4-160 0,1 2 160 16,1 1-208-16,-4 3 80 0,3 0 128 0,-1-1-208 0,-3 3 80 15,-2 5 128-15,-4-4-208 0,0 2 80 0,0 4 128 0,-4 0-208 16,-2 0 0-16,-1 0 0 15,-5 4 0-15,3 2 0 16,-6-2-560-16,-2 3-96 0,2 1-32 0,0-3 0 16,-4 1-1088-16,4 0-240 0,-4 1-32 0,4-5-11824 0</inkml:trace>
  <inkml:trace contextRef="#ctx0" brushRef="#br0" timeOffset="166292.43">29800 2295 7247 0,'-16'5'144'0,"7"-1"48"0,0 0 0 0,-1 1 32 0,5-5-224 0,1 2 0 0,-2 2 0 0,-1-2 0 15,-5 5 2976-15,-3-1 544 0,0 0 128 0,2 1 0 16,4-5-912-16,-1 2-192 0,7-8-48 0,3 2 0 16,3-5-656-16,7-3-144 0,3-1-32 0,2-4 0 15,4-4-704-15,5 4-128 0,4-4-48 0,3-3 0 0,6 1-272 0,6-3-64 16,1 1-16-16,-5 4 0 0,4 2-208 0,-3 0-32 16,1 6-16-16,-5 4 0 0,-4 1-176 15,-32 6 0-15,0 0 0 0,82 4 0 0,-82-4-272 0,0 0 16 16,0 0 0-16,0 0 0 0,0 0-48 0,76 58 0 15,-75-39 0-15,-1 0 0 0,-1 1 176 0,-7 5 128 16,-1 3-192-16,-3 6 192 0,-3 3 0 0,-9 7 0 16,1-1 0-16,-5 2 144 0,-2 2-144 0,2 2 128 15,-2 1-128-15,2-4 128 16,3-3-448-16,-1 0-112 0,1 4-16 0,7-4-10688 16,3-3-2128-16</inkml:trace>
  <inkml:trace contextRef="#ctx0" brushRef="#br0" timeOffset="168514.17">12848 10702 17503 0,'-2'0'1552'0,"0"0"-1232"0,1 0-320 0,1 0 0 0,0-5 1664 0,0 1 288 0,0 0 48 0,1 2 16 0,1-3 416 0,4 1 96 0,0-4 16 0,7-3 0 0,2-4-720 0,9-4-144 0,10-3-16 0,0 1-16 0,0 0-864 0,0 3-160 0,7 4-48 0,-2-1 0 0,8-2-160 0,-3 6-32 0,6-4-16 0,1 2 0 0,-6 2-96 0,-45 11-16 0,100-15 0 0,-100 15 0 0,99-12-128 0,-99 12-128 0,111-5 192 0,-111 5-192 0,117-2 128 0,-117 2-128 0,105-2 0 0,-105 2 0 15,98-6 0-15,-98 6 0 0,114-17 0 0,-52 10 0 0,-62 7 0 0,111-15 0 0,-45 6 0 0,-4-1 0 0,8 4 0 0,1-1 0 0,-3 1 0 0,-1 3 0 0,1 1 144 0,-68 2-144 0,133-10 0 0,-67 7 144 0,-2 1 0 0,-64 2 0 0,134-4 0 0,-67 4 0 0,-67 0-16 0,141 6 0 0,-66-6 0 0,-3 0 0 0,-72 0 16 0,129-2 0 0,-52-4 0 0,-3 2 0 0,3 0 848 0,4 1 160 0,-4 3 48 0,0-2 0 0,-6-2-1648 0,-1 0-320 0,-1-1-64 0,-5-1 0 0,-64 6 832 0,124-13 0 0,-60 7 128 0,2 1 0 0,1-5-128 0,-5 5 0 0,6-3 144 0,0 1-144 0,-6-1 0 0,-4 2 0 0,-58 6 0 0,115-15 128 16,-115 15-128-16,114-13 0 0,-114 13 128 0,121-11-128 15,-63 7 144-15,4-3-144 0,-62 7 192 0,113-8-192 16,-113 8 208-16,112-9-64 0,-112 9-16 0,102-10 0 16,-102 10-128-16,92-13 160 0,-92 13-160 0,90-9 160 15,-90 9-160-15,87-2 160 0,-87 2-160 0,86-4 160 16,-86 4-32-16,73 4-128 0,-73-4 192 0,72 2-64 0,-72-2-128 16,0 0 192-16,97 19-192 0,-97-19 192 0,0 0-64 0,76 17-128 15,-76-17 192-15,0 0-64 0,0 0-128 0,79 15 128 16,-79-15-128-16,0 0 128 0,0 0-128 0,0 0 0 15,0 0 0-15,0 0 0 0,0 0 0 0,0 0-256 16,0 0 64-16,0 0 16 16,0 0-848-16,0 0-192 0,0 0-16 0,0 0-20000 15</inkml:trace>
  <inkml:trace contextRef="#ctx0" brushRef="#br0" timeOffset="169633.69">14846 9956 15663 0,'0'8'1392'0,"-4"-6"-1120"0,4 3-272 0,0-5 0 0,0 0 2224 0,0 0 384 0,0 2 80 0,4-2 0 0,-2 0 960 0,2-2 176 0,5 2 32 0,-3-9 16 0,7-1-2336 0,-2-8-448 0,6-7-112 0,0 1-16 0,0-4-336 0,0-1-80 0,5-4-16 0,-1-7 0 0,5-3-320 0,-1-4-64 0,-7 13-16 0,1-3 0 0,6-9-128 0,-1-2 0 0,1 1 0 0,-1-4 0 0,-9 6 0 0,-2 3 0 0,-3 3 0 0,-10 1 0 0,0 8-144 0,-8-2 144 0,1 8-192 0,-7 5 192 0,1 8-176 0,2 0 176 0,-4 9-160 0,2 4 160 0,-6 9 0 0,4 2 0 0,-8 11 0 0,3 6 0 0,-3 10 0 0,2 3 0 0,1 8 0 0,1 2 0 0,6 5 0 0,0-2 0 0,5-3 128 0,4 3-128 0,-1 4 128 0,5-1-128 0,2-7 192 0,1 1-192 16,-3-53 192-16,21 86-64 0,-21-86 0 0,0 0-128 0,56 70 192 0,-56-70-64 15,0 0 0-15,87 17-128 0,-87-17 0 0,62-8 0 16,-28-3 0-16,0-4 0 0,-4-2-208 0,3-4-48 16,-1-3-16-16,-1-1 0 15,0-7-384-15,-4 2-80 0,1 2-16 0,-4 4 0 16,-1-1-480-16,-4 1-112 0,0-1 0 0,-4 3-16 16,-6 3-2160-16,0 2-448 0,1 4-64 0,-8 4-32 15,1-4-144-15,1 3-16 0,-4 1-16 0,0-3 0 16,0 3 2064-16,0 3 400 0,0-1 96 0,2 1 16 0,2 4 2496 0,-2 1 512 15,1 1 112-15,1 1 16 0,2 5 1520 0,-2-2 304 16,1 1 64-16,5 5 16 0,-7 5 256 0,-3-15 48 16,0 0 16-16,0 0 0 0,30 73-1120 0,-26-54-208 15,-4-19-64-15,10 58 0 0,-10-58-1280 0,11 77-272 0,-11-77-48 0,13 85-16 16,-13-85-112-16,9 73 0 0,-9-73-16 0,8 56 0 16,-8-56-400-16,0 0-160 0,0 0 128 0,22 62-128 15,-18-54 0-15,2 0-144 0,0-7 0 0,1-2 0 31,4-3-432-31,-5-6-96 0,1-3-16 0,-1-2 0 0,4-2 240 0,-5-5 64 0,5-8 0 0,-5-2 0 16,3 2 128-16,-3-4 48 0,-1 0 0 0,4-4 0 16,-1-3 208-16,-1 2 0 0,-1 3 0 0,3 2 160 15,1 6 208-15,-3 5 32 0,-2 5 16 0,3 2 0 16,1 5 64-16,1 2 16 0,-3 1 0 0,3 6 0 16,1-1-48-16,-1 3 0 0,2 0 0 0,-1 0 0 15,-1 0-160-15,0 3-32 0,5-3-16 0,-5 0 0 16,6 0-240-16,-4 0 144 0,6 0-144 0,-2-3 128 15,0-1-128-15,4 2 0 0,-19 2 0 0,38-9 0 16,-18 1-544-16,-20 8-32 0,47-11-16 0,-47 11-12688 16,53-10-2528-16</inkml:trace>
  <inkml:trace contextRef="#ctx0" brushRef="#br0" timeOffset="170374">15058 10766 2751 0,'0'-11'256'0,"0"2"-256"0,-5 3 0 0,5 0 0 0,0 2 3200 0,-4 1 576 0,2-1 128 0,0-2 32 0,-3 1 768 0,-1-5 160 0,-4 1 16 0,5 3 16 0,-5 2-2256 0,1 8-448 0,0 0-80 0,3 7-32 0,2 8-1056 0,-1 6-192 0,5 8-64 0,-4 7 0 0,8 7-224 0,-3 9-48 0,7 14-16 0,-2 5 0 0,-3-6-32 0,5 1-16 0,1 7 0 0,1 0 0 0,3 2-80 0,0-8-16 0,2-5 0 0,0-11 0 0,-15-55-192 0,34 101-144 0,-34-101 192 0,34 94-192 0,-34-94 0 0,28 64 0 0,-28-64 0 0,0 0 0 0,28 75 0 0,-28-75-256 0,0 0 64 0,17 58 0 0,-15-44-400 0,-4 1-80 0,0-10-16 0,-3 1 0 0,-5-2-128 0,-3-4-16 0,-6-4-16 0,0-4 0 16,1 1-560-16,-7-8-96 0,-1 0-32 0,-17-13-16192 16</inkml:trace>
  <inkml:trace contextRef="#ctx0" brushRef="#br0" timeOffset="170535.53">14697 11672 14271 0,'-109'-139'320'0,"93"114"64"0,12 22 0 0,4 3 16 0,0-4-400 0,-6-4 0 16,2-3 0-16,1-4 0 0,1-4 4032 0,4-1 736 15,5 1 144-15,3 4 16 0,10 0-2000 0,5 2-416 16,3 1-80-16,-28 12 0 0,71-17-1344 0,-71 17-256 15,81-20-48-15,-32 7-16 0,4-4-96 0,1-2-32 16,12 0 0-16,-2-5 0 0,2 5-320 0,-3 2-64 16,-1 0 0-16,-3 0-16 0,-3 6-512 0,-3-6-112 15,-8 4 0-15,-2 0-16 16,-2-2-704-16,-7 2-144 0</inkml:trace>
  <inkml:trace contextRef="#ctx0" brushRef="#br0" timeOffset="170836.71">15692 11029 7359 0,'-10'-2'656'0,"5"1"-528"0,-3 1-128 0,2-2 0 16,3 2 4640-16,1 0 896 0,-2-6 176 0,0 2 48 16,-1-5-1680-16,3-6-336 0,2-4-64 0,5-5-16 15,5-5-2448-15,5-1-480 0,-2 2-96 0,8 0-32 16,-3 4-416-16,3-1-64 0,2-1-128 0,-5 5 176 16,7 6-176-16,-4 2 0 0,-3 4-160 0,1 3 160 15,-19 6-320-15,0 0 48 0,0 0 0 0,0 0 0 16,0 0 144-16,58 62 128 0,-54-34-192 0,-4 2 192 15,0 10 0-15,0 7 256 0,0 5-32 0,-4-5 0 16,3-2 288-16,2 4 48 0,3 8 16 0,0 5 0 16,3 3-64-16,1 3-16 0,-2 0 0 0,3-4 0 0,-3-4-112 15,1-10 0-15,-7-50-16 0,15 85 0 0,-15-85-208 0,11 58-32 16,-11-58-128-16,0 0 192 0,0 0-368 0,29 66-80 16,-29-66 0-16,0 0-16 15,0 0-736-15,0 0-144 0,0 0-16 0,0 0-18816 16</inkml:trace>
  <inkml:trace contextRef="#ctx0" brushRef="#br0" timeOffset="171058.62">15855 10747 11967 0,'0'-17'1072'0,"0"4"-864"16,0 8-208-16,2 1 0 0,2 4 3376 0,0-2 624 0,1-5 128 0,5-9 32 16,5 1-256-16,7 0-32 15,3 6-16-15,-25 9 0 0,0 0-2448 0,92-4-480 0,-92 4-96 0,0 0-32 16,101 38-160-16,-101-38-48 0,0 0 0 0,85 62 0 15,-85-62-288-15,0 0-64 0,50 69-16 0,-50-69 0 16,17 66-224-16,-17-66 0 0,0 62 128 0,-7-34-128 16,-4 6 0-16,-3-7 0 0,-1-3 0 0,-3 4 0 15,-7 4-272-15,-5 2 48 0,-4 0 16 0,-3-4 0 16,5-6-336 0,-2 1-64-16,-2 1-16 0,-1-5 0 0,7-4-384 0,-2 3-80 15</inkml:trace>
  <inkml:trace contextRef="#ctx0" brushRef="#br0" timeOffset="171889.53">12362 12651 11055 0,'0'-2'976'0,"0"0"-784"0,0 2-192 0,1-3 0 0,3-1 2144 0,0 2 384 0,2-7 80 0,5-5 16 0,8-4 1056 0,3 1 224 0,3 0 32 0,-1 2 16 0,4 2-1808 0,6-2-352 0,-34 15-80 0,64-21-16 0,-64 21-864 0,81-8-160 0,-81 8-32 0,0 0-16 0,126 8-32 0,-126-8 0 0,120 13 0 0,-120-13 0 0,137 15-240 0,-137-15-48 0,139 8-16 0,-139-8 0 0,136 1-96 0,-136-1 0 0,133-3-16 0,-56-3 0 0,6 6-176 0,-1-4 160 0,3 8-160 0,-8-10 160 0,-77 6-160 0,135-17 192 0,-63 2-192 0,-1 6 192 0,-71 9-16 0,130-11 0 0,-55 7 0 0,0-2 0 0,2 3 0 0,-5-3 0 0,-1-2 0 0,2 3 0 0,-1-1 128 0,-5-1 16 0,1-3 16 0,5 1 0 0,6 1 32 0,4-1 0 0,-4-4 0 0,2 3 0 0,-4 1-128 0,-2 0-32 0,-2-3 0 0,-1-1 0 0,-5 2-16 0,5 2-16 0,8-5 0 0,-1 3 0 0,-2-8-48 0,-1 4 0 0,-9 2 0 0,1-2 0 0,0 0 32 0,-6 2 0 0,-4 2 0 0,-58 11 0 0,118-19 32 0,-58 9 0 0,6 1 0 0,-4 0 0 0,-62 9 16 0,113-14 16 16,-113 14 0-16,118-16 0 0,-118 16-32 0,106-12-16 0,-106 12 0 15,101-11 0-15,-101 11-16 0,98-6 0 0,-98 6 0 16,103-9 0-16,-103 9 432 0,105-6 96 0,-105 6 16 0,89 0 0 15,-89 0-576-15,96-3-80 0,-96 3-48 0,92-4 0 16,-92 4 0-16,80-2 0 0,-80 2 0 0,78-4 0 16,-78 4 0-16,65-5 0 0,-65 5 0 0,0 0 0 15,104 5 0-15,-104-5 0 0,0 0 0 0,99 2 0 16,-99-2 0-16,0 0 0 0,92 11 0 0,-92-11 0 16,0 0 0-16,85 12 0 0,-85-12 0 0,0 0 0 15,77 5 0-15,-77-5 0 0,0 0 0 0,0 0 0 16,73 0 0-16,-73 0 0 0,0 0 0 0,0 0 0 15,0 0-1008-15,0 0-144 0,0 0-16 0,0 0-16 16,0 0-496-16,0 0-112 0,28-15 0 0,-33 15-20704 16</inkml:trace>
  <inkml:trace contextRef="#ctx0" brushRef="#br0" timeOffset="189295.04">19065 9836 23039 0,'0'-2'2048'0,"0"0"-1648"0,0 2-400 0,0 0 0 0,0 0 1760 0,0 0 272 0,2 0 48 0,-2 0 16 0,4 0 464 0,-1 0 80 0,3 4 32 0,3 7 0 0,1 2-1648 0,-10-13-336 0,0 0-64 0,43 79-16 0,-22-32 64 0,1 6 16 0,3 11 0 0,-3 7 0 0,-1 4-48 0,-2 4 0 0,-4 6 0 0,0-2 0 0,-2-5-128 0,-7-4-16 0,-1-7-16 0,-1-5 0 0,0-3-224 0,-2-10-32 0,1-6-16 0,-3-9 0 0,4-4-208 0,-4-6 128 0,0-1-128 0,-4-10 0 0,4-4 0 0,0-3 0 0,0-6 0 0,-3 0 0 0,3-4-336 0,-2-5-64 0,-2-3-16 0,-2-3 0 0,1-3-160 0,1-1-16 0,0-9-16 0,4 3 0 0,4-7 272 0,-2 4 48 0,5-2 16 0,3 6 0 0,5 1 48 0,-4 6 16 0,6 2 0 0,-2 6 0 0,-15 9 208 0,0 0-144 0,0 0 144 0,96-2-128 16,-96 2 128-16,0 0 0 0,86 22 160 0,-86-22-160 15,0 0 1072-15,81 44 112 0,-81-44 32 0,0 0 0 16,64 73-1584-16,-64-73-304 0,24 51-64 0,-20-33-16 0,2 3 752 16,-6-2 192-16,-6 2 0 0,-1 1 16 0,-1-3-64 0,-1 5-16 15,-8-3 0-15,0 2 0 0,-2-1-128 0,-5-1 0 16,1-2 0-16,-1-4 0 0,-1-4 0 0,1-4 0 15,-1-3-192-15,-1-2 192 16,0-4-544-16,1-2 16 0,3-5 0 0,-3-4 0 16,7-2-112-16,-1 0-32 0,7-6 0 0,5 2 0 15,1 0-48-15,6 3-16 0,4-1 0 0,5 0 0 16,-1 2-1440-16,0-4-272 0</inkml:trace>
  <inkml:trace contextRef="#ctx0" brushRef="#br0" timeOffset="189964.21">20191 10742 29487 0,'-6'-6'1296'0,"2"2"288"0,2 2-1264 0,-5-5-320 0,5 5 0 0,-4-5 0 15,3 1 2560-15,-7 0 464 16,-3-9 96-16,-2-2 16 0,-4-3-1472 0,0-3-304 0,3 2-48 0,-1 3-16 16,2 3-640-16,0 0-128 0,1 0-16 0,-1 5-16 15,4 6-336-15,-2-1-160 0,2 7 160 0,1 3-160 16,-3 5 0-16,7 1 0 0,-3 4 0 0,3 0 0 15,3 6 0-15,-3 1 0 0,2 6-128 0,4-1 128 16,-4 5-208-16,4-4 64 0,4-2 16 0,-4 0 0 16,4-1-64-16,2-1-16 0,3-5 0 0,-3-2 0 15,-6-17 704-15,0 0 144 0,0 0 16 0,0 0 16 16,0 0-1680-16,0 0-336 0,90-24-64 0,-75-1 0 16,0 5 1008-16,0-5 208 0,2-3 32 0,-6 5 16 0,2 6 144 15,-1 1 0-15,1 0 0 0,-2 5-128 0,-2 4 128 0,1 3 144 16,-1 4-16-16,1 4-128 0,-7 1 1440 0,3 3 176 15,-2 3 48-15,1 2 0 0,-1 2-1520 0,2-2-288 16,-4 4-64-16,1 0-16 0,1-4 528 0,2 1 96 16,-1-1 32-16,3 0 0 0,-2-4-432 0,-3-3 0 15,5 0 128-15,-1-3-128 16,3-3-656-16,-1 0-176 0,1-5-16 0,1 1-16 16,2-5-416-16,-4-1-64 0,3-3-32 0,1 2 0 15,-4-8-672-15,1 0-128 0,-1-2-16 0,-3-3-16 16,-1 1-2256-16,-1-1-448 0,2-8-80 0,-2 6-32 0,1-1 5872 0,-1 7 1184 15,-2 1 224-15,2 4 48 0,-1 6 1728 0,-3 3 320 0,2 6 80 16,2 4 16-16,-2 3-2400 0,2 6-464 0,5 8-112 0,-3 5 0 16,1-1-176-16,3 5-16 0,-10-30-16 0,24 73 0 15,-24-73-320-15,26 72-64 0,-13-37-16 0,-13-35 0 16,19 64-240-16,-19-64-48 0,13 49-16 0,-13-49 0 16,0 0-320-16,0 0-64 0,0 0-16 0,21 47 0 15,-17-47-160-15,-4 0-176 0,0-9 48 0,0-1 0 31,-4-5-512-31,4-4-80 0,0-3-32 0,-4-4 0 0,4-1 16 16,0-3 0-16,0-7 0 0,0-7 0 0,4-5 208 16,0-5 32-16,1-2 16 0,1-3 0 0,3 7 240 0,1 3 48 0,3 11 16 0,2 4 0 15,0 10 176-15,4 5 0 0,0 2 0 0,5 2 0 16,-24 15 0-16,0 0 0 0,77-18 0 0,-77 18 0 16,0 0-192-16,0 0 32 0,0 0 16 0,100 20 0 15,-100-20-560-15,0 0-128 0,0 0 0 0,0 0-19136 16</inkml:trace>
  <inkml:trace contextRef="#ctx0" brushRef="#br0" timeOffset="213551.15">13113 3621 17503 0,'-5'-5'1552'0,"1"-3"-1232"0,2 6-320 0,-2-2 0 0,2 4 2176 0,-1-1 368 0,-3-3 80 0,-7-2 0 0,0-1 128 0,-2 5 32 0,0 4 0 0,0 5 0 0,-1 4-1360 0,3 8-272 0,0 9-48 0,2 1-16 0,-2 10-512 0,1 4-96 0,-3 12-32 0,2 7 0 0,-2 7 64 0,6 7 16 0,-1 2 0 0,1 1 0 0,5 8-48 0,2 3-16 0,2 6 0 0,0 3 0 0,6 5-96 0,-2-1-32 0,-2-9 0 0,1-4 0 15,1 6-64-15,-4 6-16 0,0 12 0 0,2 7 0 0,2 8-32 0,-4-5-16 0,0-7 0 0,-4 7 0 0,2 11 16 0,-2 14 0 0,4 5 0 0,0-4 0 0,-3-22-32 0,1 11 0 0,-2 15 0 0,4 4 0 0,0-10-16 0,4 3-16 0,-8 12 0 0,4-3 0 0,-4-4-160 0,2 4 0 0,-1-21 144 0,3 24-144 0,-6 23 0 0,2 12 128 0,0-41-128 0,3 13 0 0,-5 19 0 0,6 22 0 0,6 9 0 0,-1-12 0 0,1-7 0 0,1 6 0 0,-1-8 0 0,3-1 0 0,1-1 0 0,1 12-160 16,2 20 160-16,0-19-160 0,-7-26 160 0,0 6 0 16,-3 13-144-16,3-11 144 0,-2-14 0 0,-4 7 0 15,0 19-144-15,5 7 144 0,5-21 0 0,-1 16 192 16,1 18-16-16,-5-2-16 0,-1-10 16 0,-4-11 0 16,0-3 0-16,0-16 0 0,2-24-176 0,5 15 192 15,10 20-192-15,0-12 192 0,-7-25-192 0,1-4 0 16,2-2 0-16,-2-5 128 0,4-8-128 0,2-11 0 15,2-8 0-15,2 1 0 0,1-1 0 0,-1-1 0 16,-2-8 128-16,-4-17-128 0,-2-15 0 0,-2-10 0 16,-1-6-192-16,-3-13 192 0,4-8-240 0,-5-6 80 0,2-8 16 15,1-5 0 1,-3-6-432-16,-3-10-96 0,3-3-16 0,0-9 0 16,3-6-592-16,-9-14-112 0</inkml:trace>
  <inkml:trace contextRef="#ctx0" brushRef="#br0" timeOffset="-213489.88">2595 11206 16575 0,'-6'6'1472'0,"1"3"-1168"0,-5 0-304 0,6 1 0 0,-1-5 2608 0,5 1 464 0,0 0 80 0,0 1 32 0,2 6-240 0,5 2-64 0,3 4 0 0,5-2 0 0,-15-17-1744 0,0 0-368 0,0 0-64 0,101 47 0 0,-101-47-384 0,0 0-64 0,124-6 0 0,-124 6-16 0,111-28 16 0,-49 8 0 0,-4-1 0 0,0-5 0 0,14-6 64 0,5-4 32 0,4-5 0 0,-4 1 0 0,-10 6 32 0,5 0 16 0,5-5 0 0,6 3 0 0,3 6-80 0,-5-4-32 0,-4 1 0 0,-9-1 0 0,3 2-128 0,-17 4-32 0,-3 3 0 0,7-5 0 0,6 0 0 0,8-6-128 0,1 1 192 0,-1 1-64 0,-5 0-128 0,1-4 128 0,3 5-128 0,4-5 128 0,2 2 0 0,1-1 0 0,-1 3 0 0,1-4 0 0,3 4 0 0,0 1-128 0,0 3 192 0,-2 3-64 0,-4 1-128 0,2 2 192 0,0-5-192 0,0 1 192 0,0 4-192 0,4-3 0 0,5 1 0 0,-3-2 128 0,-2-4-128 0,-13 0 0 0,-1 4 0 0,-5 0 0 0,0-2 0 0,12-2 0 0,6-8 0 0,7-3 128 0,-4 2-128 0,-3-1 0 0,-1 5 144 0,-4-7-144 16,-3 7 176-16,-4-5-48 0,-1 1 0 0,-1 5 0 15,-2 10 32-15,7-8 0 0,3-7 0 0,1 2 0 16,-11-1-32-16,3-7-128 0,5-2 192 0,-10 6-64 0,-19 11 0 16,0-2 0-16,12-5 0 0,12-12 0 0,9 2 0 15,6 0-128-15,8 4 192 0,-3 4-64 0,1 1-128 16,-3-3 160-16,-6 2-160 0,5 1 160 0,-3 7-160 0,5-1 0 16,1-4 0-16,-1 2 128 0,-1-1-128 0,-4 3 0 15,0-4 0-15,5-1 128 0,4 5-128 0,2-2 0 16,-5 3 0-16,-1 3 128 0,1-1-128 0,-5 7 0 15,5 5 0-15,-12 6 0 0,-5-2 0 0,-3-2 0 16,3 0 128-16,3-2-128 0,-5 1 0 0,3 3 0 16,6 0 144-16,-4 5-144 0,3 6 0 0,-5-1 144 15,-71 5-144-15,130-17 0 0,-130 17 128 0,111-17-128 16,-111 17 0-16,116-9 0 0,-116 9 0 0,109-10 0 16,-109 10 0-16,113-15 0 0,-113 15 0 0,101-15 0 0,-101 15 0 15,104-13 0-15,-104 13 128 0,95-8-128 16,-95 8 0-16,83-15 0 0,-83 15 0 0,90-20 0 0,-41 7 0 0,-6 1 0 15,1-1 128-15,-1 0-128 0,2 2 0 0,6-4 0 16,-2 5 0-16,3-3 0 0,1 2 0 0,-6 1 0 16,-4 1 0-16,-3 0 0 0,-40 9 0 0,67-19 0 15,-39 13 0-15,1-3 0 0,-3 1 0 0,2 1 0 16,0-1 0-16,0 1 0 0,-3 3 0 0,-1-4 0 16,-5 7 0-16,0-7 0 0,-2 6 0 0,2-3 0 15,-2 3 0-15,-6 0 0 0,-2 2 0 0,-3 0 0 16,1 0-368-1,-7 4-176-15,-3 1-32 0,-7-1-16 0,1 3-432 0,-6 3-64 0,-13 5-32 16,-6 2 0-16,0-2-224 0,-4 4-64 0,-5-4 0 16,-6 3-11584-16,0-4-2304 0</inkml:trace>
  <inkml:trace contextRef="#ctx0" brushRef="#br0" timeOffset="-213155.86">11957 7389 20271 0,'-13'-15'896'0,"4"6"192"0,0 3-880 0,3 2-208 0,0 2 0 0,4 2 0 0,0 0 2816 0,-3 0 528 0,-5 0 112 0,1 0 0 0,0 0-848 0,-6 4-176 0,5 2-48 0,6-1 0 0,1 5-1248 0,1-4-256 0,7 3-48 0,1 4-16 0,7-2-304 0,-13-11-48 0,0 0-16 0,0 0 0 0,87 62-144 0,-87-62-48 0,81 38 0 0,-81-38 0 0,103 34-96 0,-103-34-32 0,124 30 0 16,-124-30 0-16,120 26-128 0,-120-26 0 0,105 19 0 0,-105-19 0 0,96 11 0 0,-96-11 0 0,96 4 0 0,-96-4 0 0,87 2 0 0,-87-2 0 0,52-2 0 0,-37 4 0 0,-5 2 0 0,-7-1 0 0,-6 7 0 0,-11 1 0 15,-10 8 240-15,-6 3 16 0,-13 8 0 0,-10 4 0 16,-9 10-64-16,-11 2-16 0,-2 7 0 0,-8 5 0 16,-4 3-176-16,-5 4-272 0,-3 9 64 0,-11 12 16 31,-5 8-720-31,-1 4-144 0,8 3-32 0,8-7-19216 0</inkml:trace>
  <inkml:trace contextRef="#ctx0" brushRef="#br0" timeOffset="-208512.53">3162 13298 1839 0,'-9'24'160'0,"3"-15"-160"0,4 1 0 0,-1-3 0 0,-1-1 2272 0,2-4 416 0,2 2 96 0,-4 1 16 0,1 3 1568 0,-3-3 320 0,2-1 64 0,2-2 16 0,4-4-1488 0,2 2-288 0,0-7-64 0,5-3-16 0,0-1-1840 0,3-2-368 0,3 1-80 0,2 3-16 0,3-4-80 0,-1 4-16 0,6 1 0 0,-25 8 0 0,0 0-112 0,90-23-16 0,-90 23-16 0,0 0 0 0,116-15-208 0,-116 15-32 0,0 0-128 0,111-15 192 0,-111 15-192 0,102-3 128 0,-102 3-128 0,112-14 0 0,-112 14 0 0,111-15 0 0,-111 15 0 0,102-24 0 16,-102 24 192-16,105-47-64 0,-52 23-128 0,-1 1 192 15,3-1 0-15,1-3 0 0,4-8 0 0,6-1 0 16,0-2-192-16,1 1 144 0,-6 1-144 0,1-2 128 16,0 5-128-16,0-7 128 0,5 3-128 0,1-3 128 15,-2 4-128-15,-4 3 160 0,2 1-160 0,-2 0 160 16,2 2 0-16,-2 1 0 0,3-3 0 0,-10 2 0 15,-3 6-16-15,-1-4 0 0,-2 0 0 0,-6 3 0 16,1 3-16-16,-1-3 0 0,-4 5 0 0,4-9 0 0,4 5 32 16,2-1 0-16,-2 1 0 0,-2 0 0 0,2 1-160 0,0 1 128 15,-3 1-128-15,-1 0 128 0,-43 21-128 0,101-36 0 16,-101 36 0-16,92-35 128 0,-45 16-128 0,-3-4 0 16,-9 5 0-16,7-3 0 0,6-3 0 0,5-5 0 15,2-1 0-15,5-2 0 0,4 2 0 0,-2-4 128 16,2 1-128-16,-4-1 0 0,-8 0 0 0,1 0 128 15,5 2-128-15,-5 8 0 0,-4 3 128 0,3-3-128 16,7-5 0-16,6-4 128 0,3-5-128 0,0 0 0 16,-4-1 0-16,-4 1 128 0,-6 1 0 0,-1-1-128 15,-6 3 192-15,5-7-64 0,1 6 16 0,1-1 0 16,-7 3 0-16,6 0 0 0,5 2-144 0,-3 2 128 16,1 2-128-16,-3 0 128 0,-1 5-128 0,-3 1 0 15,-2-3 0-15,-3 3 128 0,-1 1-128 0,2-1 0 0,6 1 0 16,-1 2 0-16,-50 19 0 0,89-34 0 0,-46 14 0 0,0-1 0 15,0-2 0-15,6-3 0 0,6-4 0 0,3-4 0 16,-2 2 0-16,-3 2 0 0,-4 6 128 0,2-8-128 16,-8 5 0-16,6 1 0 0,-6 2 144 0,9 3-144 15,7 2 0-15,5 0 0 0,1 1 0 0,-1-3 128 16,2 4-128-16,-8 0 0 0,1-5 0 0,-7 3 0 16,-3 2 0-16,-4-2 0 0,-3 0 0 0,-1 1 0 15,-4 2 0-15,7-2 0 0,-44 18 0 0,92-30 0 16,-92 30 0-16,111-27 0 0,-111 27 0 0,111-30 0 15,-59 11 0-15,-3 4 0 0,-49 15 0 0,85-28 0 16,-46 9 0-16,4 4 0 0,-9 2 0 0,0-2 0 16,0 0 0-16,3 0 0 0,-8 0 0 0,4 2 0 0,3-6 128 0,5 0-128 15,3 2 128-15,-1 1-128 0,0 1 128 0,-3-1-128 16,-1 3 160-16,2 2-160 0,-41 11 176 0,77-23-176 16,-77 23 192-16,77-15-192 0,-43 8 128 0,-6-1-128 15,6-1 0-15,-4 2 0 0,2-3 128 0,-5 1-128 16,1-3 0-16,0 3 0 0,6-4 128 0,-2 2-128 15,2-1 0-15,5 1 0 0,-39 11 128 0,96-15-128 16,-96 15 0-16,88-19 0 0,-88 19 0 0,85-20 0 16,-51 10 0-16,-6-3 0 0,2 2 0 0,-2 1 0 15,-3 1 0-15,-3-4 0 0,3 2 128 0,-7 3-128 16,-1 0 0-16,0 1 0 0,-6 1 0 0,3 3 0 16,-3-3 0-16,-2 4 0 0,1 0 0 0,-1 0 0 15,-3 2 0-15,1 0 0 0,-5 0 0 0,2 0 0 0,0 0 0 16,-4 0 0-16,0 0 128 0,0 0-128 0,-4 0 0 0,4 0 0 15,-4 0 0-15,2 0 0 0,-2 0 0 16,1 0 0-16,-3 0 0 0,0 0 0 0,-1 0-240 0,1 0 80 31,4 0-304-31,-7-3-64 0,1 3-16 0,3 0 0 16,-1 0-48-16,-3 0-16 0,3 3 0 0,-3-3 0 16,1 2-96-16,3 0 0 0,-5 0-16 0,5 2 0 15,-1 1 16-15,-2 1 0 0,3 0 0 0,1 1 0 0,2-3-16 0,2 2 0 0,-4-3 0 16,4-1 0-16,0 2-560 0,0 0-96 0,4-2-32 15,-4 1-15504-15</inkml:trace>
  <inkml:trace contextRef="#ctx0" brushRef="#br0" timeOffset="-207888.44">12145 9069 7359 0,'-3'0'656'0,"-3"-2"-528"0,0 0-128 0,4 2 0 0,2-1 2080 0,-1 1 384 0,-3-4 80 0,-2 0 16 0,-3-2 1328 0,-1 1 272 0,1-6 48 0,5 3 16 0,2 2-1568 0,2-3-304 0,2 3-64 0,6 3-16 0,1-3-1344 0,2 6-272 16,12 0-48-16,-23 0-16 0,0 0-256 0,0 0-48 0,96 19-16 0,-96-19 0 0,0 0-48 0,103 32-16 0,-103-32 0 0,0 0 0 0,122 37-48 0,-122-37-16 0,83 23 0 0,-83-23 0 0,0 0-144 0,105 30 0 0,-105-30 144 0,0 0-144 0,0 0 0 0,92 34 128 0,-82-25-128 0,-1 0 0 0,-9-1 128 0,0 3-128 0,-5 1 160 0,-9 4-160 0,-4 3 208 0,-11 6-48 0,-6 3-16 0,-9 4 0 0,-3 9-144 0,-7-1 0 0,1 7 0 0,6-8 128 0,4-5-432 0,4-2-80 0,1-2-32 0,-1 4 0 0,-3 3-352 0,3 1-80 0,-1-2-16 0,12-4-11680 0,4-2-2320 0</inkml:trace>
  <inkml:trace contextRef="#ctx0" brushRef="#br0" timeOffset="-206525.18">12689 9436 7359 0,'-8'2'656'0,"0"-1"-528"0,5 3-128 0,-1-4 0 15,2 0 1712-15,-2 0 304 0,-5 0 64 0,-6 0 16 16,0 2 896-16,2-4 176 0,0 2 32 0,5-5 16 16,6-3-720-16,4 2-128 0,4-5-48 0,3 2 0 15,2-4-864-15,6-1-176 0,4 3-48 0,0-6 0 16,-3 10-544-16,5-3-112 0,1 5-32 0,6-3 0 15,-30 8-160-15,70-5-16 0,-70 5-16 0,70-4 0 16,-70 4-48-16,0 0-16 0,109 4 0 0,-109-4 0 16,0 0 0-16,101 3 0 0,-101-3 0 0,0 0 0 15,96-2 16-15,-96 2 0 0,0 0 0 0,92-7 0 16,-92 7 16-16,75-10 0 0,-75 10 0 0,73-9 0 0,-73 9-64 16,72-15 0-16,-72 15 0 0,77-13 0 0,-40 4 16 15,-3 3 0-15,-34 6 0 0,74-17 0 0,-43 9-32 0,3 5-16 16,-4-3 0-16,-30 6 0 0,64-9 0 0,-64 9 0 15,0 0 0-15,96 9 0 0,-96-9-80 0,0 0-16 16,96 6 0-16,-96-6 0 0,0 0 32 0,109 0 0 16,-109 0 0-16,0 0 0 0,88-10-32 0,-88 10-128 15,75-15 192-15,-39 6-64 0,-4-1 0 0,-2 1-128 16,4 0 192-16,0-1-64 0,2 1 16 0,-3 3 0 16,-33 6 0-16,74-5 0 0,-74 5-16 0,0 0 0 15,92-14 0-15,-55 9 0 0,-37 5-128 0,72-17 128 16,-38 9-128-16,-1 1 128 15,5-4-864-15,-4 1-176 0,-6 3-48 0,2-1 0 0,4 1 1664 0,0-1 336 0,3-1 64 0,-37 9 16 16,77-12-832-16,-77 12-160 0,72-7-128 0,-72 7 144 16,0 0-144-16,101 15 192 0,-101-15-192 0,0 0 192 15,96 21-192-15,-96-21 0 0,0 0 0 0,83 9 128 16,-83-9-128-16,0 0 128 0,83 6-128 0,-61-6 128 16,-3 0 0-16,5-2 0 0,-24 2 0 0,0 0 0 15,98-6-128-15,-98 6 160 0,86 6-160 0,-86-6 160 16,85 9-160-16,-85-9 0 0,77 0 144 0,-77 0-144 15,68-4 0-15,-38 1 128 0,-30 3-128 0,60-8 0 16,-30 1 128-16,-7 1-128 0,1 0 128 0,0-1-128 16,5 1 128-16,1 1-128 0,-6-1 160 0,4 0-160 15,0 3 128-15,3-5-128 0,-31 8 0 0,71-8 144 16,-71 8-144-16,77-7 0 0,-77 7 0 0,71-2 128 16,-71 2-128-16,0 0 0 0,113 17 0 0,-113-17 0 0,0 0 0 0,90 19 0 15,-90-19 0-15,0 0 0 0,81 5 0 0,-81-5 0 16,0 0 0-16,79-1 0 0,-51-3 0 0,1 2 0 15,1-4 128-15,2 3-128 0,-32 3 0 0,67-10 0 16,-67 10 144-16,72-7-144 0,-72 7 0 0,67-2 144 16,-67 2-144-16,0 0 0 0,90 2 496 0,-90-2-16 15,0 0 0-15,87 13 0 0,-87-13-352 0,0 0-128 16,94 24 0-16,-94-24 0 0,0 0 0 0,0 0 0 16,99 17 0-16,-80-15 0 0,0 2 0 0,0-4 0 15,2 0 0-15,1 0 0 0,-1 2 0 0,-2-4 0 16,-1 2 0-16,1 0 0 0,-4 0 0 0,0-4 0 15,4 2 0-15,0 0 0 0,0 0 0 0,-1 2 0 16,3-3 0-16,0 1 0 0,1-2 0 0,-3 4 0 16,0 0 0-16,-4-4 0 0,0 4 0 0,0 0 0 0,-2 0 0 0,-2 0 0 15,3 0 0-15,-1 4 0 0,2-4 0 0,-4 2 0 16,2 0 0-16,0 0 0 0,-3 1 0 0,1-1 0 16,2 0 0-16,2 4 0 0,-4-6 0 0,3 4 0 15,-1 1 0-15,2-3 0 0,-4 2 0 0,2-2 0 16,-3 0 0-16,1-1 0 0,-4 3 0 0,3-4 0 15,-1 0 0-15,2 0 0 0,-1 2 0 0,3 0 0 16,-5-2 0-16,5 2 0 0,-4 2 0 0,4-4 0 16,-1 0 0-16,1 1 0 0,-4-1 0 0,0 0 0 15,3 0 0-15,1 0 0 0,2-1 0 0,-6 1 0 16,1 0-544-16,1 0-48 0,2 0-16 0,-3 0 0 16,5 0 96-16,-6 0 0 0,4 0 16 0,-3 0 0 15,1 0-176-15,-2 0-32 0,-3 1-16 0,1 3 0 16,-1 0-384-16,0 0-80 0,-3 1-16 0,-3 1-13584 15,2 0-2736-15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6.png"/><Relationship Id="rId5" Type="http://schemas.openxmlformats.org/officeDocument/2006/relationships/tags" Target="../tags/tag21.xml"/><Relationship Id="rId10" Type="http://schemas.openxmlformats.org/officeDocument/2006/relationships/customXml" Target="../ink/ink4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96392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Cao-Slides, Credit: 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Work in progress 2.00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7" y="5455520"/>
            <a:ext cx="7216264" cy="4191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an address on the stack, likely segmentation fault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44865" y="310255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587742-5F07-6625-A4DD-AD2B75193FE7}"/>
                  </a:ext>
                </a:extLst>
              </p14:cNvPr>
              <p14:cNvContentPartPr/>
              <p14:nvPr/>
            </p14:nvContentPartPr>
            <p14:xfrm>
              <a:off x="3323160" y="580320"/>
              <a:ext cx="3546000" cy="326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587742-5F07-6625-A4DD-AD2B75193F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3800" y="570960"/>
                <a:ext cx="356472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947A09-875B-BD11-A9C7-A4A6FABAE5DF}"/>
                  </a:ext>
                </a:extLst>
              </p14:cNvPr>
              <p14:cNvContentPartPr/>
              <p14:nvPr/>
            </p14:nvContentPartPr>
            <p14:xfrm>
              <a:off x="6853320" y="1372680"/>
              <a:ext cx="5186160" cy="151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947A09-875B-BD11-A9C7-A4A6FABAE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960" y="1363320"/>
                <a:ext cx="520488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376514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create (activate) frame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removes the frame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28F5AA-32E8-163E-5D08-6C82C58CE0B9}"/>
                  </a:ext>
                </a:extLst>
              </p14:cNvPr>
              <p14:cNvContentPartPr/>
              <p14:nvPr/>
            </p14:nvContentPartPr>
            <p14:xfrm>
              <a:off x="246600" y="363240"/>
              <a:ext cx="11862360" cy="586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28F5AA-32E8-163E-5D08-6C82C58CE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240" y="353880"/>
                <a:ext cx="11881080" cy="58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8" y="38218"/>
            <a:ext cx="11507262" cy="509814"/>
          </a:xfrm>
        </p:spPr>
        <p:txBody>
          <a:bodyPr/>
          <a:lstStyle/>
          <a:p>
            <a:r>
              <a:rPr lang="en-US" sz="2800" dirty="0"/>
              <a:t>How to set the FP – Minimum Activation 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068895" y="1849917"/>
            <a:ext cx="4008924" cy="2494002"/>
            <a:chOff x="7984270" y="2060837"/>
            <a:chExt cx="4008924" cy="2494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7984270" y="3908508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33867" y="37323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86093" y="391480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999492" y="2060837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600" b="1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fp,lr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84516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+ 4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52132" cy="341306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136367" y="1273501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4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3697969" y="1063169"/>
            <a:ext cx="3462297" cy="1754326"/>
            <a:chOff x="9538831" y="4093393"/>
            <a:chExt cx="3462297" cy="1754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452" y="4093393"/>
              <a:ext cx="2663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</a:t>
              </a:r>
              <a:r>
                <a:rPr lang="en-US" dirty="0">
                  <a:solidFill>
                    <a:srgbClr val="7030A0"/>
                  </a:solidFill>
                </a:rPr>
                <a:t>push</a:t>
              </a:r>
              <a:r>
                <a:rPr lang="en-US" dirty="0"/>
                <a:t> saves regs and allocates space by subtracting from </a:t>
              </a:r>
              <a:r>
                <a:rPr lang="en-US" dirty="0" err="1"/>
                <a:t>sp</a:t>
              </a:r>
              <a:r>
                <a:rPr lang="en-US" dirty="0"/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 with the add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3734665" y="3056588"/>
            <a:ext cx="3204843" cy="1892908"/>
            <a:chOff x="9544330" y="5930750"/>
            <a:chExt cx="3204843" cy="18929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291930" y="6069332"/>
              <a:ext cx="245724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7030A0"/>
                  </a:solidFill>
                </a:rPr>
                <a:t>pop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restores regs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and deallocates space by adding to </a:t>
              </a:r>
              <a:r>
                <a:rPr lang="en-US" dirty="0" err="1"/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6981636" y="3027885"/>
            <a:ext cx="1157683" cy="830997"/>
            <a:chOff x="1620757" y="2673235"/>
            <a:chExt cx="1157683" cy="830997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666267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620757" y="2673235"/>
              <a:ext cx="839786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main()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16F02-AF8D-23DA-54F0-79B112BFA5D9}"/>
              </a:ext>
            </a:extLst>
          </p:cNvPr>
          <p:cNvSpPr txBox="1"/>
          <p:nvPr/>
        </p:nvSpPr>
        <p:spPr>
          <a:xfrm>
            <a:off x="1481291" y="5445067"/>
            <a:ext cx="83601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IMPORTANT: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to set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prologue push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(remember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position)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 locals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right before epilogue pop</a:t>
            </a:r>
          </a:p>
        </p:txBody>
      </p:sp>
    </p:spTree>
    <p:extLst>
      <p:ext uri="{BB962C8B-B14F-4D97-AF65-F5344CB8AC3E}">
        <p14:creationId xmlns:p14="http://schemas.microsoft.com/office/powerpoint/2010/main" val="41815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5815422" y="423844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94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2011" y="4137117"/>
            <a:ext cx="11724830" cy="2425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Any value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Contents are “preserved” across function calls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If the function wants to use a preserved register it must: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Requirements for Use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92461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53021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 values in the registers r0-r3 are in their </a:t>
            </a:r>
            <a:r>
              <a:rPr lang="en-US" sz="24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4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400" dirty="0"/>
              <a:t> in registers r0-r3 when passing arguments and returning values </a:t>
            </a:r>
            <a:r>
              <a:rPr lang="en-US" sz="2400" dirty="0">
                <a:solidFill>
                  <a:srgbClr val="0070C0"/>
                </a:solidFill>
              </a:rPr>
              <a:t>are zero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and Return Value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491138" cy="1370945"/>
            <a:chOff x="1136348" y="1221484"/>
            <a:chExt cx="4491138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7"/>
            <a:ext cx="4499972" cy="1281581"/>
            <a:chOff x="1118201" y="3049065"/>
            <a:chExt cx="4499972" cy="12815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447755" y="3049065"/>
              <a:ext cx="3318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17470"/>
              </p:ext>
            </p:extLst>
          </p:nvPr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ea typeface="ＭＳ Ｐゴシック" charset="0"/>
                <a:cs typeface="Courier New" panose="02070309020205020404" pitchFamily="49" charset="0"/>
              </a:rPr>
              <a:t>f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to use </a:t>
            </a:r>
            <a:r>
              <a:rPr lang="en-US" sz="1800" dirty="0"/>
              <a:t>them you must </a:t>
            </a:r>
            <a:r>
              <a:rPr lang="en-US" sz="1800" dirty="0">
                <a:solidFill>
                  <a:srgbClr val="7030A0"/>
                </a:solidFill>
              </a:rPr>
              <a:t>get their </a:t>
            </a:r>
            <a:r>
              <a:rPr lang="en-US" sz="1800" b="1" dirty="0">
                <a:solidFill>
                  <a:srgbClr val="7030A0"/>
                </a:solidFill>
              </a:rPr>
              <a:t>contents</a:t>
            </a:r>
            <a:r>
              <a:rPr lang="en-US" sz="1800" dirty="0">
                <a:solidFill>
                  <a:srgbClr val="7030A0"/>
                </a:solidFill>
              </a:rPr>
              <a:t> to pass to </a:t>
            </a:r>
            <a:r>
              <a:rPr lang="en-US" sz="1800" dirty="0" err="1"/>
              <a:t>fprintf</a:t>
            </a:r>
            <a:r>
              <a:rPr lang="en-US" sz="1800" dirty="0"/>
              <a:t>(), </a:t>
            </a:r>
            <a:r>
              <a:rPr lang="en-US" sz="1800" dirty="0" err="1"/>
              <a:t>fread</a:t>
            </a:r>
            <a:r>
              <a:rPr lang="en-US" sz="1800" dirty="0"/>
              <a:t>(), </a:t>
            </a:r>
            <a:r>
              <a:rPr lang="en-US" sz="1800" dirty="0" err="1"/>
              <a:t>fwrite</a:t>
            </a:r>
            <a:r>
              <a:rPr lang="en-US" sz="18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119148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calling </a:t>
            </a:r>
            <a:r>
              <a:rPr lang="en-US" altLang="en-US" dirty="0" err="1"/>
              <a:t>fprintf</a:t>
            </a:r>
            <a:r>
              <a:rPr lang="en-US" altLang="en-US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3077" y="4258777"/>
            <a:ext cx="10126825" cy="230338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When to use a preserved register in a function you are writing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?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Values that you want to protect from being changed by a function call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Local variables stored in registers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24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24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Registers: When to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35EEA-73E1-7A1E-962A-906C09B6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02933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Saving Preserved registers and setting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13067"/>
              </p:ext>
            </p:extLst>
          </p:nvPr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7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EOF,          -1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sub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84667"/>
            <a:ext cx="10515600" cy="401389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from Assembly (stderr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094179" y="522525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427758" y="2381463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48593" y="2582157"/>
            <a:ext cx="1079165" cy="16597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B096E-1A8A-85AA-60CA-ECF86539150A}"/>
              </a:ext>
            </a:extLst>
          </p:cNvPr>
          <p:cNvSpPr txBox="1"/>
          <p:nvPr/>
        </p:nvSpPr>
        <p:spPr>
          <a:xfrm>
            <a:off x="3493289" y="5710183"/>
            <a:ext cx="187881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observe the different increment sizes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56EEB-B9BC-6A77-29DD-6B6DC2EC26FD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650331" y="5398096"/>
            <a:ext cx="842958" cy="773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8D3CCE-C969-3140-051B-9985371FC8BA}"/>
              </a:ext>
            </a:extLst>
          </p:cNvPr>
          <p:cNvSpPr txBox="1"/>
          <p:nvPr/>
        </p:nvSpPr>
        <p:spPr>
          <a:xfrm>
            <a:off x="5108636" y="1249873"/>
            <a:ext cx="21002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need to save r1 as we are calling a function -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3D70B-9519-78A6-DCD9-35CF00BA2D69}"/>
              </a:ext>
            </a:extLst>
          </p:cNvPr>
          <p:cNvCxnSpPr>
            <a:cxnSpLocks/>
          </p:cNvCxnSpPr>
          <p:nvPr/>
        </p:nvCxnSpPr>
        <p:spPr>
          <a:xfrm flipH="1">
            <a:off x="4432694" y="2173203"/>
            <a:ext cx="675942" cy="40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59551" y="5754789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Local Variables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36431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9148835" y="622901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A8F0EC-F20E-774B-84C1-8A5D1E3613E2}"/>
              </a:ext>
            </a:extLst>
          </p:cNvPr>
          <p:cNvSpPr/>
          <p:nvPr/>
        </p:nvSpPr>
        <p:spPr>
          <a:xfrm>
            <a:off x="5753572" y="605679"/>
            <a:ext cx="2784083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C186C6-7F7C-8943-BB13-C7FE0760896C}"/>
              </a:ext>
            </a:extLst>
          </p:cNvPr>
          <p:cNvSpPr/>
          <p:nvPr/>
        </p:nvSpPr>
        <p:spPr>
          <a:xfrm>
            <a:off x="2892139" y="606764"/>
            <a:ext cx="2694632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377709" y="605895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FED89D-FB91-5E4A-9F4E-B365C838E83B}"/>
              </a:ext>
            </a:extLst>
          </p:cNvPr>
          <p:cNvGrpSpPr/>
          <p:nvPr/>
        </p:nvGrpSpPr>
        <p:grpSpPr>
          <a:xfrm>
            <a:off x="3083637" y="559039"/>
            <a:ext cx="2407248" cy="3166429"/>
            <a:chOff x="3190797" y="3389649"/>
            <a:chExt cx="2407248" cy="3166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EA036-7267-1048-ACE7-7739F63C841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11CB6F-DD0C-6449-9887-5F6DAD3BEE5D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29CBC1-B1B2-2449-BAC0-C972A42AC77D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A637A0-583C-3B4A-A2A8-A453A8F70197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BD2CB5-050E-A744-A3B6-08777AEB75D1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B1779425-B42F-CD4E-A2A1-2B8D6CC2EF6C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6E26D-31D0-8A4D-9408-524C18072942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DAE7BA-4E01-8744-AD20-BDB4D624385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E001ED-E268-404D-8E74-FB77375F397D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51824B-4BD2-0E47-B87A-741101B60E80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EEA8C3-607D-9D4D-B5A2-260AF1106D6B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87F11-7505-DD46-9672-24C397E8B280}"/>
              </a:ext>
            </a:extLst>
          </p:cNvPr>
          <p:cNvGrpSpPr/>
          <p:nvPr/>
        </p:nvGrpSpPr>
        <p:grpSpPr>
          <a:xfrm>
            <a:off x="5762963" y="573327"/>
            <a:ext cx="2602859" cy="3166429"/>
            <a:chOff x="6063006" y="3389649"/>
            <a:chExt cx="2602859" cy="31664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F8D7BC-6082-B843-BA33-D2FB253733A9}"/>
                </a:ext>
              </a:extLst>
            </p:cNvPr>
            <p:cNvSpPr/>
            <p:nvPr/>
          </p:nvSpPr>
          <p:spPr>
            <a:xfrm>
              <a:off x="6409370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475303-F61B-7640-A8D2-22B5DF041930}"/>
                </a:ext>
              </a:extLst>
            </p:cNvPr>
            <p:cNvSpPr/>
            <p:nvPr/>
          </p:nvSpPr>
          <p:spPr>
            <a:xfrm>
              <a:off x="6411349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626FD-E72B-2948-BB66-D13D061635B0}"/>
                </a:ext>
              </a:extLst>
            </p:cNvPr>
            <p:cNvSpPr txBox="1"/>
            <p:nvPr/>
          </p:nvSpPr>
          <p:spPr>
            <a:xfrm>
              <a:off x="6409370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1350B8-3162-344F-954D-D8298E4DDFED}"/>
                </a:ext>
              </a:extLst>
            </p:cNvPr>
            <p:cNvSpPr/>
            <p:nvPr/>
          </p:nvSpPr>
          <p:spPr>
            <a:xfrm>
              <a:off x="6409372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CBE157-B124-1C4B-8F41-6D7FC43B1AC7}"/>
                </a:ext>
              </a:extLst>
            </p:cNvPr>
            <p:cNvSpPr txBox="1"/>
            <p:nvPr/>
          </p:nvSpPr>
          <p:spPr>
            <a:xfrm>
              <a:off x="8237543" y="56323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5BA09D82-7156-DC40-9838-B6D3CC4C6668}"/>
                </a:ext>
              </a:extLst>
            </p:cNvPr>
            <p:cNvSpPr/>
            <p:nvPr/>
          </p:nvSpPr>
          <p:spPr>
            <a:xfrm>
              <a:off x="7785329" y="577188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BF3914-72CA-E04D-8557-0EE1B1EC203E}"/>
                </a:ext>
              </a:extLst>
            </p:cNvPr>
            <p:cNvSpPr/>
            <p:nvPr/>
          </p:nvSpPr>
          <p:spPr>
            <a:xfrm>
              <a:off x="6409372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0526F2-DF52-8B4A-892F-A33726E1A211}"/>
                </a:ext>
              </a:extLst>
            </p:cNvPr>
            <p:cNvSpPr/>
            <p:nvPr/>
          </p:nvSpPr>
          <p:spPr>
            <a:xfrm>
              <a:off x="6411209" y="4919692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D16D79-25A6-6742-8B5E-2E296E0414B2}"/>
                </a:ext>
              </a:extLst>
            </p:cNvPr>
            <p:cNvSpPr/>
            <p:nvPr/>
          </p:nvSpPr>
          <p:spPr>
            <a:xfrm>
              <a:off x="6409371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B04390-6FE1-4E4C-B2DB-E9E2FFF8204C}"/>
                </a:ext>
              </a:extLst>
            </p:cNvPr>
            <p:cNvSpPr/>
            <p:nvPr/>
          </p:nvSpPr>
          <p:spPr>
            <a:xfrm>
              <a:off x="6411208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2C867C-2EBC-3843-BBEF-AAF72E8639D5}"/>
                </a:ext>
              </a:extLst>
            </p:cNvPr>
            <p:cNvSpPr/>
            <p:nvPr/>
          </p:nvSpPr>
          <p:spPr>
            <a:xfrm>
              <a:off x="6063006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 FP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56F2D6-8AF7-FD43-8EC8-D76FAF448F8C}"/>
                </a:ext>
              </a:extLst>
            </p:cNvPr>
            <p:cNvSpPr txBox="1"/>
            <p:nvPr/>
          </p:nvSpPr>
          <p:spPr>
            <a:xfrm>
              <a:off x="8237543" y="465038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0" name="Left Arrow 59">
              <a:extLst>
                <a:ext uri="{FF2B5EF4-FFF2-40B4-BE49-F238E27FC236}">
                  <a16:creationId xmlns:a16="http://schemas.microsoft.com/office/drawing/2014/main" id="{E1BC1BCE-DA08-0649-A865-51F6C9B3F2DF}"/>
                </a:ext>
              </a:extLst>
            </p:cNvPr>
            <p:cNvSpPr/>
            <p:nvPr/>
          </p:nvSpPr>
          <p:spPr>
            <a:xfrm>
              <a:off x="7785329" y="47898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625389" y="1429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533508" y="328180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623412" y="205926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623412" y="236528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623412" y="2679765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623412" y="174777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623412" y="11102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1999371" y="160292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E097B-32EE-6046-9911-FB4BF0C96045}"/>
              </a:ext>
            </a:extLst>
          </p:cNvPr>
          <p:cNvSpPr txBox="1"/>
          <p:nvPr/>
        </p:nvSpPr>
        <p:spPr>
          <a:xfrm>
            <a:off x="2453298" y="13767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638042" y="6269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622424" y="2991852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9090908" y="622901"/>
            <a:ext cx="2989921" cy="3691856"/>
            <a:chOff x="8912624" y="3272955"/>
            <a:chExt cx="298992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002948" y="1071316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446E0B-0772-682A-1AA8-584AAF425702}"/>
              </a:ext>
            </a:extLst>
          </p:cNvPr>
          <p:cNvGrpSpPr/>
          <p:nvPr/>
        </p:nvGrpSpPr>
        <p:grpSpPr>
          <a:xfrm>
            <a:off x="4783470" y="1091868"/>
            <a:ext cx="830953" cy="369332"/>
            <a:chOff x="1653962" y="2057134"/>
            <a:chExt cx="830953" cy="369332"/>
          </a:xfrm>
        </p:grpSpPr>
        <p:sp>
          <p:nvSpPr>
            <p:cNvPr id="86" name="Left Arrow 85">
              <a:extLst>
                <a:ext uri="{FF2B5EF4-FFF2-40B4-BE49-F238E27FC236}">
                  <a16:creationId xmlns:a16="http://schemas.microsoft.com/office/drawing/2014/main" id="{F3C2F5E5-E3C4-AE78-85A8-227F11AD5D3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897C67-E13B-E9DE-5567-6BD50DF6609C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252322" y="4366031"/>
            <a:ext cx="22844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7FB12F-2E2F-A827-2474-4BAE427A2850}"/>
              </a:ext>
            </a:extLst>
          </p:cNvPr>
          <p:cNvSpPr txBox="1"/>
          <p:nvPr/>
        </p:nvSpPr>
        <p:spPr>
          <a:xfrm>
            <a:off x="2948940" y="4155982"/>
            <a:ext cx="25722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saves </a:t>
            </a:r>
            <a:r>
              <a:rPr lang="en-US" dirty="0" err="1">
                <a:solidFill>
                  <a:srgbClr val="2C895B"/>
                </a:solidFill>
              </a:rPr>
              <a:t>lr</a:t>
            </a:r>
            <a:r>
              <a:rPr lang="en-US" dirty="0">
                <a:solidFill>
                  <a:srgbClr val="2C895B"/>
                </a:solidFill>
              </a:rPr>
              <a:t>,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using 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only those preserved  registers it wants to use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 the stack</a:t>
            </a:r>
          </a:p>
          <a:p>
            <a:r>
              <a:rPr lang="en-US" dirty="0">
                <a:solidFill>
                  <a:srgbClr val="7030A0"/>
                </a:solidFill>
              </a:rPr>
              <a:t>Do not push r12 or r13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3A62BA-3BB9-3264-72B1-E5599C6542D6}"/>
              </a:ext>
            </a:extLst>
          </p:cNvPr>
          <p:cNvSpPr txBox="1"/>
          <p:nvPr/>
        </p:nvSpPr>
        <p:spPr>
          <a:xfrm>
            <a:off x="5901387" y="4423829"/>
            <a:ext cx="22802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moves the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point at the saved </a:t>
            </a:r>
            <a:r>
              <a:rPr lang="en-US" dirty="0" err="1">
                <a:solidFill>
                  <a:srgbClr val="0070C0"/>
                </a:solidFill>
              </a:rPr>
              <a:t>lr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rgbClr val="C00000"/>
                </a:solidFill>
              </a:rPr>
              <a:t>required by the Aarch32 spec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9548708" y="4339113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904556" y="1831493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2945375" y="5851953"/>
            <a:ext cx="8946673" cy="874797"/>
            <a:chOff x="3102307" y="6002323"/>
            <a:chExt cx="8946673" cy="874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288092" y="6507788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prologue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295723" y="1808907"/>
              <a:ext cx="559841" cy="89466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12111B-C1A3-3568-2764-B04678281EA6}"/>
              </a:ext>
            </a:extLst>
          </p:cNvPr>
          <p:cNvGrpSpPr/>
          <p:nvPr/>
        </p:nvGrpSpPr>
        <p:grpSpPr>
          <a:xfrm>
            <a:off x="2441979" y="1799527"/>
            <a:ext cx="945427" cy="1258438"/>
            <a:chOff x="2549139" y="1799527"/>
            <a:chExt cx="945427" cy="12584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35660-1BD0-62F2-6975-91ADC2FF4B40}"/>
                </a:ext>
              </a:extLst>
            </p:cNvPr>
            <p:cNvSpPr txBox="1"/>
            <p:nvPr/>
          </p:nvSpPr>
          <p:spPr>
            <a:xfrm>
              <a:off x="2549139" y="2167136"/>
              <a:ext cx="739647" cy="7386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Stack Frame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A1675D3-D892-C248-7279-9394DBD5F4BC}"/>
                </a:ext>
              </a:extLst>
            </p:cNvPr>
            <p:cNvSpPr/>
            <p:nvPr/>
          </p:nvSpPr>
          <p:spPr>
            <a:xfrm rot="10800000">
              <a:off x="3267182" y="1799527"/>
              <a:ext cx="227384" cy="125843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864384" y="217148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1178429" y="242272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FB3DD9D-43BA-A774-E9AD-3043DEAB8594}"/>
              </a:ext>
            </a:extLst>
          </p:cNvPr>
          <p:cNvSpPr/>
          <p:nvPr/>
        </p:nvSpPr>
        <p:spPr>
          <a:xfrm>
            <a:off x="7508219" y="2069703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E8D73-9251-AF2D-5BC4-72B5614C5245}"/>
              </a:ext>
            </a:extLst>
          </p:cNvPr>
          <p:cNvSpPr txBox="1"/>
          <p:nvPr/>
        </p:nvSpPr>
        <p:spPr>
          <a:xfrm>
            <a:off x="7822264" y="2320945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C43D3-25E4-5B37-DA07-B44D82FCE177}"/>
              </a:ext>
            </a:extLst>
          </p:cNvPr>
          <p:cNvGrpSpPr/>
          <p:nvPr/>
        </p:nvGrpSpPr>
        <p:grpSpPr>
          <a:xfrm>
            <a:off x="8433140" y="1851570"/>
            <a:ext cx="1099657" cy="2104152"/>
            <a:chOff x="2553575" y="1799527"/>
            <a:chExt cx="1099657" cy="21041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3672B2-64AC-87C9-FE2C-E1D93B46D845}"/>
                </a:ext>
              </a:extLst>
            </p:cNvPr>
            <p:cNvSpPr txBox="1"/>
            <p:nvPr/>
          </p:nvSpPr>
          <p:spPr>
            <a:xfrm>
              <a:off x="2553575" y="260968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4E649885-9C5F-718F-C3FB-1BF1CCE2811F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24110" y="1236849"/>
            <a:ext cx="600479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Stack Frame</a:t>
            </a:r>
          </a:p>
        </p:txBody>
      </p:sp>
    </p:spTree>
    <p:extLst>
      <p:ext uri="{BB962C8B-B14F-4D97-AF65-F5344CB8AC3E}">
        <p14:creationId xmlns:p14="http://schemas.microsoft.com/office/powerpoint/2010/main" val="9995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38404" y="583742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33891" y="562539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23531" y="4829530"/>
            <a:ext cx="39523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At function exit (in the function epilogue) the function uses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93898" y="1269662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3878143" y="6002323"/>
            <a:ext cx="7924653" cy="855677"/>
            <a:chOff x="3878143" y="6002323"/>
            <a:chExt cx="7924653" cy="8556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324182" y="6488668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epilogue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560549" y="2319917"/>
              <a:ext cx="559841" cy="792465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630449" y="609874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550503" y="713407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386170" y="2148522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345998" y="2488515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660043" y="2739757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2B1F04-A524-3552-3D59-4874AF9F2783}"/>
              </a:ext>
            </a:extLst>
          </p:cNvPr>
          <p:cNvSpPr/>
          <p:nvPr/>
        </p:nvSpPr>
        <p:spPr>
          <a:xfrm>
            <a:off x="4360177" y="609874"/>
            <a:ext cx="3345716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F60BAE7-F2A8-17DA-8F34-1CB411EFF4A5}"/>
              </a:ext>
            </a:extLst>
          </p:cNvPr>
          <p:cNvGrpSpPr/>
          <p:nvPr/>
        </p:nvGrpSpPr>
        <p:grpSpPr>
          <a:xfrm>
            <a:off x="4294746" y="590097"/>
            <a:ext cx="3214341" cy="4014250"/>
            <a:chOff x="8909479" y="2950561"/>
            <a:chExt cx="3214341" cy="401425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94E1EF-71B6-D633-9609-C38E6978957C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6CA3F48-197E-C3F9-E407-BB16225AD343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FB56BF-3F33-3F4B-6A36-15E93723F96F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3" name="Left Arrow 102">
              <a:extLst>
                <a:ext uri="{FF2B5EF4-FFF2-40B4-BE49-F238E27FC236}">
                  <a16:creationId xmlns:a16="http://schemas.microsoft.com/office/drawing/2014/main" id="{BEBCC322-562A-8E07-59B2-38F55AB6F645}"/>
                </a:ext>
              </a:extLst>
            </p:cNvPr>
            <p:cNvSpPr/>
            <p:nvPr/>
          </p:nvSpPr>
          <p:spPr>
            <a:xfrm>
              <a:off x="10705682" y="573924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78956-B70F-02B0-AF95-2149B5A0013C}"/>
                </a:ext>
              </a:extLst>
            </p:cNvPr>
            <p:cNvSpPr txBox="1"/>
            <p:nvPr/>
          </p:nvSpPr>
          <p:spPr>
            <a:xfrm>
              <a:off x="11159609" y="551305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0EA47C-F783-0DD6-D34A-A0C57B90195B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C97CFD-DD76-7370-8DD8-B0FFCE980936}"/>
                </a:ext>
              </a:extLst>
            </p:cNvPr>
            <p:cNvSpPr/>
            <p:nvPr/>
          </p:nvSpPr>
          <p:spPr>
            <a:xfrm>
              <a:off x="8909479" y="2950561"/>
              <a:ext cx="321434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 Space for locals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Put SP back so pop works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45C084-7BFC-BFC7-E830-084F1BD49608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EAB4BB-F696-5C01-E1A9-AF73D3B7F8F6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C8022B-EAA9-C73F-8377-BFA57EA0E64C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2307124-F777-19D6-0562-5257969B408D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304DD1CB-188D-9D95-066A-F8CEE7349C6C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63A43AB-CBA8-813B-098E-22517040F54B}"/>
                </a:ext>
              </a:extLst>
            </p:cNvPr>
            <p:cNvSpPr txBox="1"/>
            <p:nvPr/>
          </p:nvSpPr>
          <p:spPr>
            <a:xfrm>
              <a:off x="11068113" y="5996062"/>
              <a:ext cx="103963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Deallocated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stack space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DF675F7-A0AB-1359-77E9-7A7A0280D292}"/>
              </a:ext>
            </a:extLst>
          </p:cNvPr>
          <p:cNvSpPr txBox="1"/>
          <p:nvPr/>
        </p:nvSpPr>
        <p:spPr>
          <a:xfrm>
            <a:off x="3828238" y="4714570"/>
            <a:ext cx="365305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Move SP back to where it was after the push in the prologue. So, the pop works properly (this also deallocates the local variables)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402BD-EF8A-DD37-6950-70A1268AA057}"/>
              </a:ext>
            </a:extLst>
          </p:cNvPr>
          <p:cNvGrpSpPr/>
          <p:nvPr/>
        </p:nvGrpSpPr>
        <p:grpSpPr>
          <a:xfrm>
            <a:off x="6111539" y="2121083"/>
            <a:ext cx="830953" cy="369332"/>
            <a:chOff x="1653962" y="2057134"/>
            <a:chExt cx="830953" cy="369332"/>
          </a:xfrm>
        </p:grpSpPr>
        <p:sp>
          <p:nvSpPr>
            <p:cNvPr id="115" name="Left Arrow 114">
              <a:extLst>
                <a:ext uri="{FF2B5EF4-FFF2-40B4-BE49-F238E27FC236}">
                  <a16:creationId xmlns:a16="http://schemas.microsoft.com/office/drawing/2014/main" id="{3DE79FF5-723D-D928-4AD2-1E1DFD7A48EF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8A3431-3477-8D41-1B7D-FAB125DDD28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B0D31642-ECB3-637C-B392-ABDF90E3E8C2}"/>
              </a:ext>
            </a:extLst>
          </p:cNvPr>
          <p:cNvSpPr/>
          <p:nvPr/>
        </p:nvSpPr>
        <p:spPr>
          <a:xfrm>
            <a:off x="6071367" y="246107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39521-AECC-2AD3-2AC1-B7A57BF44EB0}"/>
              </a:ext>
            </a:extLst>
          </p:cNvPr>
          <p:cNvSpPr txBox="1"/>
          <p:nvPr/>
        </p:nvSpPr>
        <p:spPr>
          <a:xfrm>
            <a:off x="6385412" y="271231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630449" y="4783363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99902" y="2193100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F2FF41-1811-7949-4CF3-0AE3AF721F4A}"/>
              </a:ext>
            </a:extLst>
          </p:cNvPr>
          <p:cNvGrpSpPr/>
          <p:nvPr/>
        </p:nvGrpSpPr>
        <p:grpSpPr>
          <a:xfrm>
            <a:off x="3521431" y="2176102"/>
            <a:ext cx="1138529" cy="1233970"/>
            <a:chOff x="2567817" y="2669709"/>
            <a:chExt cx="1138529" cy="12339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F1B6ED-7FB8-A26A-542E-707B7F383E87}"/>
                </a:ext>
              </a:extLst>
            </p:cNvPr>
            <p:cNvSpPr txBox="1"/>
            <p:nvPr/>
          </p:nvSpPr>
          <p:spPr>
            <a:xfrm>
              <a:off x="2567817" y="302104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345AA20-4249-B21F-81BB-89E770E265B5}"/>
                </a:ext>
              </a:extLst>
            </p:cNvPr>
            <p:cNvSpPr/>
            <p:nvPr/>
          </p:nvSpPr>
          <p:spPr>
            <a:xfrm rot="10800000">
              <a:off x="3267181" y="2669709"/>
              <a:ext cx="439165" cy="123397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55888" y="1355416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5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268" y="4169663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488428" y="555953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8197543" y="302823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B6E43-3B12-E87C-B649-7F2D7931974D}"/>
              </a:ext>
            </a:extLst>
          </p:cNvPr>
          <p:cNvSpPr/>
          <p:nvPr/>
        </p:nvSpPr>
        <p:spPr>
          <a:xfrm>
            <a:off x="8185260" y="80828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27899-D354-C2B0-9560-8BA7F3DEFC64}"/>
              </a:ext>
            </a:extLst>
          </p:cNvPr>
          <p:cNvSpPr txBox="1"/>
          <p:nvPr/>
        </p:nvSpPr>
        <p:spPr>
          <a:xfrm>
            <a:off x="8003502" y="3841408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9559920" y="22620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8185260" y="1116283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8185260" y="1444580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8185260" y="1759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8185260" y="206519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7605587" y="213210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10236466" y="120106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9561070" y="1298738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7951602" y="2397091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7209552" y="2436571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8682434" y="333675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8183960" y="2700161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10062489" y="2112560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8183961" y="238807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9563537" y="291007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10066106" y="2760627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7370947" y="2377277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7351892" y="3069471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3433898" y="502646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6623620" y="4504269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2969843" y="322293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negative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800659"/>
              </p:ext>
            </p:extLst>
          </p:nvPr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90475"/>
              </p:ext>
            </p:extLst>
          </p:nvPr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69254" y="194079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69255" y="162871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16456" y="4136470"/>
            <a:ext cx="3504837" cy="1046574"/>
            <a:chOff x="8471780" y="5347757"/>
            <a:chExt cx="3504837" cy="10465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351264" y="6055777"/>
              <a:ext cx="2240445" cy="338554"/>
              <a:chOff x="3836194" y="-564356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4171950" y="-564356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836194" y="-458252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03B40-DEB8-43D9-61BD-3B14AA6AAD5A}"/>
                  </a:ext>
                </a:extLst>
              </p14:cNvPr>
              <p14:cNvContentPartPr/>
              <p14:nvPr/>
            </p14:nvContentPartPr>
            <p14:xfrm>
              <a:off x="2090880" y="207000"/>
              <a:ext cx="10027440" cy="630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03B40-DEB8-43D9-61BD-3B14AA6AA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520" y="197640"/>
                <a:ext cx="10046160" cy="63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8985743" cy="627849"/>
          </a:xfrm>
        </p:spPr>
        <p:txBody>
          <a:bodyPr/>
          <a:lstStyle/>
          <a:p>
            <a:r>
              <a:rPr lang="en-US" sz="2400" dirty="0"/>
              <a:t>Best Practice: Use Assembler Generated offsets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82591"/>
              </p:ext>
            </p:extLst>
          </p:nvPr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47623" y="555168"/>
            <a:ext cx="4342524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72204EF-4208-C507-74A9-6DD5FF6BA83A}"/>
              </a:ext>
            </a:extLst>
          </p:cNvPr>
          <p:cNvSpPr txBox="1"/>
          <p:nvPr/>
        </p:nvSpPr>
        <p:spPr>
          <a:xfrm>
            <a:off x="820882" y="1821693"/>
            <a:ext cx="210428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variable size in bytes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5F4C151-9C0C-8E95-86E3-7173CA55468E}"/>
              </a:ext>
            </a:extLst>
          </p:cNvPr>
          <p:cNvSpPr/>
          <p:nvPr/>
        </p:nvSpPr>
        <p:spPr>
          <a:xfrm>
            <a:off x="2777509" y="2164480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837A88-1FB0-762B-BE05-6991AF9B1D7C}"/>
              </a:ext>
            </a:extLst>
          </p:cNvPr>
          <p:cNvSpPr txBox="1"/>
          <p:nvPr/>
        </p:nvSpPr>
        <p:spPr>
          <a:xfrm>
            <a:off x="3465360" y="1331948"/>
            <a:ext cx="1132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Prior allocation distance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20ECAAA0-CEC3-9EA7-070B-F8F7DCBB1273}"/>
              </a:ext>
            </a:extLst>
          </p:cNvPr>
          <p:cNvSpPr/>
          <p:nvPr/>
        </p:nvSpPr>
        <p:spPr>
          <a:xfrm>
            <a:off x="3473545" y="2130359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F1D71-958F-07AB-E80B-95D466BEB299}"/>
              </a:ext>
            </a:extLst>
          </p:cNvPr>
          <p:cNvSpPr txBox="1"/>
          <p:nvPr/>
        </p:nvSpPr>
        <p:spPr>
          <a:xfrm>
            <a:off x="2137970" y="940790"/>
            <a:ext cx="234419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pushed reg </a:t>
            </a:r>
            <a:r>
              <a:rPr lang="en-US" sz="1600" dirty="0" err="1">
                <a:solidFill>
                  <a:srgbClr val="FF0000"/>
                </a:solidFill>
              </a:rPr>
              <a:t>fp</a:t>
            </a:r>
            <a:r>
              <a:rPr lang="en-US" sz="1600" dirty="0">
                <a:solidFill>
                  <a:srgbClr val="FF0000"/>
                </a:solidFill>
              </a:rPr>
              <a:t> distance 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97CB268-DBFA-C697-02AD-F66E6CFEAEF1}"/>
              </a:ext>
            </a:extLst>
          </p:cNvPr>
          <p:cNvSpPr/>
          <p:nvPr/>
        </p:nvSpPr>
        <p:spPr>
          <a:xfrm>
            <a:off x="2864653" y="1259281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65993" y="192097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65994" y="160889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-145136"/>
            <a:ext cx="8985743" cy="627849"/>
          </a:xfrm>
        </p:spPr>
        <p:txBody>
          <a:bodyPr/>
          <a:lstStyle/>
          <a:p>
            <a:r>
              <a:rPr lang="en-US" sz="28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161703" y="427945"/>
            <a:ext cx="3967349" cy="62118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.text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  main, %function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main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nothing to do for C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 r2, 0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 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-COUNT]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-BUF+2]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'h'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-BUF+1]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// arg1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r1,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-C]      // arg2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r2,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-COUNT]  // arg3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r3, </a:t>
            </a:r>
            <a:r>
              <a:rPr lang="en-US" sz="13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-BUF      </a:t>
            </a:r>
            <a:r>
              <a:rPr lang="en-US" sz="13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arg4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bl     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76538"/>
              </p:ext>
            </p:extLst>
          </p:nvPr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A4EB35-7D3A-7C68-B3F2-3525046D09A3}"/>
              </a:ext>
            </a:extLst>
          </p:cNvPr>
          <p:cNvSpPr txBox="1"/>
          <p:nvPr/>
        </p:nvSpPr>
        <p:spPr>
          <a:xfrm>
            <a:off x="2539564" y="6417719"/>
            <a:ext cx="36760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passes address of a stack variable </a:t>
            </a:r>
            <a:r>
              <a:rPr lang="en-US" sz="1600" dirty="0" err="1">
                <a:solidFill>
                  <a:schemeClr val="accent1"/>
                </a:solidFill>
              </a:rPr>
              <a:t>buf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CB1E5936-C34B-BA71-23F2-DA7F1EA2169F}"/>
              </a:ext>
            </a:extLst>
          </p:cNvPr>
          <p:cNvSpPr/>
          <p:nvPr/>
        </p:nvSpPr>
        <p:spPr>
          <a:xfrm rot="3304200">
            <a:off x="2421746" y="6327754"/>
            <a:ext cx="235634" cy="134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D8BD-CAF0-A79D-E868-25F3DC77C811}"/>
              </a:ext>
            </a:extLst>
          </p:cNvPr>
          <p:cNvSpPr txBox="1"/>
          <p:nvPr/>
        </p:nvSpPr>
        <p:spPr>
          <a:xfrm>
            <a:off x="3019511" y="4174417"/>
            <a:ext cx="114809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passes contents of stack var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C72CC-929E-7E1F-6D10-4803E7F6691B}"/>
              </a:ext>
            </a:extLst>
          </p:cNvPr>
          <p:cNvCxnSpPr>
            <a:cxnSpLocks/>
          </p:cNvCxnSpPr>
          <p:nvPr/>
        </p:nvCxnSpPr>
        <p:spPr>
          <a:xfrm flipH="1">
            <a:off x="2457014" y="4924394"/>
            <a:ext cx="695365" cy="890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8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50035" y="2145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50429"/>
              </p:ext>
            </p:extLst>
          </p:nvPr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82" name="Left Arrow 81">
            <a:extLst>
              <a:ext uri="{FF2B5EF4-FFF2-40B4-BE49-F238E27FC236}">
                <a16:creationId xmlns:a16="http://schemas.microsoft.com/office/drawing/2014/main" id="{356D07C5-1693-D949-0135-51AF103D653E}"/>
              </a:ext>
            </a:extLst>
          </p:cNvPr>
          <p:cNvSpPr/>
          <p:nvPr/>
        </p:nvSpPr>
        <p:spPr>
          <a:xfrm>
            <a:off x="6281845" y="486458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B9459A-A54E-F44B-3BEF-9685C8AE7236}"/>
              </a:ext>
            </a:extLst>
          </p:cNvPr>
          <p:cNvSpPr txBox="1"/>
          <p:nvPr/>
        </p:nvSpPr>
        <p:spPr>
          <a:xfrm>
            <a:off x="6784406" y="463197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4818232" cy="475059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5082856" y="2568030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38059"/>
              </p:ext>
            </p:extLst>
          </p:nvPr>
        </p:nvGraphicFramePr>
        <p:xfrm>
          <a:off x="3241113" y="5553669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6419271" y="435457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6927105" y="412719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826" y="2317807"/>
            <a:ext cx="3681305" cy="253365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</p:txBody>
      </p: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1013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72424"/>
              </p:ext>
            </p:extLst>
          </p:nvPr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936" y="1259198"/>
            <a:ext cx="8207330" cy="538279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5"/>
                </a:solidFill>
              </a:rPr>
              <a:t>Args</a:t>
            </a:r>
            <a:r>
              <a:rPr lang="en-US" sz="2000" b="1" dirty="0">
                <a:solidFill>
                  <a:schemeClr val="accent5"/>
                </a:solidFill>
              </a:rPr>
              <a:t> &gt; 4 are in the </a:t>
            </a:r>
            <a:r>
              <a:rPr lang="en-US" sz="20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2000" b="1" dirty="0">
                <a:solidFill>
                  <a:schemeClr val="accent5"/>
                </a:solidFill>
              </a:rPr>
              <a:t> at SP (argv5), an up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Called functions 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must assume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changed by the caller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Store Arg 5 and greater parameter values on the stack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One </a:t>
            </a:r>
            <a:r>
              <a:rPr lang="en-US" sz="2000" b="1" u="sng" dirty="0" err="1">
                <a:solidFill>
                  <a:srgbClr val="FF0000"/>
                </a:solidFill>
              </a:rPr>
              <a:t>arg</a:t>
            </a:r>
            <a:r>
              <a:rPr lang="en-US" sz="2000" b="1" u="sng" dirty="0">
                <a:solidFill>
                  <a:srgbClr val="FF0000"/>
                </a:solidFill>
              </a:rPr>
              <a:t> value per slot</a:t>
            </a:r>
            <a:r>
              <a:rPr lang="en-US" sz="2000" dirty="0">
                <a:solidFill>
                  <a:srgbClr val="FF0000"/>
                </a:solidFill>
              </a:rPr>
              <a:t>! </a:t>
            </a:r>
            <a:r>
              <a:rPr lang="en-US" sz="2000" dirty="0"/>
              <a:t>– NO arrays across multiple slots</a:t>
            </a:r>
          </a:p>
          <a:p>
            <a:pPr lvl="1"/>
            <a:r>
              <a:rPr lang="en-US" sz="2000" dirty="0"/>
              <a:t>chars, shorts and </a:t>
            </a:r>
            <a:r>
              <a:rPr lang="en-US" sz="2000" dirty="0" err="1"/>
              <a:t>ints</a:t>
            </a:r>
            <a:r>
              <a:rPr lang="en-US" sz="2000" dirty="0"/>
              <a:t> are directly stored</a:t>
            </a:r>
          </a:p>
          <a:p>
            <a:pPr lvl="1"/>
            <a:r>
              <a:rPr lang="en-US" sz="2000" dirty="0"/>
              <a:t>Structs (not always), and arrays are passed via a pointer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Pointers</a:t>
            </a:r>
            <a:r>
              <a:rPr lang="en-US" sz="2000" dirty="0">
                <a:solidFill>
                  <a:srgbClr val="C00000"/>
                </a:solidFill>
              </a:rPr>
              <a:t> passed as output parameters </a:t>
            </a:r>
            <a:r>
              <a:rPr lang="en-US" sz="2000" dirty="0"/>
              <a:t>usually contain an </a:t>
            </a:r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that points at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F37440"/>
                </a:solidFill>
              </a:rPr>
              <a:t>BSS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data</a:t>
            </a:r>
            <a:r>
              <a:rPr lang="en-US" sz="2000" dirty="0">
                <a:solidFill>
                  <a:srgbClr val="2C895B"/>
                </a:solidFill>
              </a:rPr>
              <a:t>, or </a:t>
            </a:r>
            <a:r>
              <a:rPr lang="en-US" sz="2000" dirty="0">
                <a:solidFill>
                  <a:srgbClr val="C00000"/>
                </a:solidFill>
              </a:rPr>
              <a:t>heap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771C4-0798-BC4F-8A4F-5DE6600CB464}"/>
              </a:ext>
            </a:extLst>
          </p:cNvPr>
          <p:cNvSpPr/>
          <p:nvPr/>
        </p:nvSpPr>
        <p:spPr>
          <a:xfrm>
            <a:off x="9931284" y="4650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AE11-D397-4745-B6D3-800E48E38C08}"/>
              </a:ext>
            </a:extLst>
          </p:cNvPr>
          <p:cNvSpPr txBox="1"/>
          <p:nvPr/>
        </p:nvSpPr>
        <p:spPr>
          <a:xfrm>
            <a:off x="11744018" y="4702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051061E-D751-224B-AD80-62F97C92CD4A}"/>
              </a:ext>
            </a:extLst>
          </p:cNvPr>
          <p:cNvSpPr/>
          <p:nvPr/>
        </p:nvSpPr>
        <p:spPr>
          <a:xfrm>
            <a:off x="11297926" y="486031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E26D7-B75F-8946-A81A-F229AADA8590}"/>
              </a:ext>
            </a:extLst>
          </p:cNvPr>
          <p:cNvSpPr/>
          <p:nvPr/>
        </p:nvSpPr>
        <p:spPr>
          <a:xfrm>
            <a:off x="9958840" y="176079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7363-FD8D-8F46-AF8B-4D6547DCC233}"/>
              </a:ext>
            </a:extLst>
          </p:cNvPr>
          <p:cNvSpPr/>
          <p:nvPr/>
        </p:nvSpPr>
        <p:spPr>
          <a:xfrm>
            <a:off x="9958839" y="209988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ED71D-DD1D-AA47-A8D2-F371FBED0E10}"/>
              </a:ext>
            </a:extLst>
          </p:cNvPr>
          <p:cNvSpPr/>
          <p:nvPr/>
        </p:nvSpPr>
        <p:spPr>
          <a:xfrm>
            <a:off x="9932274" y="4340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23C20-AAE7-7C41-B5BC-15E7DD393A2C}"/>
              </a:ext>
            </a:extLst>
          </p:cNvPr>
          <p:cNvSpPr/>
          <p:nvPr/>
        </p:nvSpPr>
        <p:spPr>
          <a:xfrm>
            <a:off x="9924251" y="36872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E6C615-2C69-2743-B108-3B56F8CED92F}"/>
              </a:ext>
            </a:extLst>
          </p:cNvPr>
          <p:cNvSpPr/>
          <p:nvPr/>
        </p:nvSpPr>
        <p:spPr>
          <a:xfrm>
            <a:off x="9933261" y="62111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0C63F-6B6D-BF42-84B6-26E231C650F3}"/>
              </a:ext>
            </a:extLst>
          </p:cNvPr>
          <p:cNvSpPr/>
          <p:nvPr/>
        </p:nvSpPr>
        <p:spPr>
          <a:xfrm>
            <a:off x="9931284" y="58924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894921-EA67-7A44-A211-F02F4D499690}"/>
              </a:ext>
            </a:extLst>
          </p:cNvPr>
          <p:cNvSpPr/>
          <p:nvPr/>
        </p:nvSpPr>
        <p:spPr>
          <a:xfrm>
            <a:off x="9931284" y="55678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66A87E-346B-A94D-A979-F645FAD23828}"/>
              </a:ext>
            </a:extLst>
          </p:cNvPr>
          <p:cNvSpPr/>
          <p:nvPr/>
        </p:nvSpPr>
        <p:spPr>
          <a:xfrm>
            <a:off x="9931284" y="52339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14B4B-E4A5-504D-AD3D-EB1CD756BE7C}"/>
              </a:ext>
            </a:extLst>
          </p:cNvPr>
          <p:cNvSpPr txBox="1"/>
          <p:nvPr/>
        </p:nvSpPr>
        <p:spPr>
          <a:xfrm>
            <a:off x="9587907" y="619495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939C1-9247-5343-A756-A06A105E178B}"/>
              </a:ext>
            </a:extLst>
          </p:cNvPr>
          <p:cNvSpPr txBox="1"/>
          <p:nvPr/>
        </p:nvSpPr>
        <p:spPr>
          <a:xfrm>
            <a:off x="9587907" y="5860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3BA55-334D-194E-8DEC-923EF58C49C2}"/>
              </a:ext>
            </a:extLst>
          </p:cNvPr>
          <p:cNvSpPr txBox="1"/>
          <p:nvPr/>
        </p:nvSpPr>
        <p:spPr>
          <a:xfrm>
            <a:off x="9575501" y="55564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C5789-6F75-7349-925F-87B3FC861428}"/>
              </a:ext>
            </a:extLst>
          </p:cNvPr>
          <p:cNvSpPr txBox="1"/>
          <p:nvPr/>
        </p:nvSpPr>
        <p:spPr>
          <a:xfrm>
            <a:off x="9531376" y="52315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973488" y="498655"/>
            <a:ext cx="78441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r3, arg5, arg6, …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argn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95D11-13C6-124D-90D7-6D43DA76B309}"/>
              </a:ext>
            </a:extLst>
          </p:cNvPr>
          <p:cNvSpPr txBox="1"/>
          <p:nvPr/>
        </p:nvSpPr>
        <p:spPr>
          <a:xfrm>
            <a:off x="9318225" y="6519115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Temporary Registers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43E74-5099-094D-9B56-2C55A5453AA8}"/>
              </a:ext>
            </a:extLst>
          </p:cNvPr>
          <p:cNvSpPr txBox="1"/>
          <p:nvPr/>
        </p:nvSpPr>
        <p:spPr>
          <a:xfrm>
            <a:off x="11756462" y="1850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40266368-C328-E540-8371-F7CCD5CF2FEC}"/>
              </a:ext>
            </a:extLst>
          </p:cNvPr>
          <p:cNvSpPr/>
          <p:nvPr/>
        </p:nvSpPr>
        <p:spPr>
          <a:xfrm>
            <a:off x="11349690" y="197025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FDDB-3CF3-6D40-9699-651C2581C76D}"/>
              </a:ext>
            </a:extLst>
          </p:cNvPr>
          <p:cNvSpPr/>
          <p:nvPr/>
        </p:nvSpPr>
        <p:spPr>
          <a:xfrm>
            <a:off x="9930064" y="4017694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052989-868D-F34C-9318-B8F7661FA700}"/>
              </a:ext>
            </a:extLst>
          </p:cNvPr>
          <p:cNvSpPr/>
          <p:nvPr/>
        </p:nvSpPr>
        <p:spPr>
          <a:xfrm>
            <a:off x="9958839" y="144536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48CA2-349D-494C-93A1-DC0197918C71}"/>
              </a:ext>
            </a:extLst>
          </p:cNvPr>
          <p:cNvGrpSpPr/>
          <p:nvPr/>
        </p:nvGrpSpPr>
        <p:grpSpPr>
          <a:xfrm>
            <a:off x="8340570" y="1740842"/>
            <a:ext cx="1647640" cy="3230720"/>
            <a:chOff x="7735026" y="1979934"/>
            <a:chExt cx="1647640" cy="3230720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44C63E0-3623-5A4E-969E-06DEF95D3266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F584F6-260D-444C-85FE-59C09A06A5A6}"/>
                </a:ext>
              </a:extLst>
            </p:cNvPr>
            <p:cNvSpPr txBox="1"/>
            <p:nvPr/>
          </p:nvSpPr>
          <p:spPr>
            <a:xfrm>
              <a:off x="7735026" y="2623921"/>
              <a:ext cx="1225977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68B02B-A65E-904C-982B-462E878BA41F}"/>
              </a:ext>
            </a:extLst>
          </p:cNvPr>
          <p:cNvSpPr txBox="1"/>
          <p:nvPr/>
        </p:nvSpPr>
        <p:spPr>
          <a:xfrm>
            <a:off x="9804096" y="859393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A12605-248B-E84A-5CA0-7AC61BCC95C5}"/>
              </a:ext>
            </a:extLst>
          </p:cNvPr>
          <p:cNvSpPr/>
          <p:nvPr/>
        </p:nvSpPr>
        <p:spPr>
          <a:xfrm>
            <a:off x="9971753" y="2422651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D62624-3855-A940-E67B-363F63FD2DBB}"/>
              </a:ext>
            </a:extLst>
          </p:cNvPr>
          <p:cNvSpPr/>
          <p:nvPr/>
        </p:nvSpPr>
        <p:spPr>
          <a:xfrm>
            <a:off x="9971752" y="2744822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7FA09-0ACA-4F2A-2F1B-7AA65AF016B8}"/>
              </a:ext>
            </a:extLst>
          </p:cNvPr>
          <p:cNvSpPr/>
          <p:nvPr/>
        </p:nvSpPr>
        <p:spPr>
          <a:xfrm>
            <a:off x="9931284" y="3383026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Allocating Stack Parameter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5934" y="1295493"/>
            <a:ext cx="7346910" cy="42395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At the point of a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arg5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1800" b="1" dirty="0">
                <a:solidFill>
                  <a:schemeClr val="tx2"/>
                </a:solidFill>
              </a:rPr>
              <a:t>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function with the greatest </a:t>
            </a:r>
            <a:r>
              <a:rPr lang="en-US" sz="1800" dirty="0" err="1"/>
              <a:t>arg</a:t>
            </a:r>
            <a:r>
              <a:rPr lang="en-US" sz="1800" dirty="0"/>
              <a:t> count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the space needed to the frame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8256" y="45393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198932" y="45884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39105" y="4759705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256" y="421469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B7B3B-2A02-514B-BC37-10F19E406615}"/>
              </a:ext>
            </a:extLst>
          </p:cNvPr>
          <p:cNvSpPr/>
          <p:nvPr/>
        </p:nvSpPr>
        <p:spPr>
          <a:xfrm>
            <a:off x="9246279" y="38959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47012-74DB-6A43-8A53-F1B1AEC7693E}"/>
              </a:ext>
            </a:extLst>
          </p:cNvPr>
          <p:cNvSpPr/>
          <p:nvPr/>
        </p:nvSpPr>
        <p:spPr>
          <a:xfrm>
            <a:off x="9246279" y="35770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9AA48-A53D-4141-8075-D9068CA0F6E7}"/>
              </a:ext>
            </a:extLst>
          </p:cNvPr>
          <p:cNvSpPr/>
          <p:nvPr/>
        </p:nvSpPr>
        <p:spPr>
          <a:xfrm>
            <a:off x="9246278" y="32592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9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38543"/>
            <a:ext cx="1683433" cy="1921653"/>
            <a:chOff x="7718556" y="2512691"/>
            <a:chExt cx="1683433" cy="1921653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512691"/>
              <a:ext cx="439129" cy="1921653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9753" y="1482576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9752" y="1803087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30603" y="169202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107513"/>
            <a:ext cx="1375959" cy="831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local stack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059443" y="15462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481046"/>
            <a:ext cx="1540554" cy="1429424"/>
            <a:chOff x="2035779" y="3706071"/>
            <a:chExt cx="1540554" cy="14294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31" y="3706071"/>
              <a:ext cx="308502" cy="142942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7688725" y="5259722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497612"/>
            <a:ext cx="1387383" cy="3362584"/>
            <a:chOff x="2296173" y="3462792"/>
            <a:chExt cx="1387383" cy="33625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462792"/>
              <a:ext cx="439162" cy="336258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29207" y="491356"/>
            <a:ext cx="1375959" cy="97736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7BAA3-B01A-010F-646F-6A0F09FC72DD}"/>
              </a:ext>
            </a:extLst>
          </p:cNvPr>
          <p:cNvSpPr/>
          <p:nvPr/>
        </p:nvSpPr>
        <p:spPr>
          <a:xfrm>
            <a:off x="9252678" y="2945498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42" grpId="0" animBg="1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6214" y="3577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258664" y="366353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24165" y="3802420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320" y="32533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246277" y="293854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85742"/>
            <a:ext cx="1615263" cy="1384995"/>
            <a:chOff x="7718556" y="2559890"/>
            <a:chExt cx="1615263" cy="1384995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814659"/>
              <a:ext cx="370959" cy="681565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0187" y="188826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0186" y="220877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19816" y="189990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53901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122167" y="1745382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700033"/>
            <a:ext cx="1547016" cy="1231684"/>
            <a:chOff x="2035779" y="3925058"/>
            <a:chExt cx="1547016" cy="12316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29" y="4086973"/>
              <a:ext cx="314966" cy="106976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23863" y="2712731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888268"/>
            <a:ext cx="1387383" cy="2001306"/>
            <a:chOff x="2296173" y="3853448"/>
            <a:chExt cx="1387383" cy="20013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853448"/>
              <a:ext cx="421028" cy="2001306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19641" y="89704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340235" y="715640"/>
            <a:ext cx="7174394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 a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 b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80CC05-E1D7-CF98-AE10-7FBA07C2C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71817"/>
              </p:ext>
            </p:extLst>
          </p:nvPr>
        </p:nvGraphicFramePr>
        <p:xfrm>
          <a:off x="589448" y="4707713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417626" y="4114840"/>
            <a:ext cx="48381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841" y="1057128"/>
            <a:ext cx="7762005" cy="2771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are in the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008019" y="6237376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1042717" y="2251964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8194156" y="42873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1269868" y="5711606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9610651" y="5734906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8196262" y="396317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8194219" y="364836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8178129" y="259809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8178128" y="2918602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9613937" y="4791432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8194157" y="3248840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1269868" y="460380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C7FE8C-82D9-317F-8FB2-7A524BD6CA34}"/>
              </a:ext>
            </a:extLst>
          </p:cNvPr>
          <p:cNvGrpSpPr/>
          <p:nvPr/>
        </p:nvGrpSpPr>
        <p:grpSpPr>
          <a:xfrm>
            <a:off x="9610651" y="2700307"/>
            <a:ext cx="1242216" cy="1899090"/>
            <a:chOff x="2296173" y="3955664"/>
            <a:chExt cx="1242216" cy="18990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0D3F04-6859-A10E-FE75-578D5FF702F9}"/>
                </a:ext>
              </a:extLst>
            </p:cNvPr>
            <p:cNvSpPr txBox="1"/>
            <p:nvPr/>
          </p:nvSpPr>
          <p:spPr>
            <a:xfrm>
              <a:off x="2590168" y="4562502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A8D992A-C66B-8BE3-8D6D-FA6C6E2932D8}"/>
                </a:ext>
              </a:extLst>
            </p:cNvPr>
            <p:cNvSpPr/>
            <p:nvPr/>
          </p:nvSpPr>
          <p:spPr>
            <a:xfrm rot="10800000" flipH="1">
              <a:off x="2296173" y="3955664"/>
              <a:ext cx="316340" cy="189909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8167583" y="1606871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8192114" y="460400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8192113" y="492451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8192113" y="5544374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8192114" y="5232287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C4F441-01C6-9FF1-3EE8-5A725E47342D}"/>
              </a:ext>
            </a:extLst>
          </p:cNvPr>
          <p:cNvCxnSpPr>
            <a:cxnSpLocks/>
          </p:cNvCxnSpPr>
          <p:nvPr/>
        </p:nvCxnSpPr>
        <p:spPr>
          <a:xfrm>
            <a:off x="7175681" y="4599397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1B38F5-D118-F59A-154A-069A2F964AE0}"/>
              </a:ext>
            </a:extLst>
          </p:cNvPr>
          <p:cNvCxnSpPr>
            <a:cxnSpLocks/>
          </p:cNvCxnSpPr>
          <p:nvPr/>
        </p:nvCxnSpPr>
        <p:spPr>
          <a:xfrm>
            <a:off x="7151151" y="5544374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>
            <a:off x="7151151" y="5856595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6488294" y="53638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6376997" y="56629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499476-8E9C-964C-A612-7A12E4B1F936}"/>
              </a:ext>
            </a:extLst>
          </p:cNvPr>
          <p:cNvCxnSpPr>
            <a:cxnSpLocks/>
          </p:cNvCxnSpPr>
          <p:nvPr/>
        </p:nvCxnSpPr>
        <p:spPr>
          <a:xfrm>
            <a:off x="7204791" y="4275263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6481431" y="43907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6537994" y="4082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829439" y="452411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44FD89-03FA-A9DC-8FEE-515DFABDFDCC}"/>
              </a:ext>
            </a:extLst>
          </p:cNvPr>
          <p:cNvGrpSpPr/>
          <p:nvPr/>
        </p:nvGrpSpPr>
        <p:grpSpPr>
          <a:xfrm>
            <a:off x="9587503" y="4649886"/>
            <a:ext cx="1822290" cy="1179298"/>
            <a:chOff x="5803666" y="5128216"/>
            <a:chExt cx="1822290" cy="1179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97EC83-C96F-29E0-9156-6627C8CAE2FD}"/>
                </a:ext>
              </a:extLst>
            </p:cNvPr>
            <p:cNvSpPr txBox="1"/>
            <p:nvPr/>
          </p:nvSpPr>
          <p:spPr>
            <a:xfrm>
              <a:off x="6199451" y="5510278"/>
              <a:ext cx="1426505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7B300AE-A7A9-D0E1-A4CB-AA1F01553BE9}"/>
                </a:ext>
              </a:extLst>
            </p:cNvPr>
            <p:cNvSpPr/>
            <p:nvPr/>
          </p:nvSpPr>
          <p:spPr>
            <a:xfrm rot="10800000" flipH="1">
              <a:off x="5803666" y="5128216"/>
              <a:ext cx="395785" cy="1179298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938129" y="2932177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029441" y="748609"/>
            <a:ext cx="434252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97854"/>
              </p:ext>
            </p:extLst>
          </p:nvPr>
        </p:nvGraphicFramePr>
        <p:xfrm>
          <a:off x="989869" y="4652302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16F85-BA34-398A-0387-82B4F9BCD7CE}"/>
              </a:ext>
            </a:extLst>
          </p:cNvPr>
          <p:cNvGrpSpPr/>
          <p:nvPr/>
        </p:nvGrpSpPr>
        <p:grpSpPr>
          <a:xfrm>
            <a:off x="8595433" y="3085328"/>
            <a:ext cx="1194396" cy="1249680"/>
            <a:chOff x="2852580" y="4815067"/>
            <a:chExt cx="1194396" cy="12496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08234C-5211-93EC-B0C0-E20B667CA897}"/>
                </a:ext>
              </a:extLst>
            </p:cNvPr>
            <p:cNvSpPr txBox="1"/>
            <p:nvPr/>
          </p:nvSpPr>
          <p:spPr>
            <a:xfrm>
              <a:off x="2852580" y="5050876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FCF5763-A420-27C8-D4BE-6F041DB0198C}"/>
                </a:ext>
              </a:extLst>
            </p:cNvPr>
            <p:cNvSpPr/>
            <p:nvPr/>
          </p:nvSpPr>
          <p:spPr>
            <a:xfrm rot="10800000">
              <a:off x="3831884" y="4815067"/>
              <a:ext cx="215092" cy="124968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90325" y="345859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e3a00000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313020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230255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8052386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8C4FB1-D725-8588-FCAF-3FBDBB945F2D}"/>
                  </a:ext>
                </a:extLst>
              </p14:cNvPr>
              <p14:cNvContentPartPr/>
              <p14:nvPr/>
            </p14:nvContentPartPr>
            <p14:xfrm>
              <a:off x="3625560" y="564840"/>
              <a:ext cx="5715000" cy="266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8C4FB1-D725-8588-FCAF-3FBDBB945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6200" y="555480"/>
                <a:ext cx="573372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CEED-75F2-F243-D5EF-FED53D2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6 </a:t>
            </a:r>
            <a:r>
              <a:rPr lang="en-US" dirty="0" err="1"/>
              <a:t>Args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6534-1058-C36E-C1D5-F47B1A4794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0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33F9-E649-4404-D824-DDB32096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EVERYTHING AFTER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D502-5581-9F12-3210-9549ED240E4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1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BC8-6CF4-6243-96B6-E2318CA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8454-E116-4C4B-0575-712C41DD0F9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not sure on this….</a:t>
            </a:r>
          </a:p>
        </p:txBody>
      </p:sp>
    </p:spTree>
    <p:extLst>
      <p:ext uri="{BB962C8B-B14F-4D97-AF65-F5344CB8AC3E}">
        <p14:creationId xmlns:p14="http://schemas.microsoft.com/office/powerpoint/2010/main" val="38268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08431"/>
              </p:ext>
            </p:extLst>
          </p:nvPr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68358-6A4B-667A-BE94-C1FD3989DDFA}"/>
                  </a:ext>
                </a:extLst>
              </p14:cNvPr>
              <p14:cNvContentPartPr/>
              <p14:nvPr/>
            </p14:nvContentPartPr>
            <p14:xfrm>
              <a:off x="3657960" y="3536280"/>
              <a:ext cx="239040" cy="35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68358-6A4B-667A-BE94-C1FD3989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600" y="3526920"/>
                <a:ext cx="25776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72159</TotalTime>
  <Words>10854</Words>
  <Application>Microsoft Office PowerPoint</Application>
  <PresentationFormat>Widescreen</PresentationFormat>
  <Paragraphs>2241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Regular</vt:lpstr>
      <vt:lpstr>Menlo</vt:lpstr>
      <vt:lpstr>ＭＳ Ｐゴシック</vt:lpstr>
      <vt:lpstr>Arial</vt:lpstr>
      <vt:lpstr>Calibri</vt:lpstr>
      <vt:lpstr>Consolas</vt:lpstr>
      <vt:lpstr>Courier New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Minimum Stack Frame (Arm Arch32 Procedure Call Standards)</vt:lpstr>
      <vt:lpstr>Minimum Stack Frame (Arm Arch32 Procedure Call Standards)</vt:lpstr>
      <vt:lpstr>How to set the FP – Minimum Activation Frame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By following the saved fp, you can find each stack frame</vt:lpstr>
      <vt:lpstr>Registers: Requirements for Use </vt:lpstr>
      <vt:lpstr>Argument and Return Value Requirements</vt:lpstr>
      <vt:lpstr>Global Variable access </vt:lpstr>
      <vt:lpstr>Assembler Directives: Label Scope Control (Normal Labels only)</vt:lpstr>
      <vt:lpstr>Example calling fprintf()</vt:lpstr>
      <vt:lpstr>Preserved Registers: When to Use?</vt:lpstr>
      <vt:lpstr>Saving Preserved registers and setting FP</vt:lpstr>
      <vt:lpstr>Example: using preserved registers for local variables</vt:lpstr>
      <vt:lpstr>Putchar/getchar:  The while loop</vt:lpstr>
      <vt:lpstr>Accessing argv from Assembly (stderr version)</vt:lpstr>
      <vt:lpstr>Local Variables on the Stack</vt:lpstr>
      <vt:lpstr>Function Prologue: Allocating the Stack Frame</vt:lpstr>
      <vt:lpstr>Function Epilogue: Deallocating the Stack Frame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Use Assembler Generated offsets</vt:lpstr>
      <vt:lpstr>Initializing and Accessing Stack variables</vt:lpstr>
      <vt:lpstr>Frame Design Practice</vt:lpstr>
      <vt:lpstr>Working with Pointers on the stack</vt:lpstr>
      <vt:lpstr>Working with Pointers on the stack</vt:lpstr>
      <vt:lpstr>Passing More Than Four Arguments – At the point of Call</vt:lpstr>
      <vt:lpstr>Calling Function: Allocating Stack Parameter Space</vt:lpstr>
      <vt:lpstr>Calling Function: Pass ARG 5 and higher</vt:lpstr>
      <vt:lpstr>Called Function: Retrieving Args From the Stack</vt:lpstr>
      <vt:lpstr>Called Function: Retrieving Args From the Stack</vt:lpstr>
      <vt:lpstr>Passing 6 Args Example</vt:lpstr>
      <vt:lpstr>REWRITE EVERYTHING AFTER THIS SLIDE</vt:lpstr>
      <vt:lpstr>Determining Size of the Passed Parameter Area on The Stack</vt:lpstr>
      <vt:lpstr>Structs and pointers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3058</cp:revision>
  <cp:lastPrinted>2022-11-10T18:36:43Z</cp:lastPrinted>
  <dcterms:created xsi:type="dcterms:W3CDTF">2018-10-05T16:35:28Z</dcterms:created>
  <dcterms:modified xsi:type="dcterms:W3CDTF">2024-05-24T15:51:17Z</dcterms:modified>
  <cp:category/>
</cp:coreProperties>
</file>