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ink/ink2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8.xml" ContentType="application/inkml+xml"/>
  <Override PartName="/ppt/ink/ink9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1"/>
  </p:notesMasterIdLst>
  <p:handoutMasterIdLst>
    <p:handoutMasterId r:id="rId52"/>
  </p:handoutMasterIdLst>
  <p:sldIdLst>
    <p:sldId id="2727" r:id="rId2"/>
    <p:sldId id="2558" r:id="rId3"/>
    <p:sldId id="2559" r:id="rId4"/>
    <p:sldId id="1841" r:id="rId5"/>
    <p:sldId id="1901" r:id="rId6"/>
    <p:sldId id="1904" r:id="rId7"/>
    <p:sldId id="1929" r:id="rId8"/>
    <p:sldId id="2839" r:id="rId9"/>
    <p:sldId id="1930" r:id="rId10"/>
    <p:sldId id="2753" r:id="rId11"/>
    <p:sldId id="1903" r:id="rId12"/>
    <p:sldId id="1874" r:id="rId13"/>
    <p:sldId id="2754" r:id="rId14"/>
    <p:sldId id="1875" r:id="rId15"/>
    <p:sldId id="2834" r:id="rId16"/>
    <p:sldId id="2833" r:id="rId17"/>
    <p:sldId id="2836" r:id="rId18"/>
    <p:sldId id="1878" r:id="rId19"/>
    <p:sldId id="2755" r:id="rId20"/>
    <p:sldId id="2758" r:id="rId21"/>
    <p:sldId id="2835" r:id="rId22"/>
    <p:sldId id="2837" r:id="rId23"/>
    <p:sldId id="2762" r:id="rId24"/>
    <p:sldId id="2757" r:id="rId25"/>
    <p:sldId id="2756" r:id="rId26"/>
    <p:sldId id="2682" r:id="rId27"/>
    <p:sldId id="2759" r:id="rId28"/>
    <p:sldId id="2761" r:id="rId29"/>
    <p:sldId id="2765" r:id="rId30"/>
    <p:sldId id="2766" r:id="rId31"/>
    <p:sldId id="2492" r:id="rId32"/>
    <p:sldId id="2767" r:id="rId33"/>
    <p:sldId id="2771" r:id="rId34"/>
    <p:sldId id="2777" r:id="rId35"/>
    <p:sldId id="2769" r:id="rId36"/>
    <p:sldId id="2776" r:id="rId37"/>
    <p:sldId id="2524" r:id="rId38"/>
    <p:sldId id="2772" r:id="rId39"/>
    <p:sldId id="2606" r:id="rId40"/>
    <p:sldId id="2610" r:id="rId41"/>
    <p:sldId id="2611" r:id="rId42"/>
    <p:sldId id="2773" r:id="rId43"/>
    <p:sldId id="2774" r:id="rId44"/>
    <p:sldId id="2779" r:id="rId45"/>
    <p:sldId id="2593" r:id="rId46"/>
    <p:sldId id="2686" r:id="rId47"/>
    <p:sldId id="3038" r:id="rId48"/>
    <p:sldId id="3037" r:id="rId49"/>
    <p:sldId id="262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86" autoAdjust="0"/>
    <p:restoredTop sz="97532"/>
  </p:normalViewPr>
  <p:slideViewPr>
    <p:cSldViewPr snapToGrid="0" snapToObjects="1">
      <p:cViewPr varScale="1">
        <p:scale>
          <a:sx n="81" d="100"/>
          <a:sy n="81" d="100"/>
        </p:scale>
        <p:origin x="42" y="31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5/1/2024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15:03:34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29754 17149 8287 0,'-1'-4'736'0,"-1"2"-592"0,0-1-144 0,2 2 0 0,0 1 1344 0,0-2 256 0,-1-2 32 0,-1 0 16 0,1 2 624 0,-1-4 128 0,-1-1 32 0,-2 1 0 0,2-1-512 0,-1 1-80 0,-1-1-32 0,-1 2 0 0,0 2-672 0,-1-1-144 0,1 0-32 0,-1 3 0 0,1 0-304 0,-3 1-64 0,2 0-16 0,-2 1 0 0,0 2-192 0,1-1-64 0,-1 4 0 0,-3-2 0 16,2 5 48-16,-1-2 0 0,-2 5 0 0,2 1 0 16,0-1 32-16,0 0 16 0,0 5 0 0,-2 2 0 15,1 4-16-15,0 4 0 0,0-1 0 0,1 0 0 0,1 1-80 0,2-1-32 16,0 0 0-16,2-1 0 0,1-3-64 0,3-4-16 16,1 1 0-16,2-2 0 0,-1-17-80 0,7 31 0 15,-7-31-128-15,0 0 192 0,0 0-192 0,27 38 0 16,-27-38 0-16,0 0 0 0,0 0-272 0,0 0 0 15,60 7 0-15,-60-7 0 16,0 0-320-16,52-16-64 0,-52 16-16 0,38-23 0 16,-38 23-784-16,46-28-144 0,-23 12-48 0,2-3 0 15,1-3-1104-15,0 2-240 0</inkml:trace>
  <inkml:trace contextRef="#ctx0" brushRef="#br0" timeOffset="249.08">29976 17212 14735 0,'0'0'640'0,"0"0"160"0,0 0-640 0,0 0-160 16,0 0 0-16,0 0 0 0,0 0 2512 0,0 0 480 0,0 0 80 0,0 0 32 15,0 0 304-15,30 38 64 0,-30-23 16 0,-2-4 0 16,-1 4-2032-16,-1 1-416 0,1-1-80 0,-3-1 0 16,-1 1-528-16,0-2-112 0,0-1 0 15,-2 1-16-15,0-1-176 0,1-2-128 0,-1 0 192 0,0 0-192 16,-1-1 0-16,1-2 0 0,0-1 0 0,0-1 0 16,1 0 0-16,-1-4-304 0,1 1 48 0,0-2 0 31,0-3-176-31,2 2-16 0,0-5-16 0,1-1 0 15,0-1-752-15,3-2-160 0,-1 0-32 0,3-4 0 16,0 2 48-16,3-3 0 0,0 2 0 0,2-3 0 0,0-2-128 16,1 2-32-16,1 0 0 0,1 2 0 15,1 0-320-15,0 0-64 0,-1 2-16 0,2-3-7392 0</inkml:trace>
  <inkml:trace contextRef="#ctx0" brushRef="#br0" timeOffset="1132.78">30385 17203 19343 0,'1'-7'848'0,"0"1"192"0,0 1-832 0,-1 1-208 16,1 3 0-16,-1-2 0 0,-1 0 1456 0,1 0 240 15,-1 0 48-15,0-4 16 0,-2-1 1104 0,0 0 208 16,-1 2 64-16,-1 0 0 0,1 1-1616 0,-1 0-320 16,-1 0-64-16,1 1-16 0,-1 1-848 0,0-4-272 15,0 2 160-15,-2 1-160 0,2-1 0 0,-1 1 0 0,-1 0 0 0,2 2 0 16,0 2 0-16,-2 2 0 0,2-1 0 0,-1 4 0 16,2 2 0-16,-3 2 0 0,1 4 0 0,-2-1 0 15,3 2 0-15,-1 4 0 0,-1 1 128 0,1 3-128 16,-1 2 384-16,2-2-16 0,1 0 0 0,0-1 0 15,2 1-16-15,0-2 0 0,2-2 0 0,0-2 0 16,2-3-128-16,0-3-32 0,-1-10 0 0,0 0 0 16,0 0-192-16,0 0 0 0,0 0 0 0,0 0 0 0,51 15-128 15,-51-15-80-15,31-22-16 0,-13 6 0 16,2-3-224-16,0-2-32 0,1-2-16 0,0-6 0 16,1 1-448-16,-1-3-80 0,2-5-32 0,-2 1 0 15,-2-4-176-15,0 3-48 0,-3 4 0 0,-1-3 0 0,-2 2 1280 0,2-3 320 16,-1-3 16-16,-3 2 16 15,0 5-1056-15,-2 1-224 0,-3 2-32 0,-2 4-16 0,-1 4 1808 0,-3 5 352 16,0 3 80-16,-3 6 16 0,-1 3-384 0,-2 3-64 16,-2 2 0-16,-2 4-16 0,2 4-240 0,-3 1-64 15,0 5 0-15,-3 2 0 0,-1 6-192 0,-1 3-64 16,1 3 0-16,0 2 0 0,3 5 16 0,0-2 0 16,2 7 0-16,2-3 0 0,2 3-48 0,2-2-16 15,4-2 0-15,2-5 0 0,3-1 96 0,1-5 16 16,-6-26 0-16,20 47 0 0,-20-47-112 0,0 0-16 15,38 40 0-15,-38-40 0 0,0 0-192 0,56 20 144 0,-56-20-144 0,0 0 128 16,74 9-128-16,-74-9 128 0,54-9-128 0,-54 9 128 16,58-16 0-16,-58 16-128 0,56-22 192 0,-31 10-64 15,-3-3-128-15,-22 15 192 0,37-26-192 0,-21 13 192 16,-1 0-192-16,-2 0 0 0,-1 1 0 0,-2 0 128 16,-3 2-128-16,-2 0 0 0,-1 1 0 0,-4 2 0 15,-2 1 0-15,-1-3 0 0,-2 3 0 0,-5 2 0 16,1-2 0-16,-3 2 0 0,-1-1 0 0,-1 4 0 15,-2 1 0-15,-1 0-224 0,0 4 32 0,-1 2 0 16,-2 6-176-16,1 1-16 0,1 0-16 0,2 3 0 16,2 0 176-16,2 2 32 0,1 1 16 0,1 4 0 15,2 1 176-15,4-1 144 0,2-1-16 0,3 3-128 16,2-3 464-16,-3-22-16 0,16 47 0 0,-16-47 0 16,25 40 80-16,-25-40 16 0,33 33 0 0,-33-33 0 0,0 0-208 0,53 32-32 15,-53-32-16-15,0 0 0 0,57 20-288 0,-57-20 0 16,0 0 0-16,58-1 0 0,-58 1 0 0,40-10 0 15,-40 10 0-15,37-15 0 0,-37 15-352 0,0 0-32 16,42-20 0-16,-42 20 0 16,23-15-352-16,-23 15-80 0,0 0-16 0,25-16 0 15,-25 16-144-15,9-10-48 0</inkml:trace>
  <inkml:trace contextRef="#ctx0" brushRef="#br0" timeOffset="24983.19">27407 13741 11055 0,'0'0'976'0,"-1"0"-784"0,1 0-192 0,0-3 0 0,0 3 2192 0,0-1 400 0,0 1 80 0,-2-2 16 0,1-2 368 0,-1-1 80 0,1 1 0 0,-2 1 16 0,1 3-1040 0,0-5-192 0,0 3-64 0,-1-1 0 0,1 0-1040 0,-1 3-224 0,0 0-32 0,-1 0-16 0,0 0-256 0,1 3-48 0,-1 0-16 0,-1 1 0 0,-1 0-224 0,1 2 128 0,-1 3-128 0,1-3 0 15,-3 4 0-15,1 0 0 0,-2 2 0 0,-1-2 0 16,0 2 0-16,-1 1 0 0,0-1 0 0,0 0 0 15,1-2 0-15,0 3 0 0,2-3 0 0,0-4 0 16,2 2 0-16,1 0 176 0,1-4-48 0,2 0-128 16,2 3 160-16,1-6-160 0,2 3 128 0,0-2-128 15,-3-2 0-15,0 0 0 0,0 0 0 0,0 0 0 16,0 0 0-16,0 0 0 0,51 22 0 0,-51-22 0 16,0 0 0-16,0 0 0 0,0 0 0 0,53 10 0 15,-53-10 176-15,0 0-48 0,0 0-128 0,50 3 192 16,-50-3-192-16,0 0 0 0,0 0 128 0,50 6-128 15,-37-6 0-15,-13 0 0 0,0 0 0 0,0 0 0 0,0 0 0 0,50 12 128 16,-43-8-128-16,-3-2 0 0,0 5 0 0,-1-4 0 16,-2 3 0-16,-1 1-160 0,-3 3 32 0,0-2 0 15,-2 2 0-15,-4 0 0 0,0 0 128 0,-3 0 0 16,0 1 0-16,-3 1 0 0,-1-2 0 0,-1 3 0 16,-1-4 0-16,1 1 128 0,-2 0-128 0,2 0 0 15,0 1 0-15,-1-3-128 16,1 0-304-16,3-1-48 0,0-1-16 0,1-3 0 15,0 1-832-15,2-1-160 0,1-2-48 0,2 0 0 16,2-1-624-16,4-1-128 0,-1 0-16 0,3-3-10880 0</inkml:trace>
  <inkml:trace contextRef="#ctx0" brushRef="#br0" timeOffset="25235.96">27649 13668 9215 0,'2'-9'816'0,"-4"3"-656"0,1 2-160 0,1 2 0 0,0 2 5408 0,0 2 1056 0,0-2 192 0,-1 3 64 0,0 2-4800 0,-2 3-960 0,-1 5-192 0,1 0-48 0,-2 5 640 0,0 2 128 0,1-1 32 0,-1 4 0 0,3 0-896 0,-2 3-176 0,0 0-48 0,1 2 0 0,0-3-176 0,3-25-32 0,-2 53-16 0,2-53 0 0,-2 51-176 0,2-51 160 0,4 45-160 0,-4-45 160 0,0 0-160 0,11 53-224 0,-11-53 48 0,0 0 16 0,0 0-304 0,0 0-64 0,26 48-16 0,-26-48 0 0,0 0-1568 0,0 0-304 0</inkml:trace>
  <inkml:trace contextRef="#ctx0" brushRef="#br0" timeOffset="25452.3">27369 13924 28559 0,'-7'-3'1264'0,"4"1"272"0,1 1-1232 0,4 1-304 16,0-3 0-16,1 3 0 0,2-2 1504 0,1 1 240 15,5-3 48-15,5-1 16 0,6 1 144 0,5-2 32 16,3-3 0-16,0 3 0 0,1 1-1200 0,1 0-224 16,-1 2-48-16,-31 3-16 0,62-7-496 0,-62 7 0 15,54-3-128-15,-54 3 128 16,43 0-672-16,-43 0-32 0,0 0 0 0,42 3-17984 0</inkml:trace>
  <inkml:trace contextRef="#ctx0" brushRef="#br0" timeOffset="25782.64">27767 13905 28559 0,'0'0'1264'0,"0"0"272"16,0 0-1232-16,0 0-304 0,0 0 0 0,0 0 0 0,0 0 2368 15,0 0 400-15,50 25 96 0,-50-25 16 16,0 0-1280-16,0 0-240 0,54 54-48 0,-54-54-16 0,0 0-640 0,0 0-128 16,33 60-16-16,-33-60-16 0,0 0-336 0,0 0-160 15,7 48 160-15,-8-39-160 0,0-2 0 0,0-3 0 16,-2 1 0-16,2-4 0 0,-1 2 0 0,-2-3-240 16,1-3 48-16,1 2 16 15,-2-5-192-15,2-1-32 0,-1 1-16 0,1-4 0 16,1-2-272-16,1-3-48 0,0-2-16 0,0-2 0 15,2-3-896-15,2 0-176 0,2 1-32 0,0 1-16 16,1-2-80-16,2 3-16 0,1 1 0 0,0 2 0 16,1-1 1008-16,0 1 208 0,0 4 48 0,0 2 0 0,-1 1 896 0,-1 1 192 15,1 3 48-15,0-1 0 0,-2 3 80 0,1 0 0 16,0 0 16-16,-3 3-12608 0</inkml:trace>
  <inkml:trace contextRef="#ctx0" brushRef="#br0" timeOffset="26082.6">28066 13968 8287 0,'0'-2'736'0,"1"-2"-592"0,2 1-144 0,-1 0 0 16,1-1 4128-16,-1 2 800 0,2-1 144 0,1 0 48 16,3-5-1904-16,4 0-368 0,5-2-80 0,-1 0-16 15,1 1-1088-15,-1-1-240 0,-2 4-32 0,-2 0-16 16,-12 6-960-16,20-6-192 0,-20 6-32 0,0 0-16 15,0 0-176-15,0 0 0 0,0 0 0 0,0 0 128 16,0 0 0-16,0 0 0 0,0 0 0 0,17 50 0 0,-20-40 0 0,-1 3 0 16,4-13 0-16,-6 26 0 0,2-12 144 15,0 3 32-15,4-17 0 0,-5 26 0 16,5-26-48-16,0 0 0 0,-1 34 0 0,1-34 0 0,0 0-256 0,0 0 128 16,0 0-128-16,0 0 0 0,0 0 0 0,0 0-144 15,0 0-16-15,0 0 0 16,47 21-464-16,-38-27-80 0,1 0-32 0,0-4-18464 15</inkml:trace>
  <inkml:trace contextRef="#ctx0" brushRef="#br0" timeOffset="26266.51">28322 13680 35935 0,'-9'0'1600'0,"3"0"320"0,2 0-1536 0,2 0-384 0,2 0 0 0,0 2 0 16,0 0 784-16,-1-2 96 0,-1 4 16 0,2-2 0 15,2 4-96-15,-2-6-16 0,0 0 0 0,0 0 0 16,0 0-784-16,0 0 0 0,42 35-192 0,-42-35 48 31,0 0-1920-31,0 0-384 0,47 26-80 0,-47-26-8224 0,0 0-1664 0</inkml:trace>
  <inkml:trace contextRef="#ctx0" brushRef="#br0" timeOffset="26833.1">28488 13821 12895 0,'0'0'576'0,"0"0"112"0,0 0-560 0,0 0-128 0,0 0 0 0,0 0 0 16,0 0 2080-16,-5 27 384 0,-1-17 80 0,-2 3 16 15,-1 3 96-15,1-1 32 0,0-2 0 0,1 0 0 16,1-3-960-16,1-2-176 0,1 2-32 0,2-4-16 0,0-2-976 0,2 0-192 16,2-2-32-16,0 1-16 0,3-3-288 0,1-3 0 15,3-1-176-15,1-2 176 16,1 0-576-16,-1 0-16 0,0 2 0 0,0-2 0 16,2 2-32-16,-1-1 0 0,3 2 0 0,-14 3 0 0,0 0 432 0,39-3 192 15,-39 3-192-15,0 0 192 0,0 0 128 0,50 10 160 16,-50-10 32-16,0 0 0 0,0 0 544 0,0 0 112 15,49 24 32-15,-49-24 0 0,0 0-304 0,0 0-64 16,0 0-16-16,48 7 0 0,-48-7-496 0,21-7-128 16,-9 0 0-16,0-1 0 15,2-2-880-15,-3-3-192 0,1 1-32 0,-1-2-16 16,0 2-2192-16,-1-4-432 0,-1 1-96 0,-3-1 0 16,-2 3 1216-16,-2-2 256 0,-2 1 64 0,-1 2 0 0,-3-1 3488 0,-2 1 704 15,0 2 144-15,-2 0 16 0,1 4 1408 0,0 1 288 0,-2 4 48 0,-1 5 16 16,1 2-1712-16,1 4-352 0,-1 4-64 0,0 4-16 15,1 0-944-15,-1 7-192 0,3 3-32 0,1 7-16 16,0 1 96-16,1 7 0 0,2-1 16 0,1 5 0 16,-1 4 96-16,0 2 16 0,1 0 0 0,-1-1 0 15,2-2-112-15,-1-8-16 0,1-1 0 0,-1-4 0 16,1-3-448-16,-1-2-128 0,1-32 0 0,-4 54 0 16,4-54-288-1,-7 38-128-15,7-38-32 0,-10 23 0 0,5-14 0 0,-1-6-16 0,-1 0 0 0,-1-6 0 16,-1 0-96-16,0-3-16 0,0-4 0 0,-3 0 0 15,3-2 16-15,-3-4 0 0,1-5 0 0,0 1 0 16,1-1 288-16,-1-3 48 0,1-4 16 0,2-1 0 16,1 2 208-16,4-1 0 0,1 2 0 0,4 0 0 15,1 5 0-15,4 1 0 0,1 2 144 0,5 1-144 16,1 3 544-16,4 0 16 0,4 2 0 0,2-2 0 0,1 3 80 0,4 1 0 16,1 0 16-16,1 0 0 0,-1 2-352 0,0 0-80 15,0 0-16-15,-1 1 0 16,2-1-592-16,0 0-128 0,1 2-32 0,-2-4-19776 15</inkml:trace>
  <inkml:trace contextRef="#ctx0" brushRef="#br0" timeOffset="27117.1">29404 13554 28559 0,'-1'0'2544'0,"-1"4"-2032"0,2 0-512 0,-1 1 0 0,0 2 1536 0,-1-1 224 0,2-6 32 0,-10 37 16 0,-1-5 144 0,-2 10 32 0,-3 8 0 0,1-2 0 0,2 3-960 0,0-2-176 0,1 0-32 0,2-3-16 0,3-1-416 0,2-7-96 0,1-1-16 0,4-37 0 0,-1 55-272 0,1-55 0 0,0 0 0 0,15 51 0 0,-15-51 0 0,0 0-176 0,0 0 0 0,44 21 0 16,-44-21-304-16,30-9-64 0,-13 0-16 0,2-2-12576 16,0-1-2528-16</inkml:trace>
  <inkml:trace contextRef="#ctx0" brushRef="#br0" timeOffset="27350.41">29573 13918 30399 0,'-7'0'1344'0,"2"0"288"0,0 0-1312 0,3-3-320 15,0 3 0-15,2 0 0 0,0 0 992 0,-1 0 128 16,0 0 32-16,0 0 0 0,-1 3 624 0,2-3 128 16,2 1 16-16,-2-1 16 0,0 0-1200 0,0 0-240 15,0 0-48-15,0 0-16 0,0 0-240 0,0 0-32 16,0 0-16-16,40 40 0 0,-40-40-144 0,0 0 0 16,0 0 0-16,0 0 128 0,14 45 0 0,-14-45 0 15,0 0 0-15,0 37 0 0,0-37-128 0,0 0 160 16,-2 35-160-16,2-35 160 0,0 0-160 0,0 0 0 0,-5 30 0 0,3-25-176 31,2-5-272-31,0 0-64 0,0 0-16 0,0 0-12272 0,0 0-2432 0</inkml:trace>
  <inkml:trace contextRef="#ctx0" brushRef="#br0" timeOffset="27516.7">29644 13703 39615 0,'-5'-3'1760'0,"1"3"352"0,0-2-1680 0,3 0-432 0,2 2 0 0,2 2 0 16,-3 0 224-16,0-2-32 0,0 0-16 0,0 0 0 16,0 0 144-16,0 0 16 0,0 0 16 0,18 45 0 15,-18-45-352-15,0 0 0 0,0 0-160 0,0 0-12096 16,45 40-2416-16</inkml:trace>
  <inkml:trace contextRef="#ctx0" brushRef="#br0" timeOffset="27737.31">29934 13665 13823 0,'-11'7'1216'0,"3"-4"-960"16,0 4-256-16,2-1 0 0,2 0 3504 0,1-2 656 15,3-4 128-15,-12 21 16 0,1-3-976 0,-2 8-192 16,-3 9-32-16,2 1-16 0,2 3-1456 0,3-5-288 16,2-1-64-16,3-1-16 0,4-32-496 0,-1 53-80 15,1-53-32-15,5 45 0 0,-5-45-336 0,0 0-64 16,21 51 0-16,-21-51-16 0,0 0-368 0,0 0-80 15,43 37-16-15,-43-37 0 16,0 0-224-16,38 0-64 0,-38 0 0 0,29-13 0 16,-14 5-112-16,-2-2-16 0,1 0-16 0,-2-3-12464 0,-1 1-2496 0</inkml:trace>
  <inkml:trace contextRef="#ctx0" brushRef="#br0" timeOffset="27933.18">29620 13976 28559 0,'0'0'1264'0,"0"0"272"15,0 0-1232-15,42-1-304 0,-42 1 0 0,0 0 0 16,0 0 1664-16,39-3 288 0,-39 3 48 0,50-4 16 0,-15 2-304 0,2-2-64 16,-1 1-16-16,-5-4 0 15,-3 5-1200-15,-28 2-240 0,47-9-64 0,-47 9-12544 16,35-7-2528-16</inkml:trace>
  <inkml:trace contextRef="#ctx0" brushRef="#br0" timeOffset="28583.9">29995 13976 38703 0,'0'0'1712'0,"0"0"352"0,25-6-1648 0,-17 4-416 16,-1 0 0-16,-1-1 0 0,1 2 816 0,-7 1 80 0,30-6 0 0,-7 0 16 16,6 0 112-16,-1-2 0 15,-1 2 16-15,-3 0 0 0,-3 0-592 0,-2 0-128 0,-19 6-32 0,27-10 0 16,-17 3-288-16,-10 7-224 0,12-8 32 0,-10 4 16 31,-2-2-208-31,-1 2-64 0,-2 2 0 0,-2-4 0 16,-3 2-128-16,-2-1-16 0,-3 1-16 0,-2 3 0 15,-1 0-144-15,-2 1-16 0,-1 1-16 0,0 3 0 16,-1-1-48-16,1 1-16 0,1 2 0 0,0 3 0 0,2 3 528 0,1-2 96 0,1 3 32 0,3 0 0 16,2 2 592-16,2-1 128 0,1 0 32 0,6-14 0 15,0 0 512-15,1 47 96 0,-1-47 32 0,0 0 0 16,0 0-432-16,35 42-96 0,-35-42-16 0,0 0 0 16,43 13-272-16,-43-13-48 0,37 0-16 0,-37 0 0 0,40-10-320 0,-19 4 0 15,0 0 0-15,-2-4 0 16,2-1-448-16,0-1-96 0,-2 4-32 0,-2-5 0 15,-2 1-416-15,0 0-96 0,-1 1 0 0,-3-1-16 16,0 1-560-16,-3 0-128 0,1 1 0 0,-3 0-16 0,-1 4 1616 0,-2-2 336 16,0 4 64-16,-1-2 16 0,-1 3 1296 0,0 2 256 15,-1 1 48-15,0 0 16 0,0 0-912 0,0 0-176 16,0 0-48-16,0 0 0 0,-1 35 48 0,1-35 0 16,0 0 0-16,1 42 0 0,-1-42 16 0,0 0 16 15,4 55 0-15,-4-55 0 0,0 0-160 0,6 51-48 16,-6-51 0-16,0 0 0 0,0 0-240 0,6 41-48 15,-6-41-16-15,0 0 0 0,0 0-272 0,0 0 0 16,0 0 0-16,0 0 0 0,0 0-192 0,8-9-160 0,-7 0-32 0,3-2 0 31,-1-4-416-31,3-3-96 0,1-1 0 0,1 0-16 16,2-4-112-16,1 1 0 0,2-3-16 0,-1 2 0 16,0 2 400-16,1 1 64 0,-1 5 32 0,-2 2 0 0,1 4 272 0,-1 0 48 0,-1 4 16 0,-9 5 0 15,0 0 208-15,0 0 240 0,0 0-48 0,42 16-16 16,-42-16-16-16,0 0 0 0,0 0 0 0,41 49 0 31,-41-49-608-31,0 0-128 0</inkml:trace>
  <inkml:trace contextRef="#ctx0" brushRef="#br0" timeOffset="28953.43">30931 13952 26719 0,'3'-6'2368'0,"-2"1"-1888"0,0 2-480 0,-2 0 0 0,0 2 1472 0,-1-2 208 0,1 2 48 0,-3-8 0 0,-1 1 448 0,-2-2 112 0,-3 0 16 0,-1 0 0 0,-3 4-1536 0,0 2-320 0,-1 2-48 0,-1 2-16 0,0 2-384 0,-2 2 0 0,3 0 0 0,1 2 0 0,0 2 0 0,3 2 0 0,0 0 0 0,1 3 0 0,1 0 0 0,9-13 160 0,-12 27 16 0,12-27 0 0,0 0 128 0,-9 39 16 0,9-39 16 0,0 0 0 0,0 0-128 0,0 0-16 0,0 0-16 0,16 44 0 0,-16-44-176 0,0 0-144 0,29-2 144 0,-18-3-208 0,1-1-48 0,2-1-16 0,-1 1 0 0,0-4 0 0,-1 4-32 0,-1 0 0 0,0 0 0 0,0 0 0 0,-11 6 304 0,19-7 0 0,-19 7-128 0,0 0 128 0,0 0 400 0,27-3 144 16,-27 3 32-16,0 0 0 0,0 0-16 0,0 0 0 0,0 0 0 0,0 0 0 15,0 0-112-15,0 0 0 0,0 0-16 0,36 38 0 16,-36-38-192-16,0 0-48 0,0 0 0 0,0 0 0 16,0 0-192-16,0 0-256 0,0 0 48 0,0 0 16 31,0 0-448-31,0 0-64 0,46 4-32 0,-37-12 0 15,0 2-224-15,3-5-32 0,-1 1-16 0,1-2-11792 0,2-2-2368 0</inkml:trace>
  <inkml:trace contextRef="#ctx0" brushRef="#br0" timeOffset="29132.91">31176 13741 15663 0,'21'-63'688'0,"-15"44"144"0,-3 13-656 0,-3 5-176 0,0 1 0 0,0-3 0 16,-2-3 3968-16,1 0 768 0,-1-3 160 0,-3 4 32 16,-3 5-1856-16,-2 5-352 0,-1 6-80 0,-1 3-16 15,0 7-1264-15,-1 1-256 0,2 4-48 0,0 5-16 16,1 1-80-16,1 3 0 0,2 1-16 0,3 1 0 15,2-2 80-15,2-35 32 0,5 69 0 0,-5-69 0 0,16 60-480 0,-16-60-80 16,23 51-32-16,-23-51 0 16,31 41-992-16,-31-41-208 0,41 32-32 0,-41-32-16 15,42 19-720-15,-42-19-144 0,48 0-16 0,-22-7-20064 16</inkml:trace>
  <inkml:trace contextRef="#ctx0" brushRef="#br0" timeOffset="30587.89">18632 4257 42911 0,'2'3'3808'0,"0"1"-3040"0,-2-4-624 0,0 0-144 0,0 0-2576 0,0 0-560 0,0 0-96 0,0 0-32 0</inkml:trace>
  <inkml:trace contextRef="#ctx0" brushRef="#br0" timeOffset="30595.9">18781 4036 36863 0,'2'9'1632'0,"-2"-6"336"0,1 1-1584 0,1 2-384 0,-2-3 0 0,0 1 0 0,1 2 1344 0,1 1 176 0,-2-7 32 0,9 40 16 0,-9-40-880 0,12 52-176 0,-12-52-48 0,15 55-13328 0,-15-55-2688 0</inkml:trace>
  <inkml:trace contextRef="#ctx0" brushRef="#br0" timeOffset="32233.12">19262 3967 35935 0,'-4'2'3200'0,"2"2"-2560"0,-1-2-512 0,2 2-128 15,1-1 1296-15,-1 3 240 0,-2 5 64 0,-2 8 0 16,-1 9-320-16,-1 10-48 0,0 9-16 0,2 6 0 15,1 6-320-15,0-3-80 0,0-2-16 0,2-4 0 16,-1 0-176-16,1-2-48 0,2-1 0 0,0-6 0 16,0 0-384-16,1-5-192 0,1 1 160 0,0-5-160 31,-2-32-304-31,2 53-144 0,-2-53-48 0,1 41 0 16,-1-41-160-16,0 26-48 0,0-16 0 0,0-7 0 0,2 0-16 0,-2-3-16 15,2-6 0-15,1-4 0 0,1-3 160 0,1-6 16 16,3-2 16-16,-1-2 0 0,2 1 320 0,0 0 64 0,2-4 16 0,0 1 0 15,2-3 144-15,1 3 0 0,-2 3-144 0,2 2 144 16,0-2 128-16,-2 3 80 0,0 7 32 0,1 2 0 16,-3 4 240-16,-10 6 48 0,0 0 16 0,0 0 0 15,0 0 32-15,0 0 0 0,0 0 0 0,42 40 0 0,-42-40 32 0,5 35 16 16,-5-35 0-16,5 35 0 0,-5-35-128 0,4 36-32 16,-4-36 0-16,0 0 0 0,15 46-336 0,-15-46-128 15,0 0 0-15,0 0 0 0,0 0-224 0,50 39-144 16,-50-39-16-16,0 0-16 15,48-3-224-15,-48 3-32 0,40-10-16 0,-40 10 0 16,42-16 160-16,-20 3 48 0,0 0 0 0,-3-1 0 0,-2 1 224 0,-1 2 48 16,0-6 16-16,-2 3 0 0,-2-1 176 0,-2 2-128 15,0-3 128-15,-3-3-128 0,-2 4 128 0,-1-1 0 16,-3 3 0-16,-1-2 0 0,-4 4 0 0,0 2 0 16,-4-1 128-16,-1 1-128 0,-3 3 224 0,-1 3-32 0,-2 3 0 15,-1 0 0-15,-2 6-64 0,3 0-128 0,1 4 176 16,0 2-176-16,2 4 0 0,2 3 0 0,4-3 0 0,1 0 0 15,1 4 0-15,3 3 128 0,1-23-128 0,5 51 160 16,-5-51 64-16,14 48 16 0,-14-48 0 0,0 0 0 16,36 53 16-16,-36-53 16 0,0 0 0 0,49 14 0 15,-49-14-272-15,37-6 160 0,-37 6-160 0,40-16 128 16,-17 6-304-16,-4-5-64 0,1 1-16 0,-2-2 0 16,0-2-192-16,1-5-64 15,0-1 0-15,2-2 0 0,2-6 32 0,-2-2 0 0,0 2 0 0,-1-4 0 16,-2-1-64-16,1-1-16 0,-2-3 0 0,-2-2 0 15,-2 1-128-15,-3 3-16 0,-1 5-16 0,-4 0 0 16,0 5 432-16,-1-4 96 0,-3 6 0 0,-1 4 16 16,-1 2 912-16,-2 7 176 0,-1 5 48 0,-1 3 0 15,-1 4-176-15,-2 7-16 0,-1 5-16 0,0 2 0 16,2 0 16-16,-2 8 0 0,-1 6 0 0,-1 11 0 0,-1 5-112 0,2 8-16 16,3-3 0-16,0 1 0 0,4-1-64 0,1-3-32 15,2 1 0-15,2-4 0 0,-1-7 48 0,1 1 16 16,-2-35 0-16,13 67 0 0,-13-67-320 0,19 49-64 15,-19-49-16-15,0 0 0 16,0 0-528-16,50 26-128 0,-34-32 0 0,3-6-16 16,-1-4-160-16,-1 0-16 0,0-1-16 0,1-4 0 15,2-3-256-15,2-6-48 0,2-7-16 0,-1-1 0 16,1-3 0-16,-2-1 0 0,0-5 0 0,-3 0 0 16,-3 6 400-16,-3 3 96 0,0-1 16 0,-3 2 0 0,-2 1 464 0,-2 2-144 0,-1 3 144 15,-1 5 0-15,-3 7 224 0,-2 6 128 16,-3 6 32-16,1 5 0 0,-4 6 288 0,-1 4 64 0,-1 6 16 0,-1 5 0 15,0 2-64-15,-1 5-16 0,1 8 0 0,-1 4 0 16,1 6-16-16,3 4 0 0,1 3 0 0,2-3 0 16,2-1-144-16,0-4-16 0,4-8-16 0,-1-1 0 15,-1-34-48-15,10 62-16 0,-10-62 0 0,17 57 0 16,-17-57-416-16,23 50-224 0,-23-50 32 0,0 0 0 31,47 42-816-31,-47-42-144 0,0 0-48 0,55 5 0 0,-34-12 16 16,1-2 0-16,0-9 0 0,2 2 0 0,-7 3 384 0,2 0 80 15,1-5 16-15,-1 2 0 0,-3 2 480 0,0 2 224 0,1 3-192 0,-17 9 192 16,27-14 240-16,-27 14 160 0,0 0 48 0,0 0 0 0,38-2 208 16,-38 2 48-16,0 0 16 0,0 0 0 15,0 0 112-15,0 0 32 0,4 41 0 0,-10-29 0 0,-1 0-32 0,0 0 0 16,-2 0 0-16,1-2 0 0,-2 1-304 0,0-1-64 16,-1-3-16-16,0-2 0 0,-2 1-448 0,1-4 128 15,1-2-128-15,0 0 0 16,-2-2-448-16,0-3-128 0,2 2-16 0,-1-1-16 15,1-2-368-15,1 0-80 0,3 2-16 0,-2-2 0 16,-1-5-96-16,-1-3-32 0,1-2 0 0,6-6-18576 16</inkml:trace>
  <inkml:trace contextRef="#ctx0" brushRef="#br0" timeOffset="32593.9">21068 3685 31327 0,'0'0'2784'0,"0"0"-2224"0,-6 28-560 0,4-21 0 0,0-1 2528 0,1-3 400 0,-1 4 80 0,2-7 0 0,-8 29-576 0,2-5-112 0,0 2-16 0,0-2-16 0,1-4-1024 0,0-1-208 0,5-19-32 0,-5 29-16 0,5-29-1008 0,0 0 0 0,0 0-224 0,0 0 32 0,2 40-1472 0,-2-40-320 0</inkml:trace>
  <inkml:trace contextRef="#ctx0" brushRef="#br0" timeOffset="32601.46">21258 3776 40543 0,'-3'0'1792'0,"1"2"384"0,-1 0-1744 0,1-2-432 0,0 3 0 0,2-3 0 0,0 0 1200 16,0 0 144-16,0 0 48 0,-8 32 0 0,8-32 80 0,-6 31 32 0,6-31 0 0,-10 36 0 0,10-36-1184 0,-9 34-320 0,9-34 128 0,-7 35-15232 0,7-35-3056 0</inkml:trace>
  <inkml:trace contextRef="#ctx0" brushRef="#br0" timeOffset="46204.11">15341 4345 49151 0,'-31'-17'0'0,"28"22"0"0,-2 5-624 0,-2 0-112 0,-1 0-32 0,4-4 0 0,-1 0 1008 0,0 3 192 16,-2 7 32-16,-4 6 16 0,-2 9 1248 0,-2 3 240 15,3 1 48-15,2 1 16 16,3-1-3264-16,5-7-656 0,2-3-128 0,2-3-32 0,-2-22 1664 0,0 0 384 0,23 44 0 0,-23-44 0 16,0 0 0-16,0 0 0 0,58 13 0 0,-41-19 0 15,2-1-160-15,0-2 16 0,2-4 0 0,-1-2 0 16,-2 2 144-16,-1-3 0 0,1-3 0 0,3 1-18960 15</inkml:trace>
  <inkml:trace contextRef="#ctx0" brushRef="#br0" timeOffset="47171.96">15639 3945 17503 0,'-3'-4'1552'0,"2"4"-1232"0,0 0-320 0,-1 1 0 0,1 2 2848 0,1-3 512 0,0 3 96 0,-1 6 32 0,1 5-224 0,-1 7-32 0,-2 7-16 0,0 4 0 0,-2 5-2096 0,0 4-416 0,1 4-96 0,-5 3-16 0,1 1-160 0,-2-1-48 0,1-1 0 0,0-4 0 0,1 0-384 0,2-7 128 0,2-4-128 0,-1 1 0 0,1 3 0 0,2-3-144 0,-1 0 0 0,2-5 0 15,-1-3-432-15,2-5-64 0,0-4-32 0,0-4 0 16,1-6-208-16,0-3-32 0,3-6-16 0,0-3 0 16,2-4-1104-16,2-5-208 0,1-2-64 0,1-4 0 15,1 2 320-15,1-4 48 0,2-6 16 0,2 1 0 16,1 0 1168-16,-2 3 240 0,-2 3 64 0,-2-1 0 0,1 5 1456 0,-2-1 288 0,-3 7 64 16,0 4 16-16,-2 5 1056 0,-4 0 224 0,0 7 32 0,-2 2 16 15,0 7-1104-15,-2 3-240 0,1 2-32 0,-2 2-16 16,1 1-608-16,1 1-112 0,-2 2-16 0,3 0-16 15,1 1-240-15,1-6-32 0,3 1-16 0,-4-20 0 16,0 0-272-16,21 43 0 0,-21-43 0 0,0 0 0 16,0 0-208-16,0 0-112 0,63 17 0 0,-48-21-16 31,1-3-240-31,1-4-64 0,2-2 0 0,-3 0 0 0,-3-1-1680 0,0 2-352 0,-1-4-64 0,1-3-16 16,-2 1 1184-16,-1-5 224 0,-3 5 64 0,-3-2 0 15,-3 2 320-15,-2-1 64 0,-4 5 0 0,-1 3 16 16,-1 0 2400-16,-3 3 464 0,2 1 112 0,-3 1 16 15,-2 2 320-15,2 4 64 0,1 0 0 0,2 4 16 16,0 0-1552-16,1 2-304 0,2 3-64 0,0-2-16 0,2 4-176 0,2 0-32 16,1 1-16-16,0-3 0 0,1 1-144 0,2-1-16 15,-1 1-16-15,-2-10 0 0,0 0-176 0,0 0 0 16,0 0 0-16,0 0 0 0,0 0-256 0,0 0-96 16,51 28-16-16,-42-31 0 15,-1 0-656-15,4-3-128 0,-1-1-16 0,0-2-16 16,-1 0-2112-16,0 2-416 0,-1-2-96 0,-1 2-16 15,-2 4 1552-15,-1 0 304 0,-1 0 64 0,-2 3 16 0,-1 3 3312 0,-1 0 672 16,-1 0 128-16,0 4 16 0,-1 2 1424 0,-2-3 288 16,3 1 48-16,-2 2 16 0,2-3-2480 0,-2 0-480 15,3 1-96-15,-1-1-32 0,1-1-464 0,0 0-80 0,1-2-32 16,1 0 0-16,0-2-352 0,2-1 144 0,0 0-144 16,-1-1 0-1,3-2-256-15,1-3-144 0,0 0-48 0,0-1 0 16,2-2-672-16,0-1-144 0,-1 0-16 0,1-2-16 15,1-3-2512-15,-3 1-496 0,1-1-112 0,-1-1 0 16,2 3 1600-16,-3-3 320 0,0 3 64 0,-2 1 0 0,0 2 4032 0,-2 4 784 0,-1 1 176 0,-1 4 16 16,2 1 1344-16,-1 1 272 0,-1 5 48 0,1 3 16 15,2 3-2464-15,-2 1-512 0,1-4-80 0,1 4-32 16,-1 3-448-16,-2-16-80 0,8 35-32 0,-8-35 0 16,0 0-192-16,11 47-32 0,-11-47-16 0,0 0 0 15,0 0-240-15,13 44-128 0,-10-37 160 0,-2 0-160 16,2-4 0-16,-2 0 0 0,0-3 0 0,0 0 0 15,0-4-160-15,-1-1-80 0,2 0-16 0,-1-1 0 16,-1-3-224-16,1-1-48 0,0-2-16 0,1-4 0 16,-1 0 96-16,1-5 0 0,1 1 16 0,1-2 0 0,-1 3 240 0,1 3 64 15,1 0 0-15,0 4 0 0,0 2 128 0,0 4-208 16,1 0 80-16,1 2 128 0,0 1-400 0,0 3 32 16,0 0 16-16,0 0 0 15,-7 0-1456-15,9-3-304 0</inkml:trace>
  <inkml:trace contextRef="#ctx0" brushRef="#br0" timeOffset="47533.55">16476 4227 31327 0,'0'0'2784'0,"1"0"-2224"0,2 2-560 0,-1 0 0 0,-1-2 2288 0,3 4 336 0,-4-4 80 0,0 0 16 0,0 0-800 0,42 53-144 0,-42-53-48 0,32 45 0 0,-32-45-448 0,32 47-112 0,-32-47-16 0,0 0 0 0,46 57-656 0,-46-57-144 0,0 0-32 0,48 48 0 0,-48-48-608 0,0 0-128 0,51 44-32 0,-51-44 0 0,0 0-1088 0,42 39-240 0,-42-39-32 0,0 0-19056 16</inkml:trace>
  <inkml:trace contextRef="#ctx0" brushRef="#br0" timeOffset="47716.78">16717 4235 32255 0,'-7'-6'1424'0,"3"2"304"0,0 4-1392 0,0 0-336 15,2 0 0-15,-1 0 0 0,2 4 2144 0,-3 2 352 16,0 4 80-16,-3 6 16 0,0 9-1168 0,0 0-224 16,-1 1-48-16,2 0-16 0,0 4-288 0,0-1-48 15,-1-1-16-15,0-2 0 0,1 2-528 0,-2 0-96 0,1 0-32 0,-2 1 0 31,1-3-448-31,-1-4-112 0,2-1-16 0,-2-1 0 16,0-4-832-16,6-1-160 0</inkml:trace>
  <inkml:trace contextRef="#ctx0" brushRef="#br0" timeOffset="47885.74">16407 4444 2751 0,'-3'-4'256'0,"2"1"-256"0,1-2 0 0,1 4 0 16,0-2 6400-16,1 1 1248 0,1 0 240 0,3 0 48 15,4-4-3648-15,5-2-752 0,5 2-144 0,3-5-16 16,3 4-1888-16,-26 7-368 0,57-17-80 0,-57 17-16 16,63-12-656-16,-29 6-144 0,-34 6-32 0,64-12 0 15,-64 12-944-15,67-7-192 0,-67 7-32 0,65 4-19312 16</inkml:trace>
  <inkml:trace contextRef="#ctx0" brushRef="#br0" timeOffset="48334.33">17245 4292 37775 0,'-5'-12'1664'0,"3"6"368"0,-1 2-1632 0,-1-2-400 0,2 3 0 0,1 2 0 16,-2 1 1088-16,-1 0 128 0,-3-3 16 0,-3 6 16 16,-1-2-592-16,-3 8-112 0,2 1-32 0,0 2 0 15,-1 2-256-15,3 3-64 0,2-1-16 0,-1 0 0 16,3 0-176-16,0 0 0 0,0-1 0 0,2 1 0 16,0 0 0-16,3-3 0 0,1 3 0 0,0-16 0 15,0 0 0-15,0 0 0 0,15 44 0 0,-15-44 0 16,0 0 0-16,0 0 0 0,0 0 0 0,54 35 0 15,-54-35 0-15,0 0 0 0,0 0 0 0,61 9 0 16,-61-9 0-16,0 0 0 0,0 0 0 0,49 7 0 16,-49-7 0-16,0 0 0 0,0 0 128 0,0 0-128 15,0 0 176-15,0 0-48 0,0 0-128 0,22 53 192 16,-28-43-192-16,-4 2 144 0,-1 2-144 0,0 1 128 16,0-3-128-16,-3 1 0 0,1-4 0 0,-2 1 0 0,1-1 0 0,1-2-272 15,-2-3 64-15,3-1 16 16,0-3-432-16,1 0-80 0,3-4 0 0,0-2-18528 15</inkml:trace>
  <inkml:trace contextRef="#ctx0" brushRef="#br0" timeOffset="48550.73">17513 4184 30399 0,'8'-3'1344'0,"-6"3"288"0,1 1-1312 0,-2 1-320 15,0 1 0-15,-1 1 0 0,0 2 2592 0,-1 4 448 16,1-10 96-16,-3 42 0 0,1-9-1184 0,1-1-240 15,-2 5-48-15,2-3-16 0,0 3-416 0,0-2-80 0,2-1 0 0,0 4-16 16,0 0-416-16,2-4-80 0,-3-34 0 0,5 61-16 16,-5-61-496-16,8 50-128 15,-8-50 0-15,0 0 0 16,15 55-656-16,-15-55-160 0,0 0-16 0,0 0-16 16,0 0-272-16,0 0-48 0,0 0-16 0,0 0 0 15,0 0-208-15,0 0-32 0,38-1-16 0,-36-10-17888 0</inkml:trace>
  <inkml:trace contextRef="#ctx0" brushRef="#br0" timeOffset="48699.35">17448 4447 23039 0,'-13'-16'1024'0,"7"7"192"16,0 3-960-16,2-2-256 0,2 6 0 0,1 2 0 15,-1-3 3328-15,1 2 640 0,0-4 112 0,0-1 16 16,2 2-416-16,1-2-96 0,3 2 0 0,3 1-16 16,2-4-3936-16,0 5-784 0,-10 2-144 0,0 0-48 0,43-10 1216 15,-43 10 128-15,37-4 224 0,-37 4-48 16,0 0-688-16,58 2-144 0,-58-2-32 0,0 0-12656 15,49 12-2528-15</inkml:trace>
  <inkml:trace contextRef="#ctx0" brushRef="#br0" timeOffset="48950.31">17701 4418 19343 0,'-1'6'848'0,"1"-4"192"0,0 0-832 0,0-2-208 15,0 0 0-15,0 0 0 0,0 4 4288 0,0 2 832 16,0-6 144-16,0 0 48 0,6 38-2784 0,-6-38-544 16,0 0-128-16,16 53 0 0,-16-53-464 0,0 0-96 15,19 57-16-15,-19-57 0 0,0 0-96 0,18 54-32 16,-18-54 0-16,0 0 0 0,0 0-544 0,21 44-112 15,-21-44-32-15,0 0 0 0,0 0-464 0,0 0 128 0,0 0-128 0,0 0 0 32,16-9-416-32,-14-3-128 0,0 1-32 0,2-4 0 15,-2-1-400-15,2-4-96 0,0-1-16 0,1-1 0 16,1-4 320-16,0-2 48 0,1-3 16 0,2 2 0 16,1-3 224-16,1 5 48 0,0 1 16 0,0 6 0 0,1 1 128 0,-1 3 32 0,0 7 0 0,-1 0 0 15,-10 9 48-15,0 0 16 0,0 0 0 0,37-3 0 16,-37 3-320-1,0 0-64-15,0 0-16 0,0 0-18352 0</inkml:trace>
  <inkml:trace contextRef="#ctx0" brushRef="#br0" timeOffset="49200.04">18144 4529 34095 0,'-1'0'1504'0,"1"0"320"0,0 0-1456 0,0 0-368 16,0 0 0-16,1 0 0 0,0 0 2016 0,2-2 336 16,0 1 64-16,4-3 16 0,0 2-720 0,3-2-144 15,-10 4-32-15,22-6 0 0,-22 6-640 0,25-9-144 16,-25 9-32-16,28-9 0 0,-28 9-512 0,34-10-208 16,-17 7 176-16,0-3-176 15,1-2-336-15,-1 2-176 0,-17 6-16 0,32-11-16 0,-16 5 176 0,-16 6 48 16,30-10 0-16,-30 10-14096 15,23-8-2816-15</inkml:trace>
  <inkml:trace contextRef="#ctx0" brushRef="#br0" timeOffset="49400.25">18235 4719 35007 0,'-6'1'1552'0,"4"1"320"0,-1-2-1488 0,2 0-384 0,1 0 0 0,0 0 0 16,3 0 1632-16,-3 0 256 0,0 0 48 0,0 0 16 15,32-7-528-15,-32 7-96 0,36-6-32 0,-14 0 0 16,0-1-464-16,3-2-112 0,0 2-16 0,-1-4 0 16,2 4-416-16,-1-3-96 0,-4 1 0 0,2 2-16 15,-23 7-944-15,50-13-176 0,-50 13-32 0,42-8-20208 16</inkml:trace>
  <inkml:trace contextRef="#ctx0" brushRef="#br0" timeOffset="49833.23">18671 4052 14735 0,'-4'-4'1312'0,"3"1"-1056"0,0 3-256 0,-1-3 0 0,1 3 2960 0,1-2 544 0,-1 2 96 0,1-1 32 0,-1 1 128 0,-1 0 16 0,1 0 16 0,0 1 0 0,0 4-2320 0,1-5-480 0,0 0-96 0,0 0 0 0,3 38-192 0,-3-38-48 0,0 0 0 0,10 51 0 0,-10-51-320 0,0 0-64 0,14 58-16 0,-14-58 0 0,0 0-256 0,18 49-304 0,-18-49 64 0,0 0 16 15,14 45-784-15,-14-45-144 0</inkml:trace>
  <inkml:trace contextRef="#ctx0" brushRef="#br0" timeOffset="50514.8">21624 4286 21183 0,'0'-6'1888'0,"0"2"-1504"0,0 0-384 0,1 3 0 0,0 0 4736 0,-1 1 896 0,1 0 160 0,1 0 32 0,-2 0-3232 0,0 0-656 0,0 0-128 0,0 0-16 0,0 0-448 0,0 0-96 0,0 0-16 0,0 0 0 0,0 0-992 0,35 38-240 0,-35-38 0 0,0 0 0 0,0 0-1216 0,5 43-240 0,-5-43-48 0,0 0-20528 0</inkml:trace>
  <inkml:trace contextRef="#ctx0" brushRef="#br0" timeOffset="50649.62">21658 4633 40543 0,'-6'8'1792'0,"2"-3"384"0,1 1-1744 0,-1-2-432 16,1-2 0-16,1 2 0 0,-1-2 1264 0,-1 6 160 16,-4 2 48-16,-3 4 0 0,-3 5-64 0,1 1 0 15,-2 0 0-15,0 1 0 0,0 1-1040 0,2-4-224 16,-2 5-144-16,1-5-15056 16,1 2-3120-16</inkml:trace>
  <inkml:trace contextRef="#ctx0" brushRef="#br0" timeOffset="63243.14">18651 5870 51423 0,'0'0'4576'0,"0"0"-3664"0,27 53-720 0,-27-53-192 0,29 57 192 15,-29-57 16-15,33 63 0 0,-33-63 0 0,18 35-368 0,-18-35-80 0,23 42-16 0,-3-4 0 0,3 12-640 0,2 0-144 0,-3-3-32 0,-3-8 0 0,-19-39 16 0,28 56 0 0,-28-56 0 0,0 0-12352 0,22 41-2464 0</inkml:trace>
  <inkml:trace contextRef="#ctx0" brushRef="#br0" timeOffset="63251.14">18914 5760 43487 0,'-2'2'3856'0,"-2"-2"-3088"0,0 3-608 0,1-2-160 0,0 2 1152 0,2-1 208 0,0 2 48 0,-3-1 0 0,-1 7-800 0,-2 5-160 0,-2 7-16 0,0 3-16 0,1 1-224 0,-2 3-32 0,-1 5-16 0,-2 3 0 0,1 2-144 0,0-1 0 0,-3 4 0 0,-1 7 0 0,-4 5 0 0,-1 3 0 0,-1 1-192 0,1-5 192 0,1-9-656 0,4-3-16 0,2-9 0 0,3-3 0 0,2-7-144 0,1-1-16 0,-1-1-16 0,2-5 0 0,0-5-272 0,2-4-48 0,2-3-16 0,3-6-17520 0</inkml:trace>
  <inkml:trace contextRef="#ctx0" brushRef="#br0" timeOffset="63800.17">18705 6141 20271 0,'-7'0'1792'0,"1"-3"-1424"0,2 3-368 0,2 0 0 0,0 0 2624 0,-1 0 464 0,-5-2 96 0,-3 1 16 0,-3 1-272 0,1 0-48 0,2 0-16 0,2 0 0 0,3 0-1552 0,2-3-304 0,2 3-64 0,3 0-16 0,3 0-96 0,-4 0-32 0,0 0 0 0,0 0 0 0,47-6-16 0,-47 6 0 0,48-6 0 0,-48 6 0 0,60-10-224 0,-60 10-48 0,65-13-16 0,-65 13 0 0,70-16-496 0,-30 7 0 16,3-4 0-16,-1 3 0 16,-42 10-736-16,71-18-144 0,-33 8-16 0,0-1-16 15,-38 11-320-15,65-18-64 0,-65 18-16 0,43-18-19392 0</inkml:trace>
  <inkml:trace contextRef="#ctx0" brushRef="#br0" timeOffset="64248.91">19619 5702 41519 0,'-4'-13'912'0,"2"7"192"0,1 0 48 0,-1 2 0 16,1 1-912-16,-1 0-240 0,-1 1 0 0,0-2 0 15,-2 0 1440-15,-2-2 240 0,-1 1 48 0,-2 1 16 16,0 3-848-16,0 5-160 0,-2 3-32 0,-1 4-16 0,1 6-560 0,0 1-128 16,-1 4 0-16,1 2 0 0,1 1-208 0,-2-1-80 15,4-1-16-15,0-1 0 0,1-2-80 0,2 1 0 16,3-2-16-16,-1-4 0 0,1-1 176 0,2-2 32 15,2 1 16-15,-1-13 0 0,0 0 176 0,0 0-128 16,19 47 128-16,-19-47-128 0,0 0 128 0,0 0 0 16,0 0 0-16,54 22 0 0,-54-22 224 0,0 0-32 15,52 7 0-15,-52-7 0 0,0 0-32 0,50 9-16 16,-50-9 0-16,0 0 0 0,0 0-144 0,52 32 0 16,-52-32 0-16,0 0 0 0,16 41 0 0,-19-25 0 15,2-6-128-15,-4 5 128 0,-2 1 0 0,-4 4 128 0,-4 1 0 0,0-3 0 16,-2 2 128-16,-2-2 0 0,0-1 16 0,1-4 0 15,1-2-272-15,1-1 128 0,-1-4-128 0,4-2 0 32,0-4-384-32,2 0-176 0,3-4-32 0,3-6-16 15,1-2-416-15,4-4-96 0,3-6-16 0,4 3-18800 0</inkml:trace>
  <inkml:trace contextRef="#ctx0" brushRef="#br0" timeOffset="64466.38">19958 5616 32255 0,'10'-3'1424'0,"-6"3"304"0,-2 0-1392 0,-1 3-336 0,-1-1 0 0,-1 3 0 16,0 1 2304-16,-3 6 384 0,-1 8 64 0,-4 11 32 16,0 11-800-16,-4 2-144 0,0 6-48 0,0-2 0 15,1 0-448-15,1 2-80 0,2-3-32 0,2-1 0 16,2-1-336-16,3-3-64 0,4-5 0 0,0-8-16 0,-2-29-576 0,13 48-112 16,-13-48-128-16,0 0 176 15,32 43-560-15,-32-43-128 0,0 0 0 0,0 0-16 16,52 18-624-16,-52-18-128 0,26-14-32 0,-15 2 0 15,0-3-64-15,-1-2-16 0,0-2 0 0,-2-3-19360 16</inkml:trace>
  <inkml:trace contextRef="#ctx0" brushRef="#br0" timeOffset="64616.13">19886 5889 20271 0,'-23'-10'896'0,"10"3"192"0,1 4-880 0,2 0-208 16,3 0 0-16,2 3 0 0,0-3 3776 0,-4 1 704 15,-3 0 128-15,-3-3 48 0,3 2-2336 0,4-1-464 16,6 0-80-16,4-1-32 0,3 2-896 0,5-1-176 0,-10 4-32 0,30-12-16 15,-30 12-432-15,43-10-192 0,-43 10 160 0,53-13-160 32,-53 13-560-32,48-8-208 0,-48 8-32 0,55-7-18768 0</inkml:trace>
  <inkml:trace contextRef="#ctx0" brushRef="#br0" timeOffset="64866.21">20188 5863 17503 0,'0'3'1552'0,"0"-3"-1232"0,0 1-320 0,0 1 0 15,1 1 4768-15,-1 7 896 0,0-10 176 0,3 41 48 16,-1-12-3216-16,1 0-640 0,-1 6-128 0,1-1-32 15,0 1-464-15,1-3-80 0,1-2-32 0,-1-4 0 16,-4-26-320-16,5 41-64 0,-5-41-16 0,0 0 0 16,7 38-592-16,-6-34-128 0,0-2-32 0,-1-1 0 15,2-2-288-15,-2-2-64 0,0-4-16 0,1-1 0 16,0-2-432-16,2-6-96 0,-1-3-16 0,2-2 0 16,0 4 32-16,0-4 0 0,3-5 0 0,3-9 0 15,2-6 80-15,4-3 16 0,3-1 0 0,-1 5 0 16,2 1 176-16,0 5 32 0,-1 5 16 0,-1 3 0 0,-2 8 416 0,0 3-128 15,1 5 128-15,-17 10 0 0,31-14 0 0,-31 14-160 16,0 0 160-16,0 0 0 16,57 5-512-16,-57-5 0 0,0 0 0 0,0 0-18336 0</inkml:trace>
  <inkml:trace contextRef="#ctx0" brushRef="#br0" timeOffset="65067.23">20840 5879 41471 0,'-2'0'1840'0,"2"0"368"0,2 0-1760 0,-1-3-448 0,0 3 0 0,2-2 0 15,-3 2 1200-15,0 0 144 0,0 0 48 0,44-11 0 16,-44 11 48-16,48-12 16 0,-48 12 0 0,51-7 0 16,-51 7-1216-16,53-10-240 0,-53 10 0 0,52-6 0 31,-52 6-1184-31,48-5-128 0,-48 5-32 0,46-1-20192 0</inkml:trace>
  <inkml:trace contextRef="#ctx0" brushRef="#br0" timeOffset="65249.71">20941 6049 38703 0,'-19'8'1712'0,"11"-3"352"0,2-2-1648 0,1 1-416 15,3-1 0-15,1-2 0 0,1 1 896 0,1 2 80 16,-1-4 32-16,0 0 0 0,0 0 672 0,0 0 144 15,54 35 32-15,-54-35 0 0,47 5-896 0,-47-5-192 16,53-3-16-16,-53 3-16 0,62-6-512 16,-62 6-96-16,63-13-128 0,-63 13 176 15,54-16-1568-15,-54 16-304 0</inkml:trace>
  <inkml:trace contextRef="#ctx0" brushRef="#br0" timeOffset="68090.78">21421 5367 16575 0,'0'-9'1472'0,"0"5"-1168"0,0 2-304 0,0 1 0 0,0 1 3840 0,0 0 704 0,0 0 128 0,1 0 48 0,0 3-1504 0,0 0-288 0,1 3-64 0,-1 4-16 0,1 0-1232 0,0 2-240 0,0 2-48 0,1 2-16 0,0 2-608 0,0 3-128 0,-1 3-32 0,0 1 0 0,0-3-544 0,0-4 0 0,0-2 0 0,0 1 0 0,2 1-832 0,-4-18-240 0,11 35-32 0,-11-35-20208 0</inkml:trace>
  <inkml:trace contextRef="#ctx0" brushRef="#br0" timeOffset="68632.48">21851 5801 36863 0,'-2'-4'1632'0,"0"-2"336"0,2 0-1584 0,0-1-384 15,2 4 0-15,-1-1 0 0,1-5 1264 0,2-1 160 16,1-8 48-16,4-7 0 0,1-1-368 0,2-2-64 0,3-1-16 16,0 1 0-16,1-1-624 0,0 3-128 15,1 2-16-15,-2 4-16 0,0 1-240 0,-3 3-208 0,0 4 32 0,-2 0 16 31,-1 5-208-31,-3 4-32 0,-2 0-16 0,-2 3 0 0,-2 3 160 0,0 3 48 0,-1 4 0 0,-3 0 0 16,1 5 208-16,0-2 0 0,0 0 144 0,-1 3-144 16,-1 6 512-16,0 6 0 0,0 7 0 0,0 2 0 15,1 8 48-15,2 2 16 0,2 3 0 0,0 1 0 16,2 0-192-16,1-3-48 0,-1-5 0 0,1 8 0 16,0 9 64-16,1 3 16 0,0 7 0 0,-2-6 0 15,1-2 0-15,-1-2 0 0,1-5 0 0,0-6 0 16,0-3-160-16,-1-3-48 0,2-2 0 0,-1-2 0 15,2-5-384-15,-3-4-80 0,2-3 0 0,-2-5-16 16,-1-3-416-16,-1-6-80 0,0-13 0 0,0 0-16 16,2 21-32-16,-2-21 0 0,-2-5 0 0,0-1 0 15,1-4-400-15,-1-3-64 0,1-3-32 0,-1-5-17952 16</inkml:trace>
  <inkml:trace contextRef="#ctx0" brushRef="#br0" timeOffset="68916.2">22069 5553 40543 0,'3'-12'1792'0,"0"6"384"0,-1-2-1744 0,2 3-432 0,-1 4 0 0,0-1 0 0,3-2 1088 0,2 2 128 0,-8 2 16 0,0 0 16 0,54-10 304 0,-54 10 64 0,0 0 16 0,74 16 0 0,-74-16-640 0,0 0-128 0,57 34-32 0,-57-34 0 0,0 0-448 0,51 45-112 0,-51-45-16 0,0 0 0 0,43 51-256 0,-43-51 0 0,0 0 0 0,20 49 0 0,-19-33-192 0,-3-2-64 0,-3 1 0 0,-4 1 0 16,-2 0-64-16,-2-3 0 0,-4 2-16 0,0 1 0 31,-3-1-272-31,1-1-48 0,-2-2-16 0,1-3 0 16,-1 1-192-16,1-4-32 0,3-2-16 0,-1-4 0 0,2 0-112 0,3 0 0 16,2-4-16-16,1 1-12256 0,0-3-2448 0</inkml:trace>
  <inkml:trace contextRef="#ctx0" brushRef="#br0" timeOffset="69133.69">22614 5022 40543 0,'-1'-3'1792'0,"0"1"384"0,-1 4-1744 0,1-2-432 15,-1 0 0-15,0 0 0 0,0 3 1280 0,-1 3 160 16,0 4 32-16,-3 6 16 0,1 2 304 0,-2 8 48 15,1 3 16-15,0 2 0 0,0-2-704 0,0 2-144 16,1 0-32-16,0-2 0 0,1-3-720 0,2-2-256 16,-1-4 144-16,3-1-144 15,-1-1-1392-15,1-18-352 0,2 32-80 0,-2-32-21376 0</inkml:trace>
  <inkml:trace contextRef="#ctx0" brushRef="#br0" timeOffset="69615.73">22989 5629 40543 0,'-2'-3'3600'15,"1"1"-2880"-15,1 1-576 0,0 1-144 0,1 0 1200 0,-1 0 208 0,0-3 32 0,2 1 16 0,-2 0 464 0,1-1 80 0,1 3 32 0,1-3 0 0,-3 3-1376 0,0 0-272 0,0 0-48 0,0 0-16 0,0 0-1536 0,0 0-304 0,38 39-64 0,-38-39-20928 0</inkml:trace>
  <inkml:trace contextRef="#ctx0" brushRef="#br0" timeOffset="69749.42">23091 5885 40543 0,'-1'4'3600'0,"0"-1"-2880"0,1 0-576 0,0-2-144 15,0 1 720-15,-1 2 112 0,-1 2 32 0,-1 5 0 16,0 5 384-16,-2 4 80 0,0 1 16 0,-1 2 0 16,0-1-1344-16,0 0 0 0,-2 2-192 0,-2 3-14080 15,2-4-2800-15</inkml:trace>
  <inkml:trace contextRef="#ctx0" brushRef="#br0" timeOffset="70316.57">18977 7001 17503 0,'-16'0'768'0,"9"-2"176"16,2 2-752-16,0-1-192 0,1 1 0 0,2-3 0 0,-1 1 1952 0,0-3 352 0,-1-4 80 0,0-1 16 0,3-2 624 0,3-4 128 0,3 1 32 0,5-1 0 0,4-4-1600 0,4 2-320 0,6-1-64 0,7-1-16 0,3 2-464 0,8 2-80 0,7 1-32 0,4 5 0 0,4 1-48 0,7 6-16 0,8 3 0 0,9 2 0 0,8 2-336 0,7-2-64 0,4 4-16 0,6-4 0 0,9 0-128 0,10-4 0 15,11-2 0-15,6-2-176 0,8-4 176 0,-7-5 0 16,-4 1 0-16,8-7 0 0,8-7 528 0,-7-2 144 15,-8-2 32-15,-7 1 0 0,-4-1-128 0,-10 1-32 16,-19 0 0-16,1 2 0 0,2 4-256 0,-8 0-48 16,-6 3-16-16,-12 0 0 0,-9 2-80 0,-9 1-16 15,-6-1 0-15,-10 6 0 0,-8-2-128 0,-35 16 0 16,48-23 0-16,-48 23 0 0,27-18 0 0,-20 12 0 16,-4 2 0-16,-1 0 0 0,-2 4-192 0,-4-2-112 15,-1 2-16-15,-1 0-16 16,-3-3-368-16,-2 6-80 0,-1-1-16 0,-4 2-13792 0,-1 2-2752 0</inkml:trace>
  <inkml:trace contextRef="#ctx0" brushRef="#br0" timeOffset="71950.23">21826 7369 17503 0,'0'0'1552'0,"0"0"-1232"0,0 2-320 0,0-2 0 15,0 0 3744-15,0-2 688 0,0 2 144 0,0 0 32 16,3-2-1264-16,1 2-240 0,0-2-48 0,-4 2-16 0,0 0-992 0,0 0-208 16,46-20-48-16,-46 20 0 0,37-18-384 0,-37 18-96 15,44-21-16-15,-44 21 0 0,47-26-400 0,-47 26-96 16,48-29-16-16,-23 13 0 15,-3 0-1008-15,-1 0-208 0,-3-1-32 0,-2-1-16 16,1 0-352-16,-4-1-64 0,-2-1 0 0,-5 4-16 16,-2 4-272-16,-3 0-48 0,-3 2-16 0,-5 1 0 15,-5 3 256-15,-2 2 48 0,-4 4 16 0,-4 0 0 16,-4 4 96-16,-2 5 32 0,-3-2 0 0,0 5 0 16,-1 3 272-16,2-1 48 0,0 4 16 0,4-2 0 0,4 3 320 0,5 1 144 15,3 1-128-15,4 1 128 0,5 2 128 0,3-1 96 16,1 1 32-16,4-2 0 0,3-1 144 0,-6-21 48 0,24 34 0 0,-24-34 0 15,0 0 112-15,46 35 16 0,-46-35 16 0,0 0 0 16,71 14-192-16,-71-14-32 0,60-9-16 0,-60 9 0 16,62-20-352-16,-31 4 144 0,-1 0-144 0,0 1 0 31,-30 15-304-31,56-28-160 0,-30 12-48 0,-3-3 0 16,-1 2-336-16,-3-2-80 0,-2 1-16 0,-2 2 0 15,-1 0-800-15,-2 1-176 0,-1 1-16 0,0 2-16 16,-2 2-640-16,0-1-128 0,-2 1-32 0,1 0 0 0,-2 3 2752 0,-1 0 576 0,-2 1 112 0,1 1 16 15,0 2 1888-15,-2 0 384 0,-2 3 80 0,0 0 16 16,0 0-1424-16,0 0-288 0,0 0-48 0,0 0-16 16,0 0-304-16,19 37-64 0,-18-24-16 0,0-4 0 15,1 4-272-15,-2 0-64 0,0 0-16 0,0 2 0 0,0-3-336 16,-2-2-64-16,2 0-16 0,-1-2 0 0,1-8-144 16,0 14 0-16,0-10-192 0,-1-2 192 15,1 1-736-15,0-3-32 0,-1 0 0 0,1-3 0 16,1 1-112-16,1-2-16 0,1-2-16 0,0-2 0 15,2-3-528-15,-2 4-96 0,-1-2-32 0,2 2 0 16,0-6-2064-16,2-3-400 0,3-6-96 0,3-6-16 16,3-6 1072-16,0 2 192 0,0 0 64 0,-2 0 0 0,1 3 2480 0,-2 5 496 15,-1 1 96-15,-1 7 32 0,-1 1 2960 0,-2 2 592 16,-2 4 112-16,0 3 16 0,-1 2-192 0,-4 4-64 16,0 0 0-16,0 0 0 0,0 0-2272 0,0 0-464 15,0 0-80-15,0 0-32 0,0 0-288 0,0 0-48 16,0 0-16-16,0 0 0 0,0 0-160 0,39 36-32 15,-39-36-16-15,0 0 0 0,0 0-48 0,18 37 0 0,-18-37 0 0,0 0 0 16,10 29-80-16,-10-29-32 0,0 0 0 0,8 36 0 16,-8-36-144-16,3 27 128 0,-3-27-128 0,2 26 128 15,-1-11-128-15,1 1 0 0,0 3 0 0,-1 2 0 16,1 2 0-16,-1-5-320 0,0 2 48 0,-1-20 16 16,4 35 256-16,-4-35-128 0,5 28 128 0,-4-14 0 15,0-2 0-15,-1 0 0 0,1-3 0 0,1-1 0 16,-2 0-144-16,0-8 144 0,1 10 0 0,-1-6-144 15,0-2-16-15,0 1 0 0,0-3 0 0,-1-3 0 16,1 3 160-16,0-2 176 0,-2-2-48 0,1 0 0 16,0-2 48-16,1-2 0 0,-1 0 0 0,1-4 0 15,0-1-176-15,0 1 128 0,1-2-128 0,-1 2 128 16,0 0-128-16,0-4 0 0,1 0 0 0,0 1 0 16,2-4 0-16,-1 2 0 0,1 0 0 0,-1 3 0 0,2-1 0 0,0-2 0 15,2-4 0-15,1-4 0 0,2 2 0 0,1-2 0 16,0 0 0-16,0 5 0 0,0 1 0 0,-2 4 0 15,2 1 0-15,-1 2 0 0,-1 3-192 0,0 2 48 16,-8 7 0-16,0 0 0 0,0 0 16 0,0 0 0 16,0 0 0-16,0 0 0 0,48-5 128 0,-48 5-192 15,0 0 192-15,0 0-192 0,0 0 16 0,0 0 0 16,38 33 0-16,-38-33 0 0,0 0-144 0,0 0-16 16,0 0-16-16,0 0 0 15,42 38-112-15,-42-38-32 0,0 0 0 0,0 0 0 16,0 0 0-16,0 0 0 0,44 36 0 0,-44-36 0 0,0 0 128 0,0 0 32 15,0 0 0-15,0 0 0 0,38 31 336 0,-38-31-144 0,0 0 144 0,0 0 0 16,0 0 0-16,0 0 0 0,0 0 160 0,46 25-32 16,-46-25-128-16,0 0 0 0,0 0 0 0,0 0 128 15,0 0 128-15,13 39 16 0,-15-27 16 0,-1-2 0 16,-2-1 64-16,1 4 16 0,-3-1 0 0,0 0 0 16,-2 2-48-16,1 1 0 0,-2-5 0 0,-1 0 0 15,2 0-320-15,-1-2 128 0,0-2-128 0,0 1 0 16,2-4 0-16,-1 1 0 0,2 1 0 0,-1-5 0 15,2 0 0-15,-1 0-128 0,0-5 0 0,2 1 0 16,2 1-16-16,0-2 0 0,0-3 0 0,1-4 0 16,1-2 144-16,1-1 0 0,3-4-144 0,0-2 144 15,5 1 0-15,-1-5 0 0,3 3 0 0,0 0 0 16,2-3 0-16,1 5 0 0,0 2 0 0,1-1 0 16,1 3 0-16,-1 0 0 0,1 3 0 0,1 0 0 0,-16 13 0 0,35-21 0 15,-35 21 0-15,38-14 0 0,-38 14 208 0,0 0-32 16,53-11-16-16,-53 11 0 0,0 0-32 0,0 0-128 15,56 9 192-15,-56-9-64 0,0 0 16 0,0 0 0 16,0 0 0-16,45 43 0 0,-45-43 160 0,0 0 16 16,11 36 16-16,-11-36 0 0,0 0-16 0,3 38 0 15,-3-38 0-15,-1 34 0 0,0-18 0 0,-1 1-16 16,-1-2 0-16,1 1 0 0,-1 3-64 0,-1 0-16 16,1 0 0-16,-1-1 0 0,-1 1-16 0,0-3 0 15,1-4 0-15,-1-2 0 0,2 0-208 0,-1-1 0 16,0-3 128-16,2-2-128 0,-2-2 0 0,2-2 0 15,-1-2-144-15,1-1 144 0,-1-4-288 0,1 1 32 0,1-7 16 0,-1 3 0 16,1-2 112-16,1-3 128 0,0-1-208 0,3-4 80 16,-1-11 128-16,3-3 0 0,2-5 0 0,3 1 128 15,0 3-128-15,3 3 128 0,0 1-128 0,2 0 128 16,0 6 48-16,2 2 16 0,-1 5 0 0,2 2 0 16,0 1 64-16,-18 15 32 0,41-20 0 0,-41 20 0 15,39-10-288-15,-39 10 0 0,0 0 0 0,52 1 0 31,-52-1-736-31,0 0-160 0,0 0-16 0,46 31-20512 0</inkml:trace>
  <inkml:trace contextRef="#ctx0" brushRef="#br0" timeOffset="72416.19">22430 6982 7359 0,'-1'-7'656'0,"1"5"-528"0,0-2-128 0,0-1 0 0,0 4 2176 0,0-1 416 0,0 0 80 0,0 0 16 0,1-4 1200 0,-1 2 240 0,1-2 48 0,0 1 16 0,2 4-1264 0,-1 1-256 0,1 3-48 0,-3-3-16 0,0 0-1376 0,0 0-272 0,23 47-48 0,-23-47-16 0,19 45-208 0,-19-45-48 0,21 57-16 0,-10-26 0 0,-1 3-176 0,0-2-48 0,0 3 0 0,-2-3 0 0,0-3-208 0,-2-3-64 0,-1-2 0 0,-5-24 0 15,8 45-272-15,-8-45-64 0,5 37-16 0,-5-37 0 16,2 32-736-16,-2-17-160 0,0 1-32 0,0-4-19072 16</inkml:trace>
  <inkml:trace contextRef="#ctx0" brushRef="#br0" timeOffset="94351.16">30048 12290 17503 0,'-1'0'1552'0,"-2"0"-1232"0,2 0-320 0,1 0 0 0,0 0 1888 0,-1 0 320 0,0 0 64 0,-2 0 16 0,1-2 720 0,-1 2 160 0,1-1 32 0,-1 1 0 0,1 0-1600 0,1 0-320 0,-1-3-64 0,2 3-16 0,0 0-608 0,2 0-112 0,0 0-32 0,1 3 0 0,-1-2-96 0,2 1-32 0,0 1 0 0,-1 1 0 0,2-1-80 0,1 2-32 0,1 0 0 0,-7-5 0 15,0 0-16-15,0 0 0 0,0 0 0 0,0 0 0 16,61 27-192-16,-61-27 176 0,0 0-176 0,0 0 160 15,59 7-160-15,-59-7 0 0,0 0 0 0,44 0 128 16,-29-3-128-16,0-1 0 0,-2 1 144 0,1 0-144 16,-3-1 0-16,1 0 128 0,1 0-128 0,-2 0 0 15,-2 2 0-15,-1-1 0 0,-2 2 0 0,-1 1 0 16,-1 0 0-16,-1-3 0 0,-2 3 0 0,0 3 0 0,-2-3-192 0,0 1 32 16,-1 4 16-16,-1-1 0 0,0 0 144 0,-1 0-128 15,1 3 128-15,-2-2-128 0,1 0 128 0,-1 1 0 16,1 0 0-16,1-2 0 0,-1-2 0 0,1 2 0 15,1 0 0-15,1-2 0 0,0 2 0 0,-1-1 0 16,1 2 0-16,1-1 128 0,0 2-128 0,0 0 0 16,0-2 0-16,0 5 128 0,1-3-128 0,-1 1 128 15,2 2-128-15,-2 1 128 0,-2 0-128 0,1 2 144 16,0 1-144-16,0-1 160 0,-1 0 32 0,0 2 0 16,1 2 0-16,-1-1 0 0,0 1 0 0,2 0 0 15,-1 4 0-15,1 1 0 0,0 1 16 0,0-2 16 16,0 2 0-16,1 3 0 0,0 0-32 0,0-2 0 15,1 4 0-15,0-2 0 0,1 1-48 0,-1-4-16 16,-2-22 0-16,6 48 0 0,-3-23 48 0,-2-4 0 0,0 1 0 0,0 1 0 16,1 3 32-16,-1-2 16 0,-1 0 0 0,-1-1 0 15,1 3-80-15,0-1-16 0,-2 1 0 0,2-1 0 16,0-3 16-16,-1-2 0 0,0-2 0 0,0 1 0 16,-1-3-144-16,1 0 0 0,1-2 0 0,0-2 0 15,-1-1 0-15,1-1 0 0,-1-4 0 0,1 0 0 16,-1-2 0-16,1-4 0 0,0 1 0 0,-2-1 0 15,2 0 0-15,-1-1 0 0,1 1 0 0,-2-2 0 16,0 0 0-16,0 0 0 0,-2-1-176 0,-1 0 176 16,0-1-160-16,0 2 160 0,-2-5-192 0,1 4 192 15,-2-1-192-15,1-1 192 0,-1 4-192 0,1-4 192 16,0 4-176-16,-2-2 176 0,0-1-160 0,-1 4 160 16,1-2 0-16,0 2 0 0,-1 0-128 0,-1 0 128 0,0 2 0 15,-2-2 0-15,0 4 0 0,-2-1 0 0,1 0-272 0,-1 1 32 16,1 1 16-16,-2 1 0 15,-2 2-464-15,0 0-80 0,-1 2-32 0,-1 3-13520 16,2-1-2704-16</inkml:trace>
  <inkml:trace contextRef="#ctx0" brushRef="#br0" timeOffset="161616.6">27846 11553 13823 0,'-17'-3'1216'0,"4"-2"-960"0,2 3-256 0,5 0 0 0,2 2 1376 0,3-2 224 0,0 2 64 0,-2-2 0 0,0 2 496 0,-1 0 96 0,-1-2 32 0,2 2 0 0,3 0-816 0,2 0-144 0,3 2-48 0,1 2 0 0,4 0-128 0,1 1-16 0,-11-5-16 0,0 0 0 0,54 16-48 0,-54-16-16 0,53 12 0 0,-53-12 0 0,61 14-608 0,-61-14-128 0,72 15-32 0,-72-15 0 0,84 13-96 0,-37-7 0 16,2 3-16-16,3-2 0 0,0 2-32 0,-2 1 0 16,-3-4 0-16,4 0 0 0,6 0-16 0,3 1-128 15,2-1 192-15,-1-5-64 0,-1 2-128 0,-2 0 128 16,0 3-128-16,-4-2 128 0,-2-1 0 0,0 0-128 15,3 2 192-15,-1-1-64 0,0 6-128 0,0-4 160 16,-6-3-160-16,-1-3 160 0,0 0-160 0,-4 0 0 16,-3 0 0-16,2-3 0 0,1-3 0 0,2-3 0 15,0-2 0-15,0-1 0 0,-4-4 0 0,-2 1 0 16,-3-1 0-16,0 0 0 0,1 0 0 0,-2-3 0 16,-1 1 0-16,-4-2 0 0,-4 4 0 0,1-3 0 0,2-2 0 0,0-2 0 15,0-2 0-15,-1-1 0 0,-1-3 0 0,-2-1 0 16,-1-3 0-16,-5-1 0 0,0-7 0 0,-6 0 0 15,-1-1 0-15,-4-4 0 0,-2 4 0 0,-2-2 0 16,-1-3 0-16,-5 3 0 0,-1 5 0 0,-4-1 0 16,-4 4 0-16,-3 2-192 0,-6-1 32 0,-1 4 16 15,-3 2-96-15,-2 1-16 0,-3 5 0 0,-5 1 0 16,-4-1 96-16,-7 5 16 0,-4 2 0 0,-8 1 0 16,-1 5 16-16,-4 0 0 0,-2 4 0 0,8 1 0 15,7 1-128-15,-12 3 0 0,-13-1-16 0,-11 2 0 16,-3 2-272-16,-3 2-48 0,6-2-16 0,-3 3 0 15,-4 4-368-15,-2 1-80 0,-3 2-16 0,3 3 0 0,1 1 1072 0,-1 3 0 16,-2 3 256-16,2 1-64 16,5 5-816-16,4 1-160 0,4 2-48 0,2 4 0 0,-1 6 1536 0,2-1 320 15,4 2 48-15,7-1 16 0,11-5-208 0,1 4-48 16,0 5 0-16,5 1 0 0,5 0-320 0,8-2-80 16,6 2-16-16,6 2 0 0,7-1-256 0,4 0-160 15,3-2 192-15,6-1-192 0,3-3 0 0,2-41 0 16,9 74 0-16,-9-74 0 0,23 62 0 0,-23-62 0 15,39 58-208-15,-39-58 80 0,61 60-224 0,-61-60-32 16,67 50-16-16,-67-50 0 16,71 44-560-16,-71-44-128 0,84 44 0 0,-84-44-15200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15:07:56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30408 10072 15663 0,'-1'2'1392'0,"0"-2"-1120"0,1 0-272 0,0 0 0 0,0 0 2496 0,0 0 432 0,-2 0 80 0,2 0 32 0,-1 0 352 0,0-2 64 0,2 1 0 0,-1-2 16 0,1 2-2016 0,1-4-416 0,0 1-80 0,1-2 0 0,0 2-352 0,0-2-64 0,0 0-16 0,1 0 0 0,0 2-208 0,0-2-32 0,0 0-16 0,3 0 0 0,-2-3-272 0,0 2 0 0,1 0 0 0,-1-3 0 0,1 4 0 0,-1-2-352 15,1 0 48-15,0 0 16 16,-1-1-144-16,0 3-16 0,-1 1-16 0,1-1 0 0,-3 3 160 0,-1-1 48 16,1 4 0-16,-2-2 0 0,0 4 256 0,-2-2 0 15,1 2 0-15,-1 0 0 0,-1 4 0 0,0 0 0 16,0 2 0-16,1 4 0 0,-1 3 288 0,2 1-32 16,0 0-16-16,-1 6 0 0,4 7 48 0,-1 6 16 15,0 2 0-15,2 2 0 0,-1 5 16 0,-1-4 0 0,1 1 0 16,-1-5 0-16,0 1 16 0,-1-1 16 0,0 1 0 0,0-1 0 15,0-1-144-15,0-2-16 0,1-1-16 0,0-3 0 16,-1-1-176-16,3-3 0 0,-3-3 0 0,0-5 0 16,-1 1-320-16,1-5-32 0,-2 0-16 0,1-4 0 31,0 0-256-31,0-3-48 0,-2-2-16 0,2-2 0 16,-1 0-224-16,0-2-48 0,0-2-16 0,1 0-11232 0,-1-4-2240 0</inkml:trace>
  <inkml:trace contextRef="#ctx0" brushRef="#br0" timeOffset="316.45">30548 9865 11967 0,'3'-3'1072'0,"0"0"-864"0,-1 1-208 0,2 1 0 0,-1 1 4608 0,-1 1 864 15,-1 1 176-15,3 1 48 0,-4-3-2416 0,0 0-464 16,0 0-112-16,0 0-16 0,49 38-1552 0,-49-38-320 15,0 0-64-15,38 41-16 0,-38-41-480 0,0 0-112 16,0 0-16-16,42 52 0 0,-42-52-128 0,0 0 0 16,0 0 0-16,0 0-176 0,34 49-80 0,-34-49-32 15,0 0 0-15,0 0 0 0,1 30-32 0,-7-21 0 16,0-3 0-16,-3 2 0 0,1 0 64 0,-3-2 16 16,-2 3 0-16,0-3 0 15,-2-1-144-15,0 0-16 0,0 1-16 0,2-2 0 16,-2-2-416-16,0-2-96 0,0 0-16 0,0-2 0 15,3-2 176-15,0-2 16 0,2 0 16 0,1-4 0 16,3 1-2880-16,2 0-576 0,4-2-112 0,1 0-6672 0</inkml:trace>
  <inkml:trace contextRef="#ctx0" brushRef="#br0" timeOffset="636.22">30858 9953 7359 0,'4'-2'656'0,"0"-1"-528"0,-1 2-128 0,1 1 0 15,-2 0 4368-15,0 0 848 0,-1 0 160 0,3 0 48 16,1 0-1616-16,2 1-320 0,-7-1-64 0,0 0-16 16,0 0-2064-16,0 0-400 0,0 0-96 0,56 21-16 0,-56-21-528 0,0 0-112 15,0 0-32-15,0 0 0 0,0 0-32 0,36 48 0 16,-34-39 0-16,-2 1 0 0,0 2-128 0,-2-2 128 15,-2 0-128-15,-1-1 128 0,-1 1-128 0,-2 0 0 16,0 0 0-16,-2-2 128 0,-1 1-128 0,1-2 0 16,-1-1 0-16,-1 1 0 0,3-1 0 0,-3-5-176 15,3 2 48-15,0-3 0 0,0-2-112 0,1 0-16 16,1-4 0-16,0-1 0 16,2-5-192-16,0 2-64 0,3-5 0 0,-1 2 0 15,4-3-1600-15,2 0-320 0,1 0-64 0,0-2-12912 0</inkml:trace>
  <inkml:trace contextRef="#ctx0" brushRef="#br0" timeOffset="935.54">31021 9953 13823 0,'0'0'608'0,"0"0"128"0,0 0-592 0,0 0-144 0,0 0 0 0,0 0 0 16,0 0 2928-16,0 0 544 0,0 0 112 0,0 0 32 15,50 1-144-15,-50-1-16 0,0 0-16 0,0 0 0 16,44-7-2160-16,-44 7-448 0,0 0-64 0,0 0-32 15,37-6-464-15,-37 6-80 0,0 0-32 0,0 0 0 16,0 0-160-16,0 0 192 0,0 0-192 0,0 0 192 16,0 0-32-16,0 0 0 0,0 0 0 0,0 0 0 15,14 48 48-15,-18-38 16 0,2 1 0 0,-2 3 0 16,0 1 0-16,1 1 0 0,0 0 0 0,0 0 0 16,0 0 64-16,2 0 16 0,-2-1 0 0,2-2 0 0,1-13-80 0,0 0-16 15,4 32 0-15,-4-32 0 0,0 0-208 0,0 0 0 16,0 0 0-16,0 0 0 15,0 0-448-15,0 0-48 0,0 0 0 0,0 0 0 16,0 0-320-16,0 0-64 0,51-4-16 0,-45-9-18176 16</inkml:trace>
  <inkml:trace contextRef="#ctx0" brushRef="#br0" timeOffset="1135.02">31296 9625 19343 0,'-4'-3'1728'0,"2"3"-1392"15,-1-3-336-15,2 3 0 0,0 0 3520 0,1 0 640 16,0 0 128-16,0 3 32 0,0-3-1824 0,0 1-352 16,1 4-80-16,1-4-16 0,1 4-1216 0,1 1-240 0,1 1-48 0,-3 0-16 15,-2-7-528-15,0 0 0 0,0 0-160 0,0 0 160 32,0 0-720-32,36 51-32 0,-36-51 0 0,0 0 0 15,0 0-2416-15,23 44-480 0</inkml:trace>
  <inkml:trace contextRef="#ctx0" brushRef="#br0" timeOffset="1666.39">31385 9837 12895 0,'0'31'576'0,"0"-26"112"0,0-4-560 0,0-1-128 0,0 1 0 0,-1 3 0 16,-1 2 3328-16,-1 5 624 0,-1 3 128 0,-1 1 16 16,0 5-640-16,0-2-144 0,1 1-32 0,0-3 0 15,1-3-2128-15,1 0-416 0,0-1-96 0,0-2 0 16,1-4-448-16,-1 0-64 0,4-3-128 0,-1 0 176 16,1-3-176-16,3 0-256 0,-1 0 64 0,1-3 16 15,1 0-832-15,-1 0-160 0,1-4-48 0,0 1 0 16,2-4-1376-16,-2 2-288 0,3-2-48 0,-2 1-16 15,1 2 880-15,-2-2 160 0,0 3 48 0,-1 2 0 0,-3 0 2960 0,1 4 608 16,-2 0 112-16,0 4 32 0,1 2 1328 0,-2 1 272 16,0 5 48-16,0-1 16 0,0 4-1888 0,0-2-368 15,0 5-80-15,0-2-16 0,0-16-400 0,2 32-96 16,-2-32-16-16,0 0 0 0,10 38-240 0,-10-38-48 16,0 0-16-16,0 0 0 0,0 0-352 0,0 0-192 15,0 0 32-15,39 39 0 16,-31-41-576-16,2-4-112 0,-3 0-32 0,3-3 0 15,1-2-832-15,2-4-160 0,4-4-48 0,3-4 0 16,2-4-2736-16,1-2-544 0,2-6-112 0,0-5-32 16,2-2 2080-16,0-2 400 0,0-6 96 0,-1 2 16 0,-2 0 3392 0,-3 5 704 0,-1 4 128 0,-4 5 16 15,-4 5 2080-15,-2 7 400 0,-1 3 96 0,-4 7 16 16,-3 6-528-16,-2 2-96 0,-2 4-32 0,-3 3 0 16,-3 3-1904-16,0 5-384 0,-2 6-80 0,-1 1-16 15,-2 6-272-15,1 2-64 0,-2 5-16 0,1 4 0 16,-2 2 64-16,1 2 16 0,1 2 0 0,2 0 0 15,-1-4-96-15,4-1-16 0,-1 1 0 0,3 1 0 16,0 0-320-16,2-3-64 0,0 0-16 0,3 0 0 16,2-4-256-16,-1-31 0 0,6 51 0 0,-6-51 0 15,12 44-224-15,-12-44-96 0,0 0-32 0,24 41 0 16,-24-41-80-16,0 0-16 16,0 0 0-16,0 0 0 0,49 17-144 0,-49-17-48 0,0 0 0 0,26-16 0 15,-19 8-16-15,0-4-16 0,2 0 0 0,-2-4 0 16,0-3-112-16,-2-1-32 0,0-2 0 0,-4-3-18064 15</inkml:trace>
  <inkml:trace contextRef="#ctx0" brushRef="#br0" timeOffset="1824.14">31679 9743 25791 0,'-2'0'2304'0,"2"0"-1856"0,1 0-448 0,1 0 0 0,0 2 1792 0,0-2 272 0,1 0 48 15,0 0 16-15,-3 0 160 0,0 0 16 0,0 0 16 0,49 0 0 0,-49 0-1360 0,0 0-288 0,60 0-48 0,-60 0-16 0,0 0-480 0,66 4-128 0,-66-4 0 0,0 0 0 0,71 10-608 0,-71-10-192 0,0 0-32 0,68 15-17920 0</inkml:trace>
  <inkml:trace contextRef="#ctx0" brushRef="#br0" timeOffset="2599.92">32049 9884 32255 0,'-14'12'1424'0,"6"-7"304"0,0 1-1392 0,3-1-336 0,3-1 0 0,1-4 0 16,-1 3 1792-16,0 0 304 0,-2 1 48 0,0 2 16 15,1 3-880-15,2-3-160 0,3 0-32 0,2-2-16 16,-4-4-368-16,0 0-64 0,0 0 0 0,44 1-16 16,-44-1-176-16,36-7-16 0,-36 7-16 0,41-15 0 15,-41 15-288-15,38-14-128 0,-38 14 128 0,32-16-128 16,-18 6-240-16,-3 2-128 0,-2 1-16 0,-4-1-16 31,-3 3-48-31,-2-1-16 0,-5 1 0 0,-1 4 0 0,-4-2 144 0,-2 3 48 0,-2 0 0 0,-2 3 0 16,-1 0 272-16,-1 3-192 0,1 3 192 0,1 2-160 0,0 0 160 0,-1 3 0 15,-1 6 160-15,0 3-160 16,2 3 320-16,2-1-48 0,3 1 0 0,2-1 0 0,3-2 48 0,4-2 16 16,2-21 0-16,5 38 0 0,-5-38-160 0,0 0-48 15,0 0 0-15,36 45 0 0,-36-45-272 0,0 0-64 16,49 9-16-16,-49-9 0 16,41-13-320-16,-19 3-64 0,0-1-16 0,2-2 0 15,2-3-64-15,0-3-16 0,-2-3 0 0,1 2 0 16,-1-4-848-16,-2 5-176 0,-3-4-48 0,-1 4 0 15,-3 0 992-15,0 1 192 0,-3-1 32 0,-2 5 16 0,-1 0 2160 0,-2 4 432 16,-1 1 96-16,-2 3 16 0,-2 5-800 0,0-2-144 16,-2 6-48-16,-3 3 0 0,1 0-176 0,-2 6-32 0,-1 2-16 15,-1 2 0-15,0 5-128 0,-3 1-32 0,2 1 0 16,-2-1 0-16,2 0-144 0,0 0-48 0,1-2 0 0,1-1 0 16,0-1-304-16,2-4-64 0,0-2-16 0,1-2 0 15,0-1-208-15,1-3-160 0,1-4 32 0,1 2 0 31,1-4-448-31,1-4-64 0,2-1-32 0,0-1 0 16,4-4-224-16,0 0-64 0,2-3 0 0,21-24 0 31,-9 8-80-31,5 1-32 0,2-4 0 0,8-3 0 0,4-3-1168 0,2 1-256 16,1 2-32-16,-6 3-16 0,-3 3 2544 0,-8 7 720 0,-5 6 48 0,-7 5 0 16,-5 5 592-16,-4 5 128 0,-4-2 32 0,-3 7 0 15,-3 1-496-15,0 2-80 0,-5 3-32 0,0 1 0 0,-2 2-80 0,0 0 0 16,-3 0-16-16,2-1 0 0,0 0-368 0,0-1-80 15,0 2-16-15,1-2 0 0,1 0-144 0,2 0-16 16,1 1-16-16,1 0 0 0,1 0-176 0,3 0 128 16,1 1-128-16,0-13 128 0,0 0 0 0,0 0-128 15,17 44 192-15,-17-44-64 0,0 0 64 0,0 0 0 16,46 37 0-16,-46-37 0 0,0 0 64 0,0 0 0 16,53 29 16-16,-53-29 0 0,0 0 0 0,0 0 0 15,0 0 0-15,53 26 0 0,-53-26-112 0,0 0-32 16,0 0 0-16,0 0 0 0,0 0 32 0,0 0 0 15,0 0 0-15,0 37 0 0,-10-30 0 0,-2-1 0 16,-3 3 0-16,-2-1 0 0,-3 0-448 0,-1 2-96 16,0 0 0-16,-6 2-16 15,-3-3-896-15,-1 2-176 0,0 1-48 0,-3 1-13584 16,-6 2-2704-16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15:10:35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2850 5153 30063 0,'-1'2'2672'0,"-1"-2"-2144"0,-1 3-528 0,1-3 0 0,-2 1 1600 0,1 1 192 0,1-2 64 0,1 0 0 0,1 0-608 0,0 0-112 0,0 0-32 0,1 0 0 0,0 0-592 0,0 0-128 0,2 0-32 0,1-2 0 0,1 1-96 0,-1 1 0 0,3-3-16 0,0 1 0 0,1 0-32 0,0 0 0 0,3 2 0 0,-1-4 0 0,1 4 32 0,0-2 0 0,1 2 0 0,-1-3 0 0,-11 3-64 0,0 0-16 0,0 0 0 0,57-5 0 0,-57 5-32 0,0 0 0 0,0 0 0 0,55-6 0 0,-55 6 32 0,0 0 0 16,0 0 0-16,62-6 0 0,-50 6 16 0,-12 0 0 0,0 0 0 0,0 0 0 0,56-2-48 0,-56 2 0 0,0 0 0 0,0 0 0 0,51 0 0 0,-51 0-128 0,0 0 192 0,0 0-64 0,62 0 32 0,-62 0 0 0,0 0 0 0,0 0 0 0,61 3 16 0,-61-3 0 0,0 0 0 0,0 0 0 0,62 9-32 0,-62-9 0 15,0 0 0-15,0 0 0 0,67 7-144 0,-67-7 160 16,0 0-160-16,0 0 160 0,71 11-160 0,-71-11 0 16,0 0 0-16,0 0 128 0,61 8-128 0,-61-8 160 15,0 0-160-15,0 0 160 0,65 5-160 0,-65-5 0 16,0 0 144-16,0 0-144 0,54 0 176 0,-54 0-48 16,0 0 0-16,0 0 0 0,57 1-128 0,-57-1 192 15,0 0-192-15,0 0 192 0,52-4-64 0,-52 4 0 16,0 0 0-16,0 0 0 0,48-3 32 0,-48 3 0 15,0 0 0-15,0 0 0 0,50-3-160 0,-50 3 0 0,0 0 144 16,0 0-144-16,48-6 0 0,-48 6 144 0,0 0-144 0,0 0 0 16,53-2 144-16,-41 0-144 0,1 2 0 0,-1-2 144 15,-1 2-144-15,-1-4 0 0,0 4 0 0,0-4 0 16,0 4 0-16,1-2 0 0,-11 2 128 0,0 0-128 16,0 0 0-16,53 0 0 0,-53 0 0 0,0 0 0 15,0 0 0-15,51-6 0 0,-41 6 0 0,0-3 0 16,-10 3 128-16,0 0-128 0,0 0 0 0,54-1 128 15,-54 1-128-15,0 0 0 0,46-9 144 0,-46 9-144 16,0 0 0-16,0 0 144 0,50-7-144 0,-50 7 0 16,0 0 144-16,0 0-144 0,61 0 0 0,-61 0 144 15,0 0-144-15,0 0 0 0,58 1 0 0,-58-1 0 16,0 0 0-16,0 0 0 0,53 4 0 0,-53-4 0 16,0 0 0-16,0 0 0 0,0 0 0 0,60 6 0 0,-60-6 0 0,0 0 128 15,0 0-128-15,49-1 0 0,-49 1 144 0,0 0-144 16,0 0 160-16,53 4-160 0,-53-4 128 0,0 0-128 15,0 0 0-15,55 3 144 0,-55-3-144 0,0 0 160 16,0 0-160-16,0 0 160 0,58 3-32 0,-58-3 0 16,0 0 0-16,0 0 0 0,49 2-128 0,-49-2 0 15,0 0 0-15,0 0 128 0,56-2-128 0,-56 2 0 16,0 0 0-16,0 0 128 0,47-10-128 0,-47 10 0 16,0 0 144-16,0 0-144 0,47-6 0 0,-47 6 0 15,0 0 0-15,0 0 128 0,0 0-128 0,49-3 0 16,-39 2 0-16,-1-1 0 0,1-2 0 0,0 4 0 15,0-3 0-15,-2 1 0 0,2 1 0 0,0 1 0 16,-10 0 0-16,0 0 128 0,0 0-128 0,0 0 0 0,54 3 0 16,-45-3 0-16,0 0 784 0,-2 0 192 0,2 0 48 15,-1-2 0-15,1 1-832 0,0 1-128 0,-9 0-64 0,0 0 0 32,0 0-816-32,0 0-144 0,41-7-48 0,-35 7 0 0,0-2 816 0,0-1 192 0,0 2 0 0,0 1 0 15,-1-2 0-15,0 1 0 0,-1-2 0 0,1 3 0 16,-1-2 0-16,-2 0 0 0,2 0 0 0,-2 2 0 15,1-3-176-15,-1 2 176 0,1-1-192 0,-2 2 192 32,2-3-704-32,-1 2-48 0,-1 1 0 0,2-4 0 0,-2 3-288 15,0 0-64-15,0 1-16 0,1 0-13680 0,-1-3-2736 0</inkml:trace>
  <inkml:trace contextRef="#ctx0" brushRef="#br0" timeOffset="1701.51">3852 5453 911 0,'0'-5'0'0,"0"3"0"0,0-1 0 16,0 2 0-16,-1-1 2976 0,1-2 512 0,0 4 96 0,0-6 32 0,0-3 416 0,0-1 96 0,0-5 16 0,0 2 0 0,1-3-1120 0,-2 1-208 0,1 1-64 0,-2 2 0 0,1-1-1456 0,-1 4-288 0,-1-1-64 0,-1 1-16 0,0 2-224 0,-1 2-64 0,0 1 0 0,-2 4 0 0,1 0-128 0,-1 2-16 0,-2 2-16 0,1 4 0 0,-2 3-272 15,1 0-48-15,-1 6-16 0,1 0 0 0,1 1-144 0,0 4-256 16,0 4 64-16,0 2 16 0,2-5-96 0,1-1-32 16,1-1 0-16,1-1 0 0,2-2 112 0,1 5 0 15,0-1 16-15,2-2 0 16,2 1-208-16,-4-21-32 0,0 0-16 0,19 38 0 0,-19-38 128 0,0 0 32 16,0 0 0-16,0 0 0 15,51-3-128-15,-40-4-32 0,0-3 0 0,2-5 0 16,-1 2-272-16,2-5-48 0,1-1-16 0,1-4 0 15,-3 5-576-15,1-4-112 0,1 2-16 0,1-2-16 16,0-2 208-16,-1 4 32 0,-2-2 16 0,0 3 0 16,-2 3 512-16,-3 3 96 0,0 4 32 0,-2-1 0 0,-2 4 720 0,0 0 128 0,-2 2 48 15,0 4 0-15,0 0 528 0,-2 1 96 0,0 4 32 16,0 2 0-16,0 0 368 0,-2 3 80 0,2 0 0 0,-1 2 16 16,-1 0-192-16,1 3-32 0,-2 1-16 0,2 0 0 15,-2 3-720-15,1-5-144 0,1 0-16 0,-1-1-16 16,4 3-32-16,-2-4 0 0,1-2 0 0,-1 0 0 15,1 0-112-15,0-1-16 0,1 0-128 0,-1-2 192 16,-1-1-192-16,1-2 0 0,-1-1 0 0,1 0 0 16,-1-1 0-16,0-2 0 0,2-2-128 0,-1 2 128 15,0-4-352-15,0 0 32 0,2-2 16 0,0-3 0 16,1 0 32-16,1-4 0 0,0 1 0 0,1-1 0 16,-1 4 48-16,0-4 16 0,1 1 0 0,2-1 0 15,0 2-496-15,0-1-80 0,-2 0-32 0,1-1 0 16,1 3-464-16,-2 0-112 0,0 2-16 0,-1 2 0 15,0 2 560-15,-1 0 96 0,1-1 32 0,-2 4 0 16,1 1 848-16,-1 0 192 0,0 0 16 0,0 4 16 0,0-2 640 16,0 2 128-16,-1 2 32 0,0 0 0 0,0 4 240 0,1-2 48 15,-2 0 16-15,1 1 0 0,0 1-688 0,0 2-128 16,0 1-16-16,0-4-16 0,0 5-368 0,1 1-80 16,-2-3-16-16,0 2 0 0,2-4-144 0,-2 1 0 15,1-1 144-15,1 2-144 0,-1-2 0 0,1 2 0 16,-3-12 0-16,0 0 0 15,11 39-528-15,-11-39-176 0,0 0-48 0,11 34-17008 0</inkml:trace>
  <inkml:trace contextRef="#ctx0" brushRef="#br0" timeOffset="2132.75">4358 5313 12895 0,'1'-3'576'0,"-1"3"112"0,0 0-560 0,1-3-128 0,-1 3 0 0,0-1 0 0,1 1 2480 0,-1 0 464 0,2 0 80 0,0 1 32 0,0 2-384 0,-2-3-80 0,0 0-16 0,0 0 0 0,0 0-1696 0,0 0-352 0,0 0-64 0,0 0-16 0,0 0-176 0,36 36-32 0,-36-36-16 0,0 0 0 0,0 0 240 0,0 0 48 0,13 37 16 0,-13-37 0 0,0 0-80 0,3 31 0 0,-3-18-16 0,0 2 0 0,0-1-176 0,0 1-16 16,0 1-16-16,0-16 0 0,2 28-224 0,-2-28 0 16,0 0 128-16,3 30-128 0,-3-30 0 0,0 0 0 15,0 0-144-15,5 31 144 16,-3-28-448-16,-1 2 0 0,-1-3 0 0,1 0 0 0,-1-1 144 0,1-1 48 15,-1 0 0-15,0-1 0 0,0-1 256 0,0 0 192 16,0 0-16-16,0-2-16 0,2-1-160 0,-2 1 160 16,0-2-160-16,1 3 160 15,-1-4-800-15,1 4-176 0,0-4-16 0,2 3-15232 0</inkml:trace>
  <inkml:trace contextRef="#ctx0" brushRef="#br0" timeOffset="2465.88">4623 5238 6447 0,'0'-1'576'0,"0"-2"-576"0,0 3 0 0,0-2 0 15,-1 2 4688-15,1 0 832 0,0 2 176 0,0-2 16 16,0 0-1360-16,0 3-288 0,1 1-48 0,-1 2-16 16,0 1-2576-16,0 4-512 0,-1 2-96 0,0 3-32 15,-1 3-256-15,-3 1-48 0,0 4-16 0,-2-2 0 0,0 4-176 0,-4 6-32 16,-3 8-16-16,-4 2 0 0,0-5-80 16,-3 5-16-16,-7 11 0 0,-3 1 0 0,-1-3-144 0,1-4 0 15,0 0 144-15,3-6-144 0,3-5 0 0,1-2 0 16,3-1 0-16,2-2 0 0,3-7-368 0,2-4 16 15,4-5 0-15,0-2 0 16,3-4-432-16,1-3-96 0,2-4-16 0,3-4-18688 0</inkml:trace>
  <inkml:trace contextRef="#ctx0" brushRef="#br0" timeOffset="3633.5">4976 5362 11055 0,'0'-2'976'0,"0"2"-784"0,1 0-192 0,-1 0 0 0,0 0 1792 0,1 0 320 0,-1 0 64 0,2-3 16 0,-1 0 752 0,0 1 128 0,2-2 48 0,-2 0 0 0,1 2-1120 0,-1-2-208 0,2-1-64 0,-2 4 0 0,2-3-992 0,-1 2-208 0,-1-1-32 0,2 2-16 0,-1-1-480 0,0-1 128 0,0 2-128 0,-1 1 0 16,2-3-512-16,-1 3-128 0,1-3-48 0,-2 3 0 15,0-4-272-15,2 3-48 0,-2 0-16 0,0 1 0 16,0-3 240-16,1 2 32 0,-2 1 16 0,1 0 0 0,-1 0 736 0,-1-3 0 0,1 3 0 0,0 0 0 16,0 0 576-16,-2 0 96 0,1 0 32 0,0 0 0 15,0 0 128-15,-1 0 48 0,1 0 0 0,1 0 0 16,-1 0-288-16,1 0-48 0,-1 0-16 0,1 3 0 15,-2-3-384-15,2 0-144 0,0 0 0 0,0 0 144 16,2 1-144-16,-2 2 0 0,1-3 0 0,-1-3 0 16,0 6-160-16,0-3 160 0,0 0-208 0,0 1 80 15,0 0 128-15,0 0 0 0,0 2 0 0,-1-3-128 0,1 1 288 0,-2 1 64 16,1 1 16-16,0-2 0 0,0 4 208 0,0-1 32 16,-1 0 16-16,2 1 0 0,-1-1-96 0,1 3-16 15,0-1 0-15,0 4 0 0,0-10-144 0,0 0-48 16,5 39 0-16,-5-39 0 0,5 32-64 0,-5-32 0 15,5 44-128-15,-3-15 192 0,1 2 0 0,-2 1 0 16,0 3 0-16,1 2 0 0,-1 2 32 0,-1 1 0 16,-1-6 0-16,1-3 0 0,0-5-224 0,-2-5 0 15,1-3 0-15,1-18 0 0,-1 22 0 0,1-22 0 16,-1 13 0-16,1-12 0 0,0-1 0 0,0-1-240 16,-2-5 32-16,1-3 0 15,1-3-224-15,-2-2-32 0,0-2-16 0,1-3 0 16,0-2-960-16,0 2-192 0,-1-1-32 0,2-5-16 15,0 0-624-15,0 1-128 0,2 0-32 0,-2 2 0 16,2-3 1104-16,2 3 208 0,0-3 64 0,2 3 0 0,1 2 880 0,1 4 208 0,0 1 0 0,1 3 0 16,1-1 1280-16,0 4 272 0,-10 9 48 0,19-14 16 15,-19 14 160-15,24-15 16 0,-24 15 16 0,0 0 0 16,0 0-656-16,48-10-144 0,-48 10-32 0,0 0 0 16,0 0-320-16,0 0-64 0,51 16-16 0,-51-16 0 15,0 0-176-15,0 0-32 0,0 0-16 0,0 0 0 16,23 37-176-16,-23-30-48 0,-2 2 0 0,-1 4 0 15,-1-3-128-15,-1 2 0 0,-2-2 144 0,1-4-144 16,1 2 0-16,-1 0-128 0,-1-2 0 0,-3 2 0 16,1 0-320-16,0-1-48 0,2-4-16 0,-2 0 0 15,3-1-432-15,0 0-80 0,1 0-32 0,0-4 0 16,1 0 160-16,-1 0 48 0,3-1 0 0,2 0 0 0,0 0 848 0,0-1 0 16,2 2 0-16,1 1 192 0,1-2 864 0,-4 3 176 15,0 0 48-15,0 0 0 0,0 0-208 0,0 0-48 16,0 0 0-16,0 0 0 0,53 6-512 0,-53-6-96 15,0 0-32-15,0 0 0 0,0 0-16 0,49 26-16 16,-49-26 0-16,0 0 0 0,0 0-160 0,44 31-48 16,-44-31 0-16,0 0 0 0,0 0-416 0,0 0-96 15,40 35-16-15,-40-35 0 16,0 0-448-16,0 0-112 0</inkml:trace>
  <inkml:trace contextRef="#ctx0" brushRef="#br0" timeOffset="3882.36">5400 5543 8287 0,'-1'-8'736'0,"0"4"-592"0,1 2-144 0,0 0 0 0,0 0 4416 0,0-2 864 0,0 2 160 0,1-1 48 0,1-3-1440 0,3 0-272 0,0-1-64 0,1-3-16 0,-6 10-2448 0,14-15-480 0,-14 15-112 0,0 0-16 0,21-14-224 0,-21 14-48 0,0 0-16 0,0 0 0 0,0 0-352 0,0 0 128 0,0 0-128 0,0 0 0 0,0 0 0 0,0 0-128 0,0 0 0 0,42 35 0 15,-42-35-16-15,0 0 0 0,2 26 0 0,-2-26 0 16,0 0 144-16,0 0 0 0,2 31-144 0,-2-31 144 16,0 0-256-16,0 0 32 0,0 0 0 0,0 0 0 15,0 0-272-15,0 0-48 0,0 0-16 0,0 0-11856 16,0 0-2384-16</inkml:trace>
  <inkml:trace contextRef="#ctx0" brushRef="#br0" timeOffset="4282.68">5506 5305 10127 0,'-1'0'896'0,"0"0"-704"16,0 1-192-16,1-1 0 0,0 0 3792 0,0 1 736 15,0 2 144-15,0-3 16 0,0 0-1328 0,0 0-272 16,0 0-48-16,0 0-16 0,21 38-2096 0,-21-38-416 16,0 0-96-16,0 0-16 15,0 0-784-15,34 47-176 0,-34-47-16 0,0 0-16 16,0 0-1344-16,26 48-272 0,-26-48-48 0,0 0-16 15,15 41-128-15,-15-41-32 0,0 0 0 0,9 41 0 16,-9-41 848-16,0 0 176 0,0 0 16 0,6 36 16 0,-6-36 2400 0,0 0 464 0,0 0 112 0,1 27 0 16,-1-27 544-16,0 0 96 0,0 0 32 0,0 0 0 15,0 0-672-15,0 0-144 0,0 0-32 0,0 0 0 16,0 0-848-16,0 0-160 0,0 0-32 0,13-16-16 16,-10 7-544-16,2-1-96 0,0 0-32 0,0-1 0 31,1 4-592-31,0-3-128 0,2 1-32 0,-2 0 0 0,-6 9 288 0,15-13 64 0,-15 13 16 0,0 0 0 15,0 0 880-15,0 0 160 0,0 0 32 0,0 0 16 16,0 0 512-16,0 0 112 0,49 15 0 0,-49-15 16 16,0 0-80-16,0 0-32 0,0 0 0 0,21 38 0 15,-21-38-464-15,0 0-80 0,0 0-32 0,0 0 0 16,0 0-864-16,0 0-160 0,0 0-32 0,0 0-16 16,0 0-1488-16,54 19-288 0,-54-19-64 0,0 0-10720 15</inkml:trace>
  <inkml:trace contextRef="#ctx0" brushRef="#br0" timeOffset="4682.7">5929 5456 8287 0,'1'-4'368'0,"-1"0"80"0,0 3-448 0,0 1 0 16,0 0 0-16,0 0 0 0,-1-1 2736 0,0-2 464 16,-3 2 80-16,1-1 32 0,-2-2 272 0,-2 1 48 15,1 1 16-15,-1 1 0 0,1-2-1504 0,-2 3-288 16,2 0-64-16,0 0-16 0,0 0-992 0,0 3-192 16,-1 0-32-16,2 4-16 0,0-5-304 0,2 4-64 15,-1 4-16-15,0 3 0 0,1-2-160 0,1 1 0 16,1 0 0-16,0 1 128 0,1-13 0 0,0 31-128 0,0-31 192 15,4 29-64-15,-4-29-128 0,0 0 192 0,0 0-192 0,0 0 192 16,0 0-192-16,0 0 0 0,45 25 0 0,-45-25-176 16,19-18-80-16,-8 4 0 0,3-7-16 0,-1-3 0 31,2 0-496-31,-1-5-112 0,-1 2-16 0,0-3 0 16,-1 2-1424-16,0-4-304 0,1 1-48 0,-2-4-16 15,-1 3 160-15,-2-3 32 0,0 1 0 0,-3 2 0 0,-3 3 1760 0,0-2 352 0,-2 3 80 0,-3 2 16 16,1 1 2144-16,-2 3 416 0,0 6 96 0,-1 5 0 15,1 6 496-15,-2 2 80 0,1 3 32 0,-1 4 0 16,1 5-1456-16,-1 3-304 0,1 2-48 0,0 2-16 16,3-1-512-16,-1 3-96 0,2 8-32 0,2 5 0 15,2 7 32-15,2 4 0 0,2 5 0 0,0-3 0 16,3-2-96-16,-1-2 0 0,1-5-16 0,-10-35 0 0,21 64-240 16,-21-64-32-16,25 56-16 0,-25-56 0 15,26 48-976-15,-26-48-192 0,24 41-32 0,-24-41-19360 16</inkml:trace>
  <inkml:trace contextRef="#ctx0" brushRef="#br0" timeOffset="5049.3">6598 5320 15887 0,'0'0'336'0,"6"-10"80"0,-6 10 16 0,0 0 32 0,0 0-464 0,0 0 0 0,0 0 0 0,0 0 0 0,0 0 4688 0,0 0 848 0,54 16 160 0,-54-16 48 0,0 0-3344 0,0 0-672 0,48 41-128 0,-48-41-16 0,0 0-816 0,0 0-176 0,25 42-16 0,-25-42-16 0,0 21-288 0,-4-11-48 0,-1 2-16 0,-3-2 0 0,0 0-16 16,-1 0-16-16,-1-2 0 0,2-1 0 0,-1-1-176 0,0-3-192 0,2-3 32 0,-1-2 16 0,1-2-432 0,2-2-64 0,3-1-32 0,-1-6 0 16,2 1-672-16,1-7-144 0,2-5-32 0,3-9-15936 15</inkml:trace>
  <inkml:trace contextRef="#ctx0" brushRef="#br0" timeOffset="5265.96">6750 5050 3679 0,'0'0'320'0,"2"0"-320"15,-1-2 0-15,1-2 0 0,4-5 3920 0,3-3 720 16,5-4 144-16,3-3 16 0,0 2 352 0,-1 5 64 16,-16 12 16-16,0 0 0 0,0 0-3104 0,0 0-608 15,45 34-128-15,-45-34-32 0,6 52-32 0,-5-18-16 16,2 1 0-16,-2 6 0 0,0 0-304 0,1 1-64 16,-1 1-16-16,0-4 0 0,1-7-288 0,1 1-64 15,2 1-16-15,-1-1 0 0,-4-33-368 0,10 47-192 16,-10-47 192-16,13 57-192 0,-13-57 0 0,19 64 0 15,-9-29 0-15,-10-35-144 16,14 59-624-16,-14-59-112 0,10 51-16 0,-10-51-16 16,5 42 336-16,-5-42 64 0,-1 41 0 0,-3-26 16 15,1-2-176-15,-4 2-32 0,0-5-16 0,0-3 0 16,-2-1 80-16,-1-1 0 0,-2-1 16 0,1-4 0 16,-1 0-288-16,0-2-64 0,-2-5-16 0</inkml:trace>
  <inkml:trace contextRef="#ctx0" brushRef="#br0" timeOffset="5416.5">6753 5417 16575 0,'0'-2'1472'16,"1"1"-1168"-16,0-2-304 0,1 3 0 0,-1 0 4176 0,0-2 784 0,-1 2 160 0,0 0 16 15,25-14-2320-15,-25 14-448 0,37-10-112 0,-37 10-16 16,47-12-1360-16,-47 12-288 0,53-13-48 0,-53 13-16 16,61-14-528-16,-61 14-256 0,69-16 32 0,-30 8-19600 15</inkml:trace>
  <inkml:trace contextRef="#ctx0" brushRef="#br0" timeOffset="5945.36">7636 5161 28559 0,'-10'-10'1264'0,"5"4"272"0,1 1-1232 0,2 2-304 0,0 1 0 0,1 0 0 16,1 2 1856-16,-1-4 304 0,1-2 64 0,-1 0 16 15,1 0-656-15,1-3-128 0,3 2-32 0,-1-5 0 16,2 5-1008-16,3-3-208 0,-1 2-32 0,2 0-16 16,-9 8-160-16,18-12-176 0,-18 12 48 0,0 0 0 15,0 0-256-15,0 0-32 0,0 0-16 0,46 0 0 16,-46 0-32-16,0 0-16 0,0 0 0 0,15 41 0 15,-15-41 672-15,4 42 144 0,-3-14 32 0,0 3 0 0,-1 7 176 0,1 7 32 16,2-1 16-16,-1 3 0 0,1 0-160 0,-2-1-48 16,2-3 0-16,-1 8 0 0,0 2-64 0,1 4 0 15,-2 0-16-15,0-3 0 0,1-7 80 0,-1-5 32 16,3-4 0-16,-3-8 0 0,0-4-192 0,0-1-32 16,-1-25-16-16,4 40 0 0,-4-40-448 0,1 24-96 15,-1-24-16-15,0 0 0 16,0 0-128-16,-1 10-16 0,0-16-16 0,0-4 0 15,-2-6-736-15,2-4-160 0</inkml:trace>
  <inkml:trace contextRef="#ctx0" brushRef="#br0" timeOffset="6182.33">7727 5082 28559 0,'1'-6'1264'0,"-1"2"272"0,2 2-1232 0,-1-1-304 0,0 2 0 0,-1 1 0 15,1 1 2640-15,3 2 480 0,-4-3 80 0,0 0 32 16,0 0-1696-16,0 0-352 0,56 41-64 0,-56-41-16 15,0 0-432-15,58 50-96 0,-58-50 0 0,37 35-16 16,-37-35-288-16,33 38-48 0,-33-38-16 0,0 0 0 16,36 51-208-16,-36-51 0 0,0 0 0 0,11 43 0 15,-11-43-176-15,-2 26-16 0,-3-16-16 0,-3 3 0 16,0-1 32-16,-5 0 16 0,1 1 0 0,0-3 0 16,-2-1-160-16,-1 0-48 0,0-3 0 0,2-1 0 15,2-2-208-15,-2-3-64 0,1 0 0 0,1-8 0 16,1 2-1024-16,1-5-224 0</inkml:trace>
  <inkml:trace contextRef="#ctx0" brushRef="#br0" timeOffset="6433.5">8129 5139 17503 0,'0'0'1552'15,"0"0"-1232"-15,0 0-320 0,0 0 0 0,0 0 3376 0,0 0 608 16,0 0 128-16,43 32 32 0,-43-32-1296 0,0 0-256 15,46 47-48-15,-46-47-16 0,0 0-1584 0,27 53-320 16,-27-53-64-16,4 34-16 0,-6-17-96 0,-2 0-32 16,-1 2 0-16,-3 0 0 0,0-5-96 0,-3 2 0 15,0 1-16-15,-2-4 0 0,0 0-144 0,-1-1-32 16,0-3 0-16,0-2 0 0,-1-1-128 0,0-3 0 16,1 0 0-16,1-5 0 15,-1 1-320-15,2-6-80 0,-1-1-32 0,2-2 0 16,1-5-448-16,3-1-80 0,2-1-32 0,4-2-18016 0</inkml:trace>
  <inkml:trace contextRef="#ctx0" brushRef="#br0" timeOffset="6716.99">8327 5247 29487 0,'0'0'1296'0,"0"0"288"16,0 0-1264-16,0 0-320 0,0 0 0 0,0 0 0 15,0 0 2688-15,0 0 464 0,0 0 112 0,0 0 0 16,0 0-1584-16,0 0-320 0,40-10-64 0,-37 5-16 15,-3 5-672-15,9-6-144 0,-7 4-16 0,1 2-16 16,-1 0-304-16,-2 0-128 0,0 0 128 0,0 0-128 0,0 0 0 16,6 35-320-16,-6-35 48 0,0 32 16 0,0-32 0 0,-1 39 16 15,1-39 0-15,-2 38 0 0,2-38 240 0,-1 35-192 16,1-35 192-16,-2 37-192 0,2-37 192 0,2 31 0 16,-2-31 0-16,0 0 0 0,7 32-192 0,-7-32 48 15,0 0 16-15,0 0 0 16,0 0-272-16,0 0-48 0,0 0-16 0,0 0 0 15,0 0-80-15,42-15-16 0,-36 2 0 0,2 2-11952 16,-2-3-2400-16</inkml:trace>
  <inkml:trace contextRef="#ctx0" brushRef="#br0" timeOffset="7116.09">8443 5013 24879 0,'-5'-4'1088'0,"3"4"256"0,-1-2-1088 0,2 2-256 0,0 0 0 0,0 0 0 16,-1 0 2688-16,2 2 496 0,-1-2 80 0,1 0 32 15,0 0-1600-15,0 0-320 0,0 0-64 0,0 0-16 16,17 39-1008-16,-17-39-288 0,0 0 0 0,0 0 128 31,40 44-704-31,-40-44-160 0,0 0-32 0,36 38 0 16,-36-38-1920-16,0 0-384 0,38 54-64 0,-38-54-32 0,20 44-592 16,-20-44-112-16,11 47-32 0,-11-47 0 0,6 45 2016 0,-6-45 400 15,0 37 80-15,0-37 0 0,-3 33 5312 0,3-33 1072 0,-8 34 208 0,8-34 32 16,-5 28-1248-16,5-28-256 0,-5 20-64 0,5-20 0 15,0 0-2416-15,0 0-480 0,0 0-112 0,0 0 0 0,0 0-512 16,0 0-128-16,0 0 0 0,0 0 0 16,11-14-304-16,-6 2-128 0,3-4-16 0,-1-3-16 15,3-2-1504-15,1 1-288 0,2-2-64 0,-1 0-16 16,0 1-400-16,-1 5-80 0,1 2 0 0,-12 14-16 0,16-15 2960 0,-16 15 608 16,0 0 112-16,0 0 32 0,0 0 2128 0,0 0 448 15,0 0 64-15,28 37 32 0,-28-37-1776 0,0 0-368 16,7 39-64-16,-7-39 0 0,0 0-608 0,0 0-112 15,14 37-32-15,-14-37 0 0,0 0-320 0,0 0-64 16,0 0-16-16,0 0 0 0,0 0-400 0,46 10-96 16,-46-10-16-16,20-19 0 15,-8 9-576-15,0-5-112 0,2 2-16 0</inkml:trace>
  <inkml:trace contextRef="#ctx0" brushRef="#br0" timeOffset="7316.75">9026 5023 4607 0,'3'-10'400'0,"-1"6"-400"0,-1-1 0 0,-1 4 0 0,0 1 5184 0,0 0 960 0,-3 4 192 0,1 2 48 15,-3 3-1872-15,-3 7-368 0,1 4-80 0,-2 4-16 16,2 6-2320-16,1 3-448 0,0 6-112 0,2-1-16 16,1 5-432-16,2-3-80 0,1-1-32 0,1-4 0 15,-1-35-64-15,5 57-16 0,-5-57 0 0,9 57 0 16,-9-57-400-16,9 38-128 0,-9-38 0 0,0 0 0 16,15 42-832-16,-15-42-208 0,0 0-48 0,0 0-16 15,0 0-112-15,0 0 0 0,0 0-16 0,32-7-18208 16</inkml:trace>
  <inkml:trace contextRef="#ctx0" brushRef="#br0" timeOffset="7484.1">8869 5056 36863 0,'-4'4'1632'0,"3"-4"336"0,-1 1-1584 0,1-1-384 15,1 0 0-15,1 0 0 0,-1 0 1312 0,0 0 176 16,0 0 48-16,0 0 0 0,0 0-576 0,0 0-128 15,56 3 0-15,-56-3-16 0,0 0-816 0,54-4 0 16,-54 4-256-16,0 0-13088 16,61 0-2608-16</inkml:trace>
  <inkml:trace contextRef="#ctx0" brushRef="#br0" timeOffset="8052.92">9139 5348 30399 0,'0'0'2704'0,"0"0"-2160"0,0 0-544 0,0 0 0 15,0 0 1760-15,0 0 240 0,0 0 48 0,0 0 16 16,0 0-144-16,0 0-48 0,0 0 0 0,44 25 0 16,-44-25-1040-16,32-19-192 0,-12 4-64 0,-1-2 0 15,1 0-336-15,0 0-80 0,-2-5-16 0,0 5 0 16,-3-1-352-16,-3 3-80 0,-1 1-16 0,-3 4 0 16,-2-2-384-16,-4 6-80 0,-1 0 0 15,-1 2-16 1,-3-1 64-16,-5 4 16 0,1-2 0 0,-4 6 0 0,-2-2-384 0,-1 4-80 0,-4 0-16 0,1 3 0 15,-2 1 480-15,2 1 112 0,1 0 16 16,1 5 0-16,4-2 576 0,2 2 288 0,2 1-32 0,2 4 0 16,5-20 160-16,-4 41 32 0,4-41 0 0,4 37 0 0,-4-37 256 0,0 0 64 15,14 52 16-15,-14-52 0 0,0 0-144 0,22 43-48 16,-22-43 0-16,0 0 0 0,0 0-304 0,46 41-64 16,-46-41-16-16,0 0 0 0,0 0-352 0,54 10-80 15,-54-10-16-15,0 0 0 16,47-16-576-16,-47 16-112 0,31-25-32 0,-15 10 0 15,3-5-1280-15,-1 1-256 0,1-4-48 0,-1 2-16 16,3-1 320-16,-2 0 48 0,-1 6 16 0,0 0 0 0,-1 0 3184 0,-17 16 640 16,25-15 128-16,-25 15 16 0,0 0 1424 0,0 0 288 15,40 0 48-15,-40 0 16 0,0 0-2080 0,0 0-400 16,30 50-96-16,-30-50-16 0,0 0-224 0,14 49-48 16,-14-49-16-16,6 34 0 0,-6-34-176 0,0 0-16 15,1 46-16-15,-1-46 0 0,0 0-224 0,-4 33-32 0,4-33-16 0,0 0 0 16,0 0-208-16,-6 22 0 0,6-22 0 0,0 0 0 31,-3-4-512-31,1-2 16 0,1-4 0 0,-1-1 0 16,2 1-32-16,0-4-16 0,0-4 0 0,2-5 0 0,1 5 144 0,0-5 16 0,2-2 16 0,1 0 0 15,2 0 176-15,0-1 48 0,2 1 0 0,0 7 0 16,-1 4 144-16,1 2-160 0,-10 12 160 0,25-16-160 16,-25 16 160-16,0 0 0 0,40-10 128 0,-40 10-128 15,0 0 0-15,47 7-128 0,-47-7 0 0,0 0-12608 16,49 13-2528-16</inkml:trace>
  <inkml:trace contextRef="#ctx0" brushRef="#br0" timeOffset="80217.61">25555 6903 7359 0,'-5'7'656'0,"0"-3"-528"0,2 1-128 0,1-2 0 15,0 0 1408-15,0-2 240 0,-2 5 48 0,-2 3 16 0,-3 3 384 0,0 4 80 0,0 0 0 0,0-2 16 0,3 1-656 0,2-2-144 0,1 0-32 0,3-3 0 0,3 1-320 0,2-1-64 0,4-4-16 0,1 0 0 0,3-2-64 0,2-1-32 0,4 0 0 0,3-1 0 0,2-2-16 0,3 0 0 0,2 0 0 0,0 0 0 0,-3-2-288 0,4 2-64 0,4-3-16 0,8 2 0 16,6-4-256-16,2 2-48 0,-15 3-16 0,3-4 0 16,9 4-160-16,4-3 0 0,4 3 0 0,0 0 128 15,-5 3-128-15,-1-3 0 0,-2 0 0 0,-2 0 0 16,0-3 192-16,1 2-64 0,3-1 0 0,0-1 0 15,1 2 32-15,-2 1 0 0,2-2 0 0,-1-1 0 16,-7-1-160-16,1 1 192 0,3-4-192 0,1-1 192 16,0 0-192-16,1-3 0 0,1 0 144 0,-1-1-144 0,1-1 0 15,-2 1 0-15,-1-4 0 0,-4 0 0 0,-1 0 0 0,-3-5 0 16,-2 1 0-16,-5 1 0 0,-5 3 0 0,0 0 0 16,-3-5 0-16,1-1 0 0,-1 0 0 0,-3-4 0 15,-1 1 0-15,-3-3 128 0,-1-1-128 0,-4-3 0 16,-1 1 0-16,-2-1 0 0,-1-3 0 0,-4-6 0 15,0-1 0-15,-3-3 128 0,-3-1-128 0,0-7 0 16,-4 0 0-16,-1 1 0 0,-1 1-192 0,-2-1-16 16,-4-2 0-16,-1-1 0 15,-3 2-368-15,-3 0-64 0,-1 2 0 0,-5 4-16 16,-2 1-48-16,-6 8-16 0,-3 7 0 0,-1 5 0 16,-5 9 224-16,-4 6 48 0,-5 2 16 0,2 7 0 0,3 2 432 0,1 2 0 15,-3 1 144-15,-8 3-144 0,-12 1 240 0,-7 6-64 16,0-1-16-16,3 4 0 0,7 0-160 0,-4 3 192 0,-6 3-192 15,-3 3 192-15,-1 1-32 0,4 0 0 0,8 4 0 0,-2 5 0 16,0 3-160-16,6 3 0 0,11-9 144 0,-4 9-144 16,-7 6 128-16,-1 4-128 0,6 2 160 0,5 1-160 15,5 0 256-15,4 0-32 0,0 3-16 0,3 0 0 16,9-9-32-16,3 1-16 0,4 5 0 0,3-4 0 16,5 1-160-16,4 0 0 0,6 1 0 0,3-3 0 15,4-4 0-15,4-3 0 0,-1-42 0 0,13 74 0 16,-13-74-176-16,25 61 48 0,-25-61 0 0,40 53 0 15,-40-53-704-15,56 48-144 0,-56-48-32 0,69 43-9024 16,-69-43-1808-16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15:15:42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10091 12555 40319 0,'-2'4'3584'0,"0"-2"-2880"0,-1 3-560 0,1 0-144 0,-3 1 800 0,1 0 128 0,0 1 32 0,2-2 0 0,-1 0-256 0,1 1-64 0,-2 4 0 0,-2 3 0 0,0 8-112 0,-3 5-16 0,2 1-16 0,-1 1 0 0,1 0-80 0,1 0-16 0,1 1 0 0,0-1 0 0,1 3-400 0,2 0 0 0,2 1 128 0,0-1-128 0,0 1 144 0,1-1 0 0,1-1 0 0,2-2 0 0,0 0-144 0,-4-28 0 0,13 45 0 0,-13-45 0 0,0 0-144 0,26 47-64 0,-26-47-16 0,0 0 0 0,0 0-240 0,48 37-48 0,-48-37-16 0,0 0 0 0,50 4-752 0,-50-4-160 0</inkml:trace>
  <inkml:trace contextRef="#ctx0" brushRef="#br0" timeOffset="701.15">10323 12707 18431 0,'-2'0'1632'0,"1"0"-1312"16,0 0-320-16,0-2 0 0,1 2 3216 0,-1-2 576 15,-1 2 112-15,1-2 32 0,-1-2-960 0,-3-2-192 16,1 0-32-16,0 1-16 0,-1 1-1648 0,2 2-336 16,-2 0-64-16,1-1-16 0,-2 3-288 0,0 0-64 15,-1 0-16-15,1 3 0 0,-1 4-176 0,-1 0-128 16,2 2 192-16,-1 3-192 0,-1 2 0 0,2 2 0 16,1 5 0-16,0 1 0 0,0-2 0 0,0 1-176 15,0-1 176-15,2-2-160 0,0 1-32 0,2-3 0 0,1-16 0 0,2 32 0 16,-2-32 32-16,0 0 0 0,13 37 0 0,-13-37 0 15,0 0 32-15,0 0 0 0,0 0 0 0,0 0 0 16,51 24-128-16,-51-24 0 0,0 0-16 0,32-18 0 16,-32 18-112-16,26-24 0 0,-13 9-16 0,1-1 0 31,-2 0-832-31,1-7-176 0</inkml:trace>
  <inkml:trace contextRef="#ctx0" brushRef="#br0" timeOffset="1618.61">10465 12356 33167 0,'-4'1'1472'0,"3"2"304"0,0-1-1424 0,-2 6-352 0,1-2 0 0,-1 0 0 0,2 0 2048 0,0 0 320 0,1-6 80 0,0 25 16 0,-1 1-800 0,-1 9-144 0,2 9-48 0,-1 3 0 0,1 4-304 0,-1-3-64 0,0-1-16 0,-1-5 0 0,2-2-384 0,-1-6-96 0,2-4-16 0,-1-3 0 0,3-1-592 0,-3-26 0 0,6 41 0 0,-6-41 0 0,9 32-736 0,-9-32-224 0,0 0-32 0,0 0-16 0,0 0-304 0,0 0-64 0,0 0-16 0,0 0 0 16,0 0 304-16,24-36 64 0,-20 15 16 0,-1-4 0 16,0-1-224-16,0 0-48 0,1 2-16 0,1-2 0 0,-2 4 912 0,1 3 176 15,1 0 32-15,-1 6 16 0,1 4 1168 0,-2 3 224 16,-3 6 48-16,0 0 16 0,0 0-496 0,0 0-96 0,0 0-32 0,0 0 0 15,34 45-64-15,-34-45-16 0,10 34 0 0,-10-34 0 16,11 38-128-16,-11-38-16 0,11 38-16 0,-11-38 0 16,15 34-240-16,-15-34-64 0,0 0 0 0,24 42 0 15,-24-42-416-15,0 0-96 0,0 0 0 0,36 31-16 32,-36-31-224-32,0 0-32 0,0 0-16 0,0 0 0 15,51 1-304-15,-51-1-64 0,0 0-16 0,30-23 0 16,-30 23-1152-16,19-22-224 0,-10 12-64 0,0-5 0 0,-2 1 576 0,-3-1 128 0,1 2 0 15,-2 0 16-15,-1 1 1296 0,-2 0 256 0,0 2 48 0,-4 0 16 16,0 1 1600-16,-1 3 320 0,-1 2 64 0,0-2 16 16,-1 3 400-16,-2-2 96 0,0 1 16 0,-1 1 0 0,3 6-1136 15,0 1-208-15,-1 1-48 0,2-2-16 0,1 1-432 0,1 0-96 16,2 1-16-16,2-5 0 0,0 0-240 0,0 0-160 16,0 0 192-16,0 0-192 0,7 34 0 0,-7-34 0 15,0 0 0-15,0 0 0 0,0 0 0 0,0 0 0 16,0 0 0-16,0 0 0 0,0 0-208 0,52 20-48 15,-52-20-16-15,0 0 0 0,0 0-48 0,30-16 0 16,-30 16 0-16,10-12 0 0,-10 12 16 0,0 0 0 16,0 0 0-16,0 0 0 0,0 0 112 0,0 0 0 15,0 0 16-15,0 0 0 0,0 0 176 0,0 0 0 16,0 0 0-16,0 0 0 0,0 0 368 0,0 0 0 16,0 0 0-16,26 34 0 0,-26-34-176 0,0 0-48 15,0 0 0-15,0 0 0 0,0 0-144 0,0 0 0 16,0 0-160-16,12-12 160 15,-8 6-1104-15,-2-2-128 0,3 0-32 0,-1-2 0 16,0-3-1632-16,-1 1-336 0,3 2-64 0,1-2-16 16,-1-1 496-16,0 3 112 0,-6 10 16 0,12-12 0 0,-12 12 3232 0,0 0 656 0,0 0 128 0,0 0 16 15,0 0 1824-15,0 0 352 0,44 25 80 0,-44-25 16 16,0 0-1120-16,19 36-240 0,-19-36-32 0,0 0-16 16,0 0-1264-16,18 40-256 0,-18-40-48 0,0 0-16 15,0 0-176-15,0 0-48 0,8 31 0 0,-8-31 0 16,0 0-240-16,0 0-160 0,0 0 192 0,0 0-192 15,-3 8 0-15,1-9 0 0,0-3-160 0,1-2 160 16,-2-3-528-16,0-1 16 0,1 1 0 16,0 0 0-16,1-4 64 0,1 1 32 0,0-2 0 0,1 4 0 15,0 2 64-15,2 4 16 0,-3 4 0 0,0 0 0 0,0 0 144 16,0 0 16-16,0 0 16 0,0 0 0 0,0 0-160 0,0 0-48 16,50-2 0-16,-50 2-11152 15,0 0-2224-15</inkml:trace>
  <inkml:trace contextRef="#ctx0" brushRef="#br0" timeOffset="1851.4">11207 12544 38703 0,'0'0'1712'0,"0"0"352"0,0 0-1648 0,0 0-416 0,0 0 0 0,0 0 0 0,0 0 1184 0,5 33 160 0,-5-33 16 0,0 0 16 0,20 57 144 0,-20-57 16 0,21 48 16 0,-21-48 0 0,19 44-784 0,-19-44-144 0,0 0-48 0,31 48 0 0,-31-48-768 0,0 0-144 0,0 0-48 0,36 38 0 0,-36-38-1056 0,0 0-224 0</inkml:trace>
  <inkml:trace contextRef="#ctx0" brushRef="#br0" timeOffset="2018.16">11345 12499 40543 0,'-5'0'1792'0,"2"0"384"15,-1 3-1744-15,2-3-432 0,-1 2 0 0,2 2 0 16,1-4 1040-16,-5 16 128 0,1-2 32 0,-1 8 0 16,-1 5-48-16,1 4-16 0,1 2 0 0,1 1 0 15,0 0-432-15,-1-5-96 0,2-1-16 0,1-2 0 0,-2-3-752 0,3-23-160 16,-1 40-16-16,1-40-16 15,-4 35-960-15,4-35-192 0,-2 26-32 0</inkml:trace>
  <inkml:trace contextRef="#ctx0" brushRef="#br0" timeOffset="2184.86">11172 12759 16575 0,'0'0'1472'15,"0"0"-1168"-15,0 0-304 0,0 0 0 0,0 0 3808 0,0 0 704 16,0 0 144-16,26-14 16 0,-26 14-1600 0,31-16-336 15,-31 16-64-15,38-18-16 0,-38 18-1456 0,40-16-304 16,-40 16-48-16,38-16-16 0,-38 16-512 0,37-16-128 0,-37 16 0 0,0 0-16 31,46-13-1024-31,-46 13-208 0</inkml:trace>
  <inkml:trace contextRef="#ctx0" brushRef="#br0" timeOffset="2420.21">11462 12310 34095 0,'0'0'1504'0,"0"0"320"15,0 0-1456-15,0 0-368 0,0 0 0 0,0 0 0 16,0 0 1920-16,0 0 304 0,61 31 64 0,-61-31 16 16,55 45-416-16,-55-45-80 0,52 61-16 0,-30-27 0 15,-22-34-240-15,33 68-48 0,-33-68-16 0,23 60 0 16,-23-60-464-16,16 65-112 0,-9-28-16 0,-4-3 0 0,-5-1-768 0,0-3-128 15,-3-1 0-15,-2-1-176 16,-3-3-592-16,-3 1-128 0,-3 0-32 0,-4-1 0 16,-3 0-816-16,-7-3-176 0</inkml:trace>
  <inkml:trace contextRef="#ctx0" brushRef="#br0" timeOffset="61183.67">13232 13889 17503 0,'0'2'1552'0,"0"-2"-1232"0,0 0-320 0,0 0 0 0,0 0 2128 0,-1 0 368 0,1 0 80 0,0 0 16 0,-1 0 528 0,1-2 96 0,1 2 32 0,0-2 0 0,1 2-1728 0,0-4-352 0,2 2-64 0,-1-1-16 0,2-1-192 0,0 1-32 0,2 0-16 0,-1 0 0 0,-6 3-80 0,0 0 0 0,0 0-16 0,0 0 0 0,0 0-192 0,0 0-48 0,53-7 0 0,-53 7 0 15,0 0-192-15,0 0-32 0,0 0-16 0,0 0 0 16,57 7-96-16,-57-7-32 0,0 0 0 0,0 0 0 16,64 12-16-16,-64-12 0 0,0 0 0 0,54 6 0 15,-54-6-128-15,0 0 160 0,57 8-160 0,-57-8 160 16,0 0-160-16,62 6 192 0,-62-6-192 0,0 0 192 15,66 2-16-15,-66-2 0 0,0 0 0 0,62-4 0 0,-62 4 16 16,0 0 16-16,60-4 0 0,-60 4 0 16,0 0-16-16,64-2 0 0,-64 2 0 0,0 0 0 0,59 2-192 0,-59-2 176 15,0 0-176-15,54 2 160 0,-54-2-32 0,0 0-128 16,58 2 192-16,-58-2-64 0,0 0-128 0,57 0 0 16,-57 0 0-16,0 0 128 0,56 0-128 0,-56 0 0 15,0 0 0-15,0 0 128 0,60-2-128 0,-60 2 160 16,0 0-160-16,0 0 160 0,62-6-32 0,-62 6 0 15,0 0 0-15,0 0 0 0,56-10 0 0,-56 10-128 16,0 0 192-16,0 0-64 0,52-6-128 0,-52 6 192 16,0 0-192-16,0 0 192 0,0 0 256 0,50-16 48 15,-50 16 16-15,0 0 0 0,0 0-384 0,0 0-128 16,0 0 0-16,46-10 0 0,-46 10 0 0,0 0 0 0,0 0 0 16,0 0 0-16,0 0 0 0,0 0 0 0,0 0 0 15,0 0 0-15,0 0 0 0,0 0 0 0,0 0 0 0,0 0 0 31,0 0-464-31,0 0-96 0,0 0-16 0,0 0 0 0,0 0 176 0,0 0 16 0,0 0 16 0,0 0 0 32,0 0-352-32,3 20-80 0,-7-18-16 0,-1-1 0 15,1 2-688-15,-1-1-144 0</inkml:trace>
  <inkml:trace contextRef="#ctx0" brushRef="#br0" timeOffset="65268">13405 10595 35759 0,'0'0'3184'0,"0"0"-2544"0,0 0-512 0,0 0-128 0,2-2 1488 0,-1 2 288 0,0-3 48 0,0 3 16 0,1-1-16 0,-1 1 0 0,3-3 0 0,1 0 0 0,1 0-1824 0,2-4-176 0,3 1-128 0,-1-3-16 0,3 0 1392 0,-2 2 272 0,0 1 64 0,-1 2 16 0,-1-2-1888 0,-1 3-384 0,1 0-80 0,0 0-16 0,-3 2 736 0,0 2 208 0,-1 2 0 0,0 0 0 0,-2 3-144 0,0 3 144 0,-2 2 0 0,0 4 0 0,-1 1-192 0,-2 3 192 0,1 0-192 0,-2 4 192 0,1-1-128 0,-1 1 128 0,2 3 0 0,1-3 0 0,1-5 0 0,-1-18 0 0,5 35 0 0,-5-35 0 0,0 0 0 0,0 0-128 0,0 0 128 0,31 42 0 0,-31-42 0 0,0 0 0 0,0 0 0 0,0 0 0 0,0 0-176 0,0 0 32 15,52-6 0-15,-44 0 0 16,-1-2-416-16,0 0-80 0,-2-2 0 0,1 0-16 15,1-6-448-15,-1 1-96 0</inkml:trace>
  <inkml:trace contextRef="#ctx0" brushRef="#br0" timeOffset="65450.63">13648 10248 30687 0,'-13'7'672'0,"9"-2"144"0,0 1 16 0,1-1 48 0,2 0-704 0,0-4-176 0,1 4 0 0,0 3 0 15,1 4 3776-15,0 3 704 0,-1-15 160 0,0 0 32 16,16 38-3968-16,-16-38-704 0,0 0-288 0,0 0 16 16,0 0 64-16,47 41 16 0,-47-41 0 0,0 0 0 31,0 0-928-31,52 22-176 0</inkml:trace>
  <inkml:trace contextRef="#ctx0" brushRef="#br0" timeOffset="65900.56">13888 10606 35007 0,'-2'21'1552'0,"1"-11"320"0,0 2-1488 0,-1 4-384 0,-2-1 0 0,1-1 0 0,1-4 1792 0,1-4 304 16,-1 3 48-16,1 3 16 0,-1 5 192 0,-1 4 32 16,2-5 16-16,2-2 0 0,-1-14-1504 0,0 0-320 15,0 0-48-15,0 0-16 0,0 0-512 0,0 0 0 16,46-11 0-16,-34-4 0 16,2-5-1120-16,1-1-336 0,0-2-64 0,1-2-16 15,0-2 480-15,0 3 96 0,0 0 0 0,0-1 16 16,0 5 384-16,-2 4 80 0,-2 4 16 0,-2 3 0 0,0 3 464 0,-4 5 0 15,0 2 0-15,-6-1 0 0,0 0 640 0,0 0 80 16,15 46 16-16,-14-24 0 0,0-2 240 0,1 4 48 16,-1-1 16-16,-1-23 0 0,6 42-272 0,-6-42-64 15,0 0-16-15,19 44 0 0,-19-44-480 0,0 0-80 16,0 0-128-16,0 0 176 0,54 21-432 0,-42-25-64 0,1-2-32 0,-1-5 0 31,2 0-688-31,-1-1-144 0,1-4-32 0,1-2 0 16,-2-2-176-16,2-2-32 0,0-6-16 0,-3 2 0 15,0 1-2400-15,-1-7-496 0,1-3-80 0,-2-3-32 16,-1-3 1360-16,-3 4 272 0,-1 5 48 0,-1 0 16 0,-3 5 5520 0,-1 4 1120 0,0 7 208 0,-1 4 64 16,-2 8-800-16,1 2-160 0,-1 4-16 0,-1 6-16 15,-1 6-1568-15,0 5-320 0,1 7-64 0,0 2-16 16,0 3-176-16,3 5-16 0,0 5-16 0,1 2 0 16,1 5-224-16,1-1-32 0,2-2-16 0,1-3 0 15,1-2-208-15,0-5-32 0,2 0-16 0,-8-35 0 16,13 53-464-16,-13-53-160 0,16 47 0 0,-16-47 0 15,14 40-1120-15,-14-40-240 0,0 0-32 0,0 0-20560 16</inkml:trace>
  <inkml:trace contextRef="#ctx0" brushRef="#br0" timeOffset="66071.61">14329 10412 27647 0,'-1'-2'2448'0,"0"-1"-1952"0,1 3-496 0,1 3 0 0,0-3 2752 0,2 0 464 0,0 0 96 0,4 0 16 0,-7 0-1648 0,0 0-320 0,53 2-64 0,-53-2-16 0,53 4-768 0,-53-4-176 0,67 3-16 0,-67-3-16 0,79 7-640 0,-79-7-128 0,93 5-32 0,-50-8-19152 0</inkml:trace>
  <inkml:trace contextRef="#ctx0" brushRef="#br0" timeOffset="66450.8">15921 10381 16863 0,'-7'-7'368'0,"4"4"80"0,-1-1 0 0,0 2 48 0,2-2-496 0,-1 4 0 15,0-2 0-15,-4-1 0 0,-1 2 4928 0,-5-4 880 16,-1 4 176-16,-2 1 32 0,-1 4-2752 0,1 2-576 16,-1 2-96-16,-1 6-32 0,-1 5-2224 0,2 3-336 15,-1 4-288-15,3 2 48 0,2 3 560 0,-1 6 128 16,2 12 0-16,2 4 16 0,4 1-112 0,3 1-32 15,5-2 0-15,3-6 0 0,6-5-128 0,-11-42-48 16,31 71 0-16,-31-71 0 0,33 45-144 0,-33-45 0 16,0 0 0-16,69 38 0 15,-69-38-624-15,57 4 0 0,-57-4 0 0,59-14 0 16,-31 2-560-16,4-8-112 0</inkml:trace>
  <inkml:trace contextRef="#ctx0" brushRef="#br0" timeOffset="66818.25">16211 10492 20271 0,'-2'3'1792'0,"-2"1"-1424"0,2 0-368 0,0-2 0 0,1 3 3920 0,-1 1 720 0,-3 5 144 0,-3 10 16 0,1 11-2176 0,-1 3-448 0,1 3-96 0,1 0-16 0,2 2-800 0,2-5-176 0,0-3-16 0,1-6-16 0,1-26-432 0,3 47-96 0,-3-47-16 0,5 37 0 0,-5-37-512 0,0 0 0 0,11 42-192 0,-11-42 48 0,0 0-816 0,0 0-144 0,0 0-48 0,0 0 0 15,0 0-176-15,36-4-32 0,-29-12-16 0,2-2 0 16,0-7-816-16,1-1-176 0,0-5-16 0,0-1-16 16,0 0 592-16,0-3 112 0,0 7 32 0,0-3 0 0,1 5 2368 15,-1 3 496-15,-3 5 80 0,2 2 32 0,-3 3 1248 0,0 5 240 16,-2 7 48-16,-3-2 16 0,2 6-1216 0,-2 0-240 16,0 7-64-16,-1-10 0 0,1 25-192 0,-1-25-32 15,4 32-16-15,-4-32 0 0,0 0-336 0,10 49-64 16,-10-49 0-16,0 0-16 0,16 45-448 0,-16-45-96 15,0 0-16-15,0 0 0 16,17 51-448-16,-17-51-112 0,0 0-16 0,0 0 0 16,8 48-592-16,-8-48-128 0,0 35-32 0,-1-17 0 15,-1 1-32-15,0-3-16 0,-1 2 0 0,0-2-12032 16,0 0-2400-16</inkml:trace>
  <inkml:trace contextRef="#ctx0" brushRef="#br0" timeOffset="67234.7">16785 10210 36863 0,'-7'4'1632'0,"2"1"336"0,1 1-1584 0,0 0-384 0,3-2 0 0,0 2 0 0,-2 4 1216 0,-2 9 176 0,-2 15 16 0,-1 11 16 0,1 8 112 0,1-1 32 0,2 4 0 0,-1-2 0 0,3-1-400 0,0-2-80 0,2 0 0 0,2-7-16 0,0-3-384 0,2-3-80 0,-4-38-16 0,12 60 0 0,-12-60-448 0,0 0-144 0,27 58 0 0,-27-58 0 0,0 0-496 0,0 0-208 0,40 38-32 0,-40-38-16 16,0 0-528-16,0 0-96 0,0 0-32 0,46 5-12864 15,-38-14-2560-15</inkml:trace>
  <inkml:trace contextRef="#ctx0" brushRef="#br0" timeOffset="67434.31">16573 10407 30399 0,'-9'0'1344'0,"4"0"288"0,1 3-1312 0,1-3-320 0,2 2 0 0,1-2 0 16,0 4 2576-16,1-2 448 0,1 4 96 0,-2-6 16 15,0 0-1280-15,0 0-256 0,39 45-64 0,-39-45 0 16,0 0-96-16,58 26-32 0,-58-26 0 0,49 10 0 15,-49-10-320-15,47 6-80 0,-47-6-16 0,55 5 0 16,-55-5-736-16,56 1-128 0,-56-1-128 0,54 3 144 16,-54-3-1328-16,57 9-272 0,-57-9-48 0,60 9-21936 15</inkml:trace>
  <inkml:trace contextRef="#ctx0" brushRef="#br0" timeOffset="67635.98">17668 10314 41471 0,'0'0'1840'0,"0"0"368"0,0 0-1760 0,0 0-448 15,0 0 0-15,-3 32 0 0,2-23 1216 0,1-9 176 16,-2 29 16-16,2-29 16 0,-2 40 368 0,2-40 80 16,-1 35 16-16,1-35 0 0,0 0-1328 0,0 0-272 15,0 0-48-15,6 38-16 16,-6-38-1552-16,0 0-304 0</inkml:trace>
  <inkml:trace contextRef="#ctx0" brushRef="#br0" timeOffset="67785.64">17785 10766 41471 0,'-7'26'1840'0,"7"-26"368"0,-9 28-1760 0,9-28-448 0,-7 20 0 0,7-20 0 15,-6 18 1456-15,-2 1 208 0,-3 9 32 0,-5 13 16 16,-3 0-400-16,0-3-80 0,-1 1-16 0,-2-2 0 15,-1-5-928-15,-1 0-288 0,-2-1 128 0,-3-3-15552 16,0 1-3104-16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15:18:10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 8218 43711 0,'-1'0'3888'0,"0"-2"-3120"0,-1 1-608 0,-1-2-160 0,4-1 480 0,0 2 64 0,-1-2 16 0,1-1 0 0,1 2-160 0,0-1-16 0,3-2-16 0,4-4 0 0,0-5-128 0,5-4-32 0,2-4 0 16,1-4 0-16,3-3-208 0,-1-1 128 0,1-1-128 0,1-3 0 0,-2-2 0 0,4-2 0 0,0-2 0 0,-2-4 0 0,1 4 0 0,-2 2 0 0,-1-1 0 0,-1 3 0 0,0-1-320 0,0-3 32 0,2-2 16 0,0 3 0 0,-2 6-80 0,-2 3-16 0,0 2 0 0,-2 5 0 0,-2 4 48 0,-2 4 16 0,-1 3 0 0,-3 3 0 0,0 2 32 0,-2 4 0 0,-2 2 0 0,0 4 0 0,-2 1-64 0,-2 0-16 0,1 1 0 0,0 2 0 0,-1 0-464 0,-1 2-80 0,1 0-32 0,-1-1-16864 0</inkml:trace>
  <inkml:trace contextRef="#ctx0" brushRef="#br0" timeOffset="459.91">2154 7453 23951 0,'-2'0'2128'0,"0"0"-1696"0,1 0-432 0,0 0 0 0,0 0 2464 0,1 1 416 0,0 2 64 0,3-3 32 15,1 6-464-15,2 1-80 0,-6-7-32 0,25 33 0 16,-25-33-1120-16,36 51-240 0,-14-21-32 0,4 7-16 16,6 5-144-16,2 5-16 0,3 4-16 0,0-2 0 15,-1-3-480-15,-2 0-80 0,1-2-32 0,-5-3 0 16,-2 1-224-16,-4-7 0 0,-3-4 0 0,0-2 0 16,-21-29 0-16,38 53 0 0,-38-53-144 0,35 44 144 15,-35-44-496 1,29 36 0-16,-29-36 0 0,24 31 0 0,-24-31-64 0,0 0-16 0,0 0 0 0,0 0 0 15,0 0-96-15,0 0-32 0,0 0 0 0,0 0 0 16,0 0-304-16,0 0-64 0</inkml:trace>
  <inkml:trace contextRef="#ctx0" brushRef="#br0" timeOffset="693.4">2301 7241 35935 0,'-5'4'1600'0,"3"-4"320"0,-1 3-1536 0,2-2-384 15,0 1 0-15,1 1 0 0,0-2 1504 0,0 4 224 16,0 5 64-16,0 0 0 0,1 0-592 0,0-1-112 16,1 0-32-16,0 0 0 0,2-4-592 0,-4-5-112 0,0 0-32 0,0 0 0 15,0 0-496-15,0 0-96 0,0 0-32 0,39 33 0 31,-39-33-656-31,0 0-144 0,0 0-32 0,0 0-18288 0</inkml:trace>
  <inkml:trace contextRef="#ctx0" brushRef="#br0" timeOffset="892.7">1919 7729 37775 0,'-5'2'1664'0,"3"-2"368"16,-1 0-1632-16,2 0-400 0,0 0 0 0,1 0 0 16,0 0 1264-16,0-2 160 0,1-5 48 0,0 1 0 0,3-1-640 0,2-2-128 15,3-1-32-15,2-2 0 16,4-1-1152-16,-15 13-224 0,43-28-64 0,-43 28-18688 16</inkml:trace>
  <inkml:trace contextRef="#ctx0" brushRef="#br0" timeOffset="1060.97">2692 7623 30399 0,'-1'4'2704'0,"-1"4"-2160"16,1 0-544-16,0-2 0 0,0 1 2304 0,0-5 336 16,-1 2 80-16,1-1 16 0,0 6-1904 0,-2 1-384 15,3 2-80-15,-8 1-16 16,-8 4-3136-16,3-2-624 0,7-1-128 0,1-3-32 0</inkml:trace>
  <inkml:trace contextRef="#ctx0" brushRef="#br0" timeOffset="1212.74">2448 8145 35007 0,'-3'2'3120'0,"-1"0"-2496"0,3 0-496 0,1-2-128 15,-2 0 1616-15,1 0 304 0,-1 2 64 0,-2 0 16 16,2 1-736-16,-2-2-160 0,3 1-16 0,-1-2-16 15,2 0-928-15,3 0-144 0,1 2 0 0,-4-2-13696 16,0 0-2624-16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15:23:55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8154 8407 43247 0,'5'7'3840'0,"1"0"-3072"0,-6-7-608 0,0 0-160 0,30 50 288 0,-30-50 32 0,22 42 0 0,-22-42 0 0,0 0-64 0,23 47 0 0,-9-19 0 0,7 23 0 0,7 15-32 0,5 11-16 0,-1 1 0 0,-1 1 0 0,1 3 0 0,0 1 0 0,4 4 0 0,-3-1 0 0,-1-6-208 0,1-2 128 0,1 1-128 0,-2-3 0 0,-1-6 0 0,-1-4 0 0,0-5 0 0,-1 1 0 0,1-5 144 0,-3 0-144 0,-1 0 128 0,1 4-128 0,4 2 368 0,-1 0-16 0,2 1 0 0,-2-1 0 0,-1-1-80 0,1-4-16 0,-2 4 0 0,-2-7 0 0,0 1-96 0,-2-3-32 0,-3-2 0 0,-1 0 0 0,1-3-128 0,-3-5 128 0,0-4-128 0,-2 1 128 0,1 5-128 0,2-1 0 0,-2 3 0 0,1-2 128 0,0-4-128 0,-2 0 0 0,0-6 0 0,-1 0 0 0,0-4 0 0,-2-1 0 0,1 1 0 0,-14-31 0 15,26 48 0-15,-26-48 0 0,22 39-144 0,-22-39 144 16,0 0-544-1,27 42 0-15,-27-42 0 0,0 0 0 0,0 0-544 16,0 0-128-16,0 0 0 0,0 0-18880 0</inkml:trace>
  <inkml:trace contextRef="#ctx0" brushRef="#br0" timeOffset="598.74">10383 7928 33455 0,'-1'2'2976'0,"0"2"-2384"0,1 2-464 0,1 0-128 0,0 2 1600 0,2 3 288 0,-3-11 64 0,17 42 16 0,3 2-1248 0,8 28-240 0,12 21-48 0,3 11-16 0,3 1-160 0,3 9-48 0,8 14 0 0,0 2 0 0,-6-16-80 0,2 12-128 0,8 14 176 0,0 4-176 0,1-1 208 0,5 9-64 0,7 18-16 0,2 5 0 0,-2-5 128 0,-5-3 0 0,-2-9 16 0,1 1 0 0,4-1-144 0,-7-7-128 0,-7-11 192 0,-5-14-192 0,-4-9 0 0,-7-15 0 0,-5-13 0 0,-1-1 0 0,1-3 224 0,0-7-64 0,0-4-16 0,-1-9 0 0,0-4 32 0,-5-11 0 0,0-6 0 0,-4-9 0 15,-27-35-496-15,50 52-112 0,-50-52-16 0,47 28-12928 16,-47-28-2608-16</inkml:trace>
  <inkml:trace contextRef="#ctx0" brushRef="#br0" timeOffset="2664.29">14857 9499 32255 0,'-2'-1'2864'0,"-1"1"-2288"0,2-2-576 0,0 2 0 0,0-3 2304 0,-2 2 368 0,-1-2 64 0,-2 0 16 0,-1-2-2112 0,-2 0-400 0,0 2-96 0,2 0-16 0,0 3 32 0,-2 1 0 0,1 4 0 0,-1 0 0 0,-1 3-160 0,0 2 0 0,2-1 0 0,1 3 128 0,-3 4-128 0,-2 3 0 0,-3 5 0 0,0 0 0 0,-1 2 0 0,0 3 0 0,0 2 0 0,1-3 0 15,4 3 0-15,3-3 128 0,2-4-128 0,5-3 0 16,2-1 128-16,-1-20-128 0,0 0 128 0,19 40-128 15,-19-40 0-15,0 0 0 0,0 0 0 0,58 15 0 16,-58-15-272-16,0 0-96 0,59-15-16 0,-59 15 0 31,40-22-368-31,-20 10-80 0,-1-2 0 0,-1-1-11200 0,-2 2-2224 0</inkml:trace>
  <inkml:trace contextRef="#ctx0" brushRef="#br0" timeOffset="3897.64">15108 9195 27647 0,'-1'0'2448'0,"0"0"-1952"15,1 0-496-15,0 0 0 0,-2 0 2448 0,2 0 400 0,-1 0 80 0,-1 0 16 0,1 4-1088 0,-1 5-192 0,1 0-64 0,1 10 0 0,1 3-704 0,1 7-160 0,-1 0-32 0,0 5 0 0,0 7 80 0,-2 1 16 0,-1 1 0 0,-1 5 0 0,1-3-208 0,-1 2-32 0,2-3-16 0,0-3 0 0,2-5-352 0,-1-3-64 0,1-4 0 0,0-6-128 16,-1-23 0-16,4 43-320 0,-4-43 32 0,0 0 16 16,7 39-400-1,-7-39-80-15,0 0-16 0,0 0 0 0,0 0 768 0,0 0 0 0,0 0 240 0,0 0-64 16,26-20-1584-16,-19 1-304 0,0-3-64 0,0 0-16 0,2-3 1152 0,-1-1 208 16,-1-2 48-16,0 3 16 0,1 3 368 0,-1 2 0 15,-1 1 0-15,1 3 0 0,-1 4 224 0,-1 2 64 16,-2 8 16-16,0-2 0 0,-1 8 1040 0,1-1 192 15,-2 6 64-15,2 3 0 0,-3-12-1600 0,4 36-256 16,-4-36-64-16,7 53-32 0,-4-24 608 0,1 0 128 16,1 1 32-16,-5-30 0 0,15 48-272 0,-15-48-144 15,0 0 160-15,36 41-160 16,-36-41-256-16,0 0-128 0,0 0-48 0,65 19 0 0,-65-19 1200 0,41-9 224 16,-41 9 48-16,45-20 16 15,-23 5-3424-15,0-1-672 0,0 0-144 0,1-2-16 16,-4 2 704-16,0-3 128 0,0 3 48 0,-6-2 0 15,-1 1 976-15,-2 3 192 0,-2 0 32 0,-2 0 16 0,-2 2 1344 0,-2 0 272 0,-3-1 48 0,0 3 16 16,-3 2 1424-16,-1 0 304 0,-1 2 48 0,-3 0 16 16,1 0-832-16,-1 2-144 0,-1 2-48 0,1 2 0 15,1 2-544-15,-2-1-112 0,1 3-32 0,0 5 0 16,2-1-368-16,0 3-80 0,0 1-16 0,3-3 0 16,0 1 672-16,0 3 128 0,3-3 32 0,0 0 0 15,1-10-1792 1,0 0-368-16,0 0-64 0,0 0-16 0,0 0 448 0,0 0 96 0,0 0 16 0,0 0 0 15,39 34-512-15,-39-34-112 0,0 0 0 0,30-13-16 16,-30 13-800-16,22-10-144 0,-22 10-48 0,0 0 0 16,36-9 1840-16,-36 9 448 0,0 0 0 0,0 0 0 0,0 0 1664 15,53 9 368-15,-53-9 80 0,0 0 0 0,0 0-512 0,0 0-96 16,0 0-32-16,0 0 0 0,27 38-464 0,-27-34-112 16,2 2 0-16,-2-4-16 0,0 2-304 0,1-1-64 15,0-2-16-15,0-1 0 0,1 0-496 0,0-4 0 16,0 2 0-16,1-2 0 15,1-2-640-15,-1-2-192 0,2 2-16 0,-1-3-16 16,1 0-592-16,0-1-112 0,-3-1-32 0,2-1 0 16,0-2-2944-16,1-3-576 0,0 1-128 0,1 0-32 15,0 1 1216-15,0-1 240 0,0 2 48 0,2 0 16 0,-1 4 4720 0,-1 0 928 16,1 4 192-16,-1 1 32 0,-2 4 2624 0,0 1 528 16,-4 0 112-16,0 0 0 0,0 0-2224 0,0 0-448 0,30 41-80 0,-30-41-32 15,0 0-624-15,19 48-128 0,-19-48-32 16,10 37 0-1,-10-37-1808-15,8 38-320 0,-8-38-96 0,6 35-16 0,-6-35 560 0,4 28 128 0,-4-28 0 0,0 0 16 16,3 35-272-16,-3-35 128 0,0 0-128 0,-2 22 0 16,1-16 0-16,0-4 0 0,1 0 0 0,-1-2-144 31,-1 0-272-31,1-4-48 0,0-1-16 0,0-1 0 16,1-1-48-16,-2-3-16 0,4-5 0 0,-1-1 0 0,1 0 208 0,2-3 32 0,1 0 16 0,1-2 0 15,2 1 288-15,-1 1 0 0,2 0 0 0,1 4 0 16,0 1 128-16,1 2 64 0,-1 3 32 0,-1-1 0 15,-9 10 32-15,25-10 16 0,-25 10 0 0,0 0 0 16,37-8-272-16,-37 8-176 0,0 0 32 0,0 0-13088 16,51-4-2608-16</inkml:trace>
  <inkml:trace contextRef="#ctx0" brushRef="#br0" timeOffset="4614.34">17323 9571 23039 0,'1'-5'2048'0,"-2"1"-1648"0,1 3-400 0,-1-1 0 0,-1 2 3008 0,1-4 528 0,-1-1 112 0,-5-2 0 0,0-6-1024 0,-3 3-224 0,-1 0-32 0,-1 4-16 0,-2 4-976 0,0 2-192 0,1 2-32 0,-2 8-16 0,-1 3-672 0,0 0-128 0,-3 8-16 0,1 5-16 0,-1 6-304 0,-1 5 0 0,3 2 0 0,1 2-144 0,2-1-16 0,2-1 0 0,3-1 0 0,4-3 0 0,3-1 160 0,3-3-192 0,3 1 192 0,-4-32-192 15,11 51 192-15,-11-51 0 0,0 0 0 0,32 47-128 16,-32-47 128-16,0 0-208 0,48 17 80 0,-48-17 128 16,0 0-400-16,57-5 32 0,-57 5 16 0,41-12 0 31,-41 12-288-31,40-12-48 0,-40 12-16 0,43-19 0 0,-43 19-384 15,38-22-64-15</inkml:trace>
  <inkml:trace contextRef="#ctx0" brushRef="#br0" timeOffset="4832.24">17723 9689 42383 0,'-6'0'1872'0,"4"0"400"0,-1 0-1824 0,2 0-448 15,1 0 0-15,1 0 0 0,1 0 896 0,1-3 96 16,-3 3 16-16,0 0 0 0,0 0 384 0,42-4 80 16,-42 4 0-16,0 0 16 0,52-3-976 0,-52 3-208 15,0 0-48-15,57-7 0 0,-57 7-480 0,38-6-96 16,-38 6-32-16,0 0 0 16,49-6-832-16,-49 6-160 0,0 0-48 0,0 0-19904 0</inkml:trace>
  <inkml:trace contextRef="#ctx0" brushRef="#br0" timeOffset="5015.06">17792 9862 35935 0,'-15'6'1600'0,"8"-5"320"0,3 2-1536 0,0-2-384 0,3-1 0 0,1 0 0 16,1 0 1344-16,1-1 208 0,-2 1 48 0,0 0 0 15,0 0-48-15,51-15 0 0,-51 15 0 0,46-18 0 16,-46 18-736-16,53-18-160 0,-53 18-16 0,57-15-16 31,-57 15-912-31,59-14-176 0,-59 14-48 0,60-14-20992 0</inkml:trace>
  <inkml:trace contextRef="#ctx0" brushRef="#br0" timeOffset="5298.8">18639 9167 34095 0,'-2'0'3024'0,"1"0"-2416"16,0 0-480-16,1 2-128 0,-1 2 2112 0,1-4 384 15,-4 12 96-15,-1 2 16 0,0 4-496 0,0 5-112 0,0 1-16 0,1 2 0 16,2-1-960-16,2-25-208 0,-4 51-48 0,4-51 0 16,0 47-768-16,0-47-256 0,4 44 0 0,-4-44 0 31,7 36-1248-31,-7-36-256 0</inkml:trace>
  <inkml:trace contextRef="#ctx0" brushRef="#br0" timeOffset="5930.9">19358 9771 31327 0,'-5'-16'1392'0,"3"9"272"0,-1-2-1328 0,2 2-336 0,0 2 0 0,0 1 0 0,-2-6 1824 0,1-2 288 0,-3-10 64 0,-1-3 16 0,-2-1-832 0,1 1-160 0,-1 1-48 0,1 4 0 0,-1 1-720 0,0 9-160 0,0 0-16 0,0 4-16 0,-1 4-112 0,0 4 0 0,3-1-128 0,-1 6 192 0,-3 4-192 0,-1 9-128 0,-3 4 128 0,1 5-208 0,-4 7 48 0,3 2 16 0,0 1 0 0,2 0 0 16,1-1 144-16,2-1 0 0,1-2 0 0,2-5 0 15,0-2-224-15,2-1 32 0,3-5 16 0,0-5 0 16,1-17-32-16,0 0-16 0,5 32 0 0,-5-32 0 16,0 0-112-16,0 0-32 0,0 0 0 0,47-13 0 15,-32 3-576-15,2-4-112 0,2 0-32 0,-2-2 0 16,1 0-416-16,0 0-96 0,-2 1 0 16,0 1-16-16,-1 2 736 0,-2 0 160 0,-13 12 16 0,23-13 16 15,-23 13 1648-15,0 0 336 0,0 0 64 0,0 0 16 0,0 0 672 0,0 0 144 16,0 0 32-16,0 0 0 0,49 35-816 0,-49-35-176 15,0 0-16-15,0 0-16 0,0 0-320 0,19 44-64 16,-19-44-16-16,0 0 0 0,0 0-544 0,0 0-96 16,0 0-32-16,0 0 0 15,42 37-544-15,-42-37-112 0,0 0-32 0,0 0 0 16,0 0-560-16,0 0-112 0,0 0-32 0,55 10-18496 0</inkml:trace>
  <inkml:trace contextRef="#ctx0" brushRef="#br0" timeOffset="6150.42">19727 9069 41471 0,'-3'0'3680'0,"2"0"-2944"0,1 0-592 0,0 3-144 15,0-3 832-15,0 3 144 0,0 0 32 0,-1 3 0 16,1-6 528-16,0 0 96 0,0 0 32 0,6 36 0 15,-6-36-1216-15,0 0-256 0,10 41-32 0,-10-41-16 32,0 0-1200-32,15 47-240 0,-15-47-48 0,0 0-20240 0</inkml:trace>
  <inkml:trace contextRef="#ctx0" brushRef="#br0" timeOffset="6646.25">20282 9473 39615 0,'-1'0'3520'0,"-1"-2"-2816"0,2 2-560 0,0 2-144 0,0-2 1312 0,0 3 224 0,-1-3 64 0,0 4 0 0,1-4-192 0,0 0-48 0,0 0 0 0,0 0 0 0,0 0-800 0,0 0-176 0,0 0-16 0,0 0-16 0,0 0-1328 0,31 42-272 0,-31-42-48 0</inkml:trace>
  <inkml:trace contextRef="#ctx0" brushRef="#br0" timeOffset="6781.19">20286 9919 13823 0,'-5'7'1216'0,"5"-7"-960"0,-5 9-256 0,5-9 0 0,0 0 5968 0,0 0 1152 15,0 0 240-15,-5 16 32 0,5-16-4752 0,-5 18-944 16,5-18-192-16,-8 24-32 0,3-12-800 0,-1 0-160 16,0 1-16-16,-4 0-16 15,-1 5-896-15,-3-2-176 0</inkml:trace>
  <inkml:trace contextRef="#ctx0" brushRef="#br0" timeOffset="7614.03">15313 10846 29487 0,'-2'-1'2624'0,"1"-2"-2112"0,0 1-512 0,1 1 0 0,0-2 2368 0,0-1 352 0,0-2 80 0,-2-2 16 0,4 0-1008 0,0 0-192 0,4 5-32 0,-6 3-16 0,0 0-512 0,0 0-96 0,45 41-32 0,-45-41 0 0,26 47-240 0,-26-47-48 0,26 57-16 0,-26-57 0 0,18 54-336 0,-10-27-64 0,-1 2-16 0,-1-1 0 0,0-2-208 0,-3-1 0 16,-1-5 0-16,0-2 0 0,-2-3-192 0,1-4-48 15,-2-2 0-15,1-3 0 16,-2-3-256-16,1-6-48 0,1 1-16 0,-1-5 0 16,2-2-80-16,-1-5-32 0,1-3 0 0,2-3 0 15,-2 0 128-15,0-2 32 0,0-3 0 0,1-3 0 0,1-7 288 0,1-3 64 16,2-3 16-16,2 4 0 0,0 1 144 0,2 5 0 0,1 5-144 0,1 1 144 16,-3 7 0-16,1 4 0 0,1 2 0 0,-1 6 0 15,-10 6-352-15,0 0 48 0,0 0 16 0,0 0 0 31,52 0-464-31,-52 0-80 0,0 0-32 0,0 0-17216 0</inkml:trace>
  <inkml:trace contextRef="#ctx0" brushRef="#br0" timeOffset="8165.35">15677 11057 26719 0,'1'3'1184'0,"0"-3"240"16,1 0-1136-16,0 0-288 0,-1-3 0 0,2 3 0 15,1-2 2752-15,2-2 480 0,2 1 96 0,6-7 32 16,3-1-1840-16,4-3-368 0,0-1-80 0,-1 2-16 16,0-4-768-16,-4 3-160 0,0 1-128 0,-4 2 192 0,0 2-352 0,-2 0-64 15,-4 0-16-15,-3 3 0 16,1 0-512-16,-4 2-96 0,-1 0-32 0,-2 2 0 16,0 0-464-16,-5 0-112 0,1-1-16 0,-3 2 0 15,-2 1 544-15,-2-2 96 0,-3-1 32 0,-2 2 0 0,-1-1 800 0,2 2 0 16,-1 0 192-16,2 2-48 0,2 2 704 0,4 4 144 15,2 2 32-15,3 3 0 0,1-2-320 0,4 4-64 16,1 1-16-16,0-16 0 0,5 37 64 0,-5-37 16 16,10 39 0-16,-10-39 0 0,16 46-128 0,-16-46-32 15,20 46 0-15,-20-46 0 0,23 39-304 0,-23-39-64 16,0 0-16-16,43 35 0 0,-43-35-160 0,0 0 0 0,52 4 0 0,-52-4 0 16,36-10-272-16,-36 10-48 0,37-25 0 0,-17 7 0 31,-1-1-1136-31,0-3-224 0,1-2-48 0,1-7-16 15,0 3-2464-15,0-7-480 0,2 1-112 0,-2-5 0 16,0-1 352-16,-3-2 80 0,1-2 16 0,-4 2 0 0,-3 5 4736 0,-2 2 960 0,-4 5 192 0,-2 6 48 16,-1 3 4112-16,-1 5 832 0,-2 2 176 0,0 6 16 15,-2 2-2816-15,1 3-560 0,-1 3-112 0,-2 5-32 16,-1 1-1472-16,1 7-288 0,1 0-64 0,-2 3-16 16,2 5-464-16,-1 5-112 0,2 3-16 0,0 5 0 15,2 5-224-15,-2-2-48 0,2 4-16 0,0-3 0 16,0 0-304-16,2-3-176 0,0-3 192 0,0-5-192 15,-2-27 0-15,8 46 0 0,-8-46 0 0,15 43 0 16,-15-43-416-16,0 0-192 0,26 48-32 0,-26-48-16 16,0 0-752-16,0 0-128 0,0 0-48 0,0 0-19344 15</inkml:trace>
  <inkml:trace contextRef="#ctx0" brushRef="#br0" timeOffset="8348.4">16063 10826 30399 0,'0'0'2704'0,"0"0"-2160"0,1 1-544 0,-1-1 0 0,0 0 2192 0,0 0 336 0,0 0 64 0,0 0 16 0,0 0-816 0,64-1-176 0,-64 1-16 0,49-8-16 0,-49 8-640 0,44-8-128 0,-44 8-32 0,45-11 0 0,-45 11-560 0,40-10-224 0,-40 10 176 0,40-7-176 0,-40 7-832 0,0 0-256 0,51-6-48 0</inkml:trace>
  <inkml:trace contextRef="#ctx0" brushRef="#br0" timeOffset="8714.33">16440 10776 38703 0,'-6'6'1712'0,"2"-3"352"15,2 1-1648-15,-1 1-416 0,2-1 0 0,0 0 0 0,-1-1 1216 0,0 6 176 0,-1 4 16 0,1 8 16 16,1 2-240-16,0-1-48 0,1-22-16 0,2 43 0 15,-2-43-368-15,7 39-80 0,-7-39-16 0,0 0 0 16,0 0-464-16,23 40-192 0,-23-40 128 0,0 0-128 16,0 0-352-16,0 0-160 0,0 0-16 0,43-2-16 15,-32-8-544-15,0-2-96 0,-1-4-32 0,0 0 0 16,-1-2-352-16,-1 1-80 0,0 1-16 0,-2-3 0 16,-1 4-640-16,-3 3-144 0,1 1-32 0,-2 2 0 0,-1 3 2880 0,0 2 576 15,0 4 112-15,-1-2 32 0,1 4 1056 0,-1 0 192 16,-1 3 64-16,2-5 0 0,0 0-1200 0,0 0-224 15,6 35-48-15,-6-35-16 0,0 0-112 0,0 0-32 16,18 50 0-16,-18-50 0 0,0 0-288 0,17 38-48 16,-17-38-16-16,0 0 0 0,0 0-144 0,0 0-48 15,34 42 0-15,-34-42 0 0,0 0-256 0,0 0 0 16,0 0 0-16,0 0-144 16,0 0-480-16,48 0-80 0,-48 0-32 0,0 0 0 15,23-12-352-15,-23 12-64 0,14-10 0 0,-10 4-12352 0,0 2-2448 0</inkml:trace>
  <inkml:trace contextRef="#ctx0" brushRef="#br0" timeOffset="9048.68">16779 10873 15663 0,'0'0'1392'0,"0"0"-1120"0,0 0-272 0,0 0 0 0,0 0 3472 16,0 0 640-16,0 0 128 0,0 0 32 0,0 0-1024 0,32 51-208 0,-32-51-32 0,0 0-16 0,0 0-1648 0,26 51-320 0,-26-51-64 0,0 0 0 0,0 0-336 0,11 35-64 0,-11-35-16 0,0 0 0 0,0 0-352 0,0 0-64 0,0 0 0 0,0 0-128 0,0 0 0 0,0 0-272 0,0 0 16 0,4-6 16 16,-4-5-304-16,1-4-64 0,-1-1-16 0,2-5 0 0,0 1 304 0,0-4 48 15,2 0 16-15,0-1 0 0,2 3 256 0,-1 1 0 16,1 1 0-16,0 4 0 0,0 2 0 0,2 1 0 15,-2 3 0-15,-1 4 144 0,0 2 96 0,-5 4 16 16,0 0 0-16,0 0 0 0,0 0-256 0,0 0 0 16,0 0 128-16,0 0-128 15,0 0-448-15,45 39-144 0,-45-39-32 0,0 0-18672 0</inkml:trace>
  <inkml:trace contextRef="#ctx0" brushRef="#br0" timeOffset="9448.11">17125 10808 36863 0,'0'0'3264'0,"0"0"-2608"0,0 0-528 0,0 0-128 16,0 0 1440-16,0 0 256 0,0 0 48 0,0 0 16 15,0 0 32-15,43 28 0 0,-43-28 0 0,0 0 0 16,15 51-736-16,-15-51-144 0,0 41-16 0,-2-22-16 15,-2 2-528-15,0-1-96 0,4-20-32 0,-6 34 0 16,6-34-464-16,-5 23-80 0,5-23-32 0,-4 15 0 16,4-15-736-16,0 0-128 15,-3 7-48-15,1-8 0 0,2-4 48 16,0-2 0-16,3-3 0 0,-1-5 0 0,2-5 336 0,1-2 80 0,2-2 16 0,1 1 0 0,2-5 496 16,-2-1 96-16,2 4 32 0,0-1 0 0,1 4 544 0,-1 4 128 15,0 2 0-15,0 1 16 0,0 5 352 16,-10 10 64-16,16-10 16 0,-16 10 0 0,0 0-48 0,0 0 0 15,0 0 0-15,0 0 0 0,46 44-144 0,-46-44-16 16,11 38-16-16,-11-38 0 0,9 44-48 0,-9-44-16 16,6 54 0-16,-6-54 0 0,3 55-272 0,-3-28-48 15,2 2-16-15,-1-1 0 0,-1-2-336 0,0-26-128 16,2 47 0-16,-2-47 0 16,3 41-1072-16,-3-41-208 0,0 0-32 0,6 36-21328 0</inkml:trace>
  <inkml:trace contextRef="#ctx0" brushRef="#br0" timeOffset="10531.43">18697 10913 21183 0,'2'-4'1888'0,"1"3"-1504"0,-1-2-384 0,-1 1 0 0,2 1 2688 0,-1-2 448 0,4-1 112 0,-6 4 16 0,0 0-656 0,40-14-128 0,-40 14-32 0,0 0 0 0,0 0-1376 0,57 27-288 0,-57-27-48 0,0 0-16 0,21 54-160 0,-21-29-48 0,-1-3 0 0,-4 4 0 0,-3-1-128 0,-2 3-16 0,-3 1-16 0,-4 1 0 0,-3 0-48 0,-3-1-16 15,0-1 0-15,-1 1 0 0,0-5-96 0,-1-4 0 16,2-5-16-16,0-4 0 0,3-2-176 0,3-7 0 16,1-2 0-16,2-6 0 0,3-4-128 0,4-5-64 15,2-4-16-15,3-6 0 0,3-7-64 0,4-5-16 16,1-5 0-16,5-8 0 0,3-4 128 0,3-8 32 0,1 0 0 15,5-1 0-15,-1 1 128 0,3 4 0 0,-2 5 0 0,-1 5 0 16,-3 7 0-16,-2 4 0 0,-2 5 0 0,-2 3 0 16,-4 7 0-16,-4 1 0 0,-1 10 144 0,-4 2-144 15,-2 3 368-15,-5 6-48 0,-1 2 0 0,-2 2 0 16,-1 2 144-16,-4 7 32 0,-4 3 0 0,0 2 0 16,-1 2-96-16,0 5-16 0,1-3 0 0,1 7 0 15,1 5-80-15,2 1-32 0,2 3 0 0,5-1 0 16,4 2-16-16,4-5-16 0,5 1 0 0,-5-35 0 15,21 63-32-15,-21-63 0 0,35 58 0 0,-35-58 0 16,43 51 0-16,-43-51 0 0,42 40 0 0,-42-40 0 16,42 31 80-16,-42-31 16 0,0 0 0 0,63 36 0 15,-63-36-32-15,0 0 0 0,62 25 0 0,-62-25 0 0,0 0-96 0,60 16-32 16,-60-16 0-16,0 0 0 0,51 15 240 0,-51-15 32 16,0 0 16-16,0 0 0 0,0 0-320 0,52 16-112 15,-52-16 0-15,0 0 0 16,0 0-336-16,0 0-64 0,0 0-16 0,0 0 0 15,0 0-64-15,0 0-16 0,0 0 0 0,0 0 0 16,0 0-592-16,0 0-128 0,0 0-32 0,0 0 0 16,-6 12-304-16,0-14-64 0,0-4-16 0,3 3-19488 15</inkml:trace>
  <inkml:trace contextRef="#ctx0" brushRef="#br0" timeOffset="10931.12">19540 10814 23951 0,'6'-16'1056'0,"-3"10"224"0,0-4-1024 15,0 4-256-15,-1-1 0 0,0 1 0 0,0 0 2912 0,2-9 528 0,2-2 96 0,-1-5 32 0,-1-1-1456 0,-3 6-272 0,-4 3-64 0,-2 6-16 0,-2 4-544 0,-4 2-96 0,-3 4-32 0,-2 4 0 0,-1 3-176 0,-4 4-32 0,-3 6-16 0,0 3 0 0,-2 3-512 0,0 1-96 0,1 5-32 0,4-1 0 0,4 0-224 0,2 1 0 0,2 3 0 0,2-1 0 16,5-3 0-16,1-2 144 0,5 3-144 0,0-31 128 0,5 57 64 16,-5-57 16-16,15 45 0 0,-15-45 0 0,0 0 112 0,33 40 32 15,-33-40 0-15,0 0 0 0,51 19 144 16,-51-19 16-16,0 0 16 0,58-2 0 0,-58 2-144 0,41-10-48 15,-41 10 0-15,41-15 0 0,-41 15-336 0,41-18 128 16,-41 18-128-16,37-17 0 0,-37 17 0 0,33-16-240 16,-33 16 48-16,31-14 0 15,-31 14-720-15,28-14-144 0,-28 14-32 0,24-10 0 16,-24 10-256-16,0 0-48 0,31-10-16 0,-31 10-13104 16,0 0-2624-16</inkml:trace>
  <inkml:trace contextRef="#ctx0" brushRef="#br0" timeOffset="11150.34">20230 10795 44223 0,'0'0'3936'0,"0"0"-3152"0,0 0-624 0,0 0-160 15,0 0 608-15,0 0 96 0,0 0 0 0,0 0 16 16,0 0 688-16,0 0 128 0,0 0 16 0,0 0 16 15,43 28-1440-15,-43-28-272 0,0 0-64 0,0 0-16 16,11 45-1152 0,-11-45-224-16,0 0-64 0,-3 37-19632 0</inkml:trace>
  <inkml:trace contextRef="#ctx0" brushRef="#br0" timeOffset="11281.84">20291 11098 39615 0,'0'0'1760'0,"0"0"352"15,0 0-1680-15,0 0-432 0,0 0 0 0,0 0 0 16,0 0 1088-16,-4 29 144 0,4-29 32 0,-11 24 0 0,1-7 112 0,-1 1 32 15,0 2 0-15,-4-2 0 0,2 5-832 0,-3-4-176 16,-1 2-16-16,-2-1-16 16,1-1-1200-16,4-7-224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01T15:22:46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27642 12888 27647 0,'0'-4'2448'0,"0"4"-1952"0,0 0-496 0,0 0 0 0,0 0 2368 0,0 0 368 0,0 4 80 0,-4-4 0 15,2 6-1088-15,-1 1-208 0,-1 4-48 0,2 4-16 0,-5 2-560 0,-1 4-128 0,4 0 0 0,-5 3-16 0,-1 2-272 0,1 4-48 0,-2 2-16 0,-2-2 0 0,-2-1-240 0,1-5-48 0,3 0-128 0,2-1 192 0,-1-2-192 0,1-3-208 0,3-6 32 0,-1 1 16 0,7-13-160 0,-6 19-16 0,6-14-16 0,0-1 0 0,4-4 112 0,-4 0 32 0,0 0 0 0,0 0 0 0,0 0 208 0,0 0-144 0,0 0 144 0,49-15-128 0,-49 15 320 0,0 0 64 0,0 0 0 0,67 2 16 0,-67-2 272 0,0 0 48 16,78 15 16-16,-78-15 0 0,0 0-96 0,90 13-32 15,-90-13 0-15,64 4 0 0,-64-4-208 0,62-4-32 16,-62 4-16-16,62-9 0 0,-62 9-224 0,0 0 0 16,80-6 0-16,-80 6 0 0,0 0-128 0,0 0-128 15,0 0-32-15,59-9 0 16,-59 9-352-16,0 0-64 0,9-8 0 0,-13 6-16 16,2-3-288-16,-1-1-48 0,-3 2-16 0,-3-3 0 15,1-1-1232-15,-1-1-240 0</inkml:trace>
  <inkml:trace contextRef="#ctx0" brushRef="#br0" timeOffset="183.66">27839 12937 13823 0,'-3'-2'608'0,"1"2"128"0,2 0-592 0,-4 0-144 0,2 0 0 0,2 2 0 16,-2 1 3392-16,0 1 656 0,2 8 128 0,0-12 32 16,-5 39-640-16,5-39-128 0,-4 68-32 0,0-27 0 15,2 6-2000-15,-1 4-416 0,-3 1-80 0,2 7-16 16,-5 1-192-16,3-2-32 0,-3-13-16 0,3 2 0 15,2 4-432-15,-1 0-96 0,-3-1 0 0,6-7-128 16,2-43-704-16,6 79-240 0</inkml:trace>
  <inkml:trace contextRef="#ctx0" brushRef="#br0" timeOffset="717.58">27464 13615 25791 0,'-4'-2'2304'0,"-2"2"-1856"0,6 0-448 0,-4 0 0 0,4 2 2752 0,-1 0 448 0,-3 4 80 0,-6-3 32 0,5 9-1520 0,-8 1-288 0,1 6-64 0,3 3-16 0,-4 6-800 0,3 4-176 0,-3 2-16 0,2 0-16 0,-2 0-256 0,1-4-160 0,3 2 192 0,0-8-192 0,3 4 0 0,-3-3-176 0,1-6 0 0,6-4 0 0,2-15-160 0,0 0-48 0,0 0 0 0,0 0 0 0,12 54 160 0,-12-54 32 0,0 0 0 0,0 0 0 0,0 0 192 0,0 0 160 0,80 43-32 0,-80-43 0 0,0 0 288 0,83 10 48 16,-83-10 16-16,71-2 0 0,-71 2-32 0,76-9-16 15,-76 9 0-15,69-10 0 0,-69 10-240 0,60-13-32 16,-60 13-16-16,0 0 0 0,68-11-144 0,-68 11 0 16,0 0-192-16,0 0 192 15,0 0-720-15,0 0-32 0,0 0 0 0,0 0 0 16,0 0-560-16,0 0-112 0</inkml:trace>
  <inkml:trace contextRef="#ctx0" brushRef="#br0" timeOffset="901.22">27603 13835 4607 0,'-14'13'400'0,"9"-5"-400"0,-3 1 0 0,3-1 0 16,3-3 5984-16,-2 3 1120 0,-2 3 208 0,-3 8 48 15,0 11-3264-15,-6 13-640 0,1 6-144 0,-1 2-32 16,6 1-1968-16,0-1-400 0,3-4-80 0,-3 0 0 16,1-2-480-16,1-2-96 0,3-1 0 0,0-3-16 31,4-39-672-31,-2 70-128 0,2-70-16 0,8 60-19632 0</inkml:trace>
  <inkml:trace contextRef="#ctx0" brushRef="#br0" timeOffset="1369.12">27214 14675 6447 0,'-10'-7'576'0,"5"5"-576"0,1-2 0 0,0 4 0 16,2 0 6144-16,-2 4 1136 0,1-4 208 0,-3 5 64 16,-3 5-4016-16,-5 3-784 0,3 2-176 0,-2 4-16 15,4-1-1488-15,-1 3-304 0,3 2-48 0,-1 1-16 16,3-5-320-16,-1 2-80 0,2 1-16 0,0-3 0 16,3 2-288-16,1-21 0 0,1 37 0 0,-1-37 0 15,0 0 0-15,0 0 0 0,27 53 0 0,-27-53-144 16,0 0 144-16,0 0-192 0,0 0 192 0,86 51-192 15,-86-51 192-15,0 0 144 0,83 22-16 0,-83-22-128 16,0 0 512-16,105 0 0 0,-105 0 0 0,73-9 0 16,-73 9-128-16,72-12-48 0,-72 12 0 0,0 0 0 15,77-22-336-15,-77 22 0 0,0 0-192 0,56-28 64 16,-56 28-656-16,0 0-128 0,27-30-32 0,-27 30 0 16,7-19-368-16,-11 9-80 0</inkml:trace>
  <inkml:trace contextRef="#ctx0" brushRef="#br0" timeOffset="1519.91">27398 14788 28671 0,'-12'13'640'0,"3"-6"128"0,0 3 16 0,1 1 16 0,6-5-640 0,-3 1-160 15,1 5 0-15,-2 6 0 0,-7 11 3040 0,2 8 576 16,-2 12 112-16,0 4 32 0,3-1-2432 0,3 6-496 16,-1 1-80-16,2-3-32 0,3-1-592 0,1-5-128 15,2-1 0-15,0-4-19904 0</inkml:trace>
  <inkml:trace contextRef="#ctx0" brushRef="#br0" timeOffset="1920.34">26464 15598 14735 0,'-10'0'1312'0,"7"0"-1056"0,-3 4-256 0,2 1 0 0,0-1 4352 0,3 2 800 15,-5 5 160-15,2 6 48 0,-5 9-2480 0,3 10-512 16,-3 9-80-16,-1 2-32 0,7 2-1472 0,-1-6-288 15,2 4-64-15,2-8-16 0,0 1-224 0,2-4-64 16,-2-36 0-16,13 63 0 0,-13-63-128 0,15 49 160 16,-15-49-160-16,0 0 160 0,0 0-160 0,62 60 192 15,-62-60-192-15,0 0 192 0,77 30 16 0,-77-30 16 16,0 0 0-16,100 19 0 0,-100-19-48 0,77 12-16 16,-77-12 0-16,81 13 0 0,-81-13-160 0,77 5 0 15,-77-5 0-15,0 0 0 16,86-5-256-16,-86 5-144 0,0 0-32 0,58-17 0 15,-58 17-416-15,0 0-96 0,34-30-16 0,-30 17-17920 0</inkml:trace>
  <inkml:trace contextRef="#ctx0" brushRef="#br0" timeOffset="2071.23">26907 15987 14735 0,'-24'-19'640'0,"9"10"160"0,2-1-640 0,1 5-160 0,9 5 0 0,-3 0 0 16,2 0 4240-16,-5 1 816 0,-6 7 176 0,0 1 16 15,-4 6-2048-15,0 6-432 0,6 5-80 0,4 4 0 16,3 8-1392-16,4 5-272 0,4 0-48 0,4 3-16 15,1 4-432-15,4 5-80 0,-3-4-32 0,1-1 0 16,3 3-416-16,1-1-224 0,4 5 32 0,-17-57-21072 16</inkml:trace>
  <inkml:trace contextRef="#ctx0" brushRef="#br0" timeOffset="2567.78">29916 13254 41471 0,'0'0'3680'0,"-6"47"-2944"0,6-47-592 0,-5 38-144 0,5-38 800 0,-8 49 128 0,3 7 32 0,-7 46 0 0,-6 33 64 0,-1 13 0 0,4-18 16 0,0-19 0 0,5-19-544 0,1-9-112 15,5-6-32-15,0-8 0 0,8-7-656 0,0-9-128 0,-4-53-16 0,15 75-16 0,-15-75-880 0,0 0-192 0</inkml:trace>
  <inkml:trace contextRef="#ctx0" brushRef="#br0" timeOffset="2862.1">30611 12940 40543 0,'-13'-3'1792'0,"8"6"384"0,-5 1-1744 0,5 2-432 16,-1 1 0-16,-2 1 0 0,3 3 1120 0,-8 14 144 15,-8 16 16-15,-9 21 16 0,-2 15 512 0,2 4 112 16,-2 11 0-16,2 6 16 0,-2 13-592 0,2 7-112 16,0 6-16-16,-2 2-16 0,7-6-432 0,1-3-64 15,9-12-32-15,2-2 0 0,9-1-544 0,4-14-128 0,7-17 0 0,3-12 0 16,-10-59 0-16,39 77 0 0,-39-77 0 0,0 0 0 31,81 43-512-31,-81-43-128 0,64-15-16 0,-30-4-16 16,0-7-352-16,-2-2-64 0,1-10 0 0,1-1-16 15,-5-5 192-15,-9 1 32 0,3 0 16 0,-6 0 0 16,0 1 320-16,-8 3 64 0,-7-1 16 0,-4 3 0 0,-7-3 304 0,-6 5 160 0,-4 3-160 0,-9 4 160 16,-1 5 0-16,-4 2 0 0,-1 4 0 0,-4 6 0 15,4 2 0-15,0 5 0 0,4 8 0 0,6 0-144 16,-2 5-400-16,5 6-80 16,2 0-16-16,4 6 0 0,0 1-256 0,6-1-64 0</inkml:trace>
  <inkml:trace contextRef="#ctx0" brushRef="#br0" timeOffset="4258.67">31399 13273 911 0,'-4'-6'0'0,"0"1"0"0,2 1 0 0,-1 4 0 0,1 0 6320 0,0 0 1168 0,0 4 256 0,-2 3 32 0,4-7-3296 0,-11 38-672 0,7 0-128 0,-1 7-32 0,-3 11-2032 0,2 10-400 0,1 16-96 0,-5 5-16 0,1 3-160 0,0 2-48 0,-5-5 0 0,-1-10 0 0,0 0-112 0,2-11-16 0,2-8-16 0,2-6 0 0,-3 1-368 0,5-8-64 0,1-5 0 0,0-8-16 0,6-32-448 0,-7 37-96 0,7-37-16 0,0 0 0 0,0 0-608 0,0 0-128 0,17-7-32 0,-12-8 0 0,5-4-32 0,-1-6-16 0,6-3 0 0,0-2 0 0,-1 6 432 0,1-8 64 0,0 2 32 0,3 0 0 0,1 1 352 0,0 3 64 0,-4 9 128 0,4-2-208 0,-19 19 384 0,30-15 80 0,-30 15 0 0,0 0 16 0,0 0 240 0,0 0 64 0,75 30 0 0,-75-30 0 0,0 0-80 0,0 0-16 0,34 74 0 0,-34-74 0 0,0 0-32 0,5 69 0 0,-5-69 0 0,-5 45 0 0,-3-18-144 0,-1-3-48 0,0 0 0 0,-3-5 0 0,-1-4-256 15,2-2-144-15,-4-1 16 0,-4-3 0 0,4-3-576 0,2-2-96 0,-6-4-32 0,4-4 0 0,-4 0-192 0,4-5-64 0,0-3 0 0,2-3-18320 0</inkml:trace>
  <inkml:trace contextRef="#ctx0" brushRef="#br0" timeOffset="4463.43">31701 13878 37775 0,'0'0'1664'0,"0"0"368"0,0 0-1632 0,0 0-400 0,0 0 0 0,0 0 0 16,0 0 1568-16,30 72 224 0,-30-72 64 0,15 71 0 15,-15-71-48-15,23 87 0 0,-23-87 0 0,24 82 0 16,-24-82-816-16,0 0-160 0,31 83-48 0,-31-83 0 15,0 0-784-15,0 0 0 0,41 66 0 0,-41-66-144 16,0 0-816-16,0 0-144 0,0 0-48 0,0 0 0 16,0 0-384-16,0 0-96 0,0 0-16 0,62 3-18624 15</inkml:trace>
  <inkml:trace contextRef="#ctx0" brushRef="#br0" timeOffset="4660.39">32192 13735 3679 0,'0'0'320'0,"0"0"-320"15,0 0 0-15,0 0 0 0,0 0 7008 0,0 0 1328 16,0 0 272-16,-6 46 48 0,6-46-4560 0,-17 62-928 16,6-14-176-16,-6 3-48 0,0 6-976 0,-5 5-208 15,-3 5-32-15,-9 5-16 0,4 5-304 0,-5-2-64 16,-1 4-16-16,-5 2 0 0,1-8-496 0,3-2-112 16,3-5-16-16,0-6 0 0,6-3-560 0,1-5-96 0,5-9-48 15,3-5 0 1,4-8-1392-16,4-6-272 0,-2-5-48 0,13-19-16 15,0 0-288-15,0 0-64 0,0 0-16 0,9-15-19264 0</inkml:trace>
  <inkml:trace contextRef="#ctx0" brushRef="#br0" timeOffset="4894.34">32395 13724 34095 0,'0'0'3024'15,"0"0"-2416"-15,0 0-480 0,0 0-128 16,0 0 1952-16,0 0 368 0,-2 49 80 0,2-49 16 15,-4 75-320-15,0-24-64 0,3 5-16 0,-3 1 0 16,0 1-576-16,2-2-112 0,-5 3-32 0,1-5 0 16,0-1-496-16,1-3-96 0,-3-1-32 0,3-2 0 0,5-47-512 0,-14 87-160 15,14-87 0-15,-9 73 0 16,9-73-544-16,-6 62-224 0,6-62-32 0,0 0-16 16,0 53-464-16,0-53-112 0,0 0-16 0,0 0 0 15,0 0 0-15,0 0 0 0,0 0 0 0,47-14 0 16,-37-4-432-16,5-7-80 0</inkml:trace>
  <inkml:trace contextRef="#ctx0" brushRef="#br0" timeOffset="5078.35">32367 14061 29487 0,'-10'-16'1296'0,"5"7"288"0,-1 2-1264 0,0-1-320 16,3 4 0-16,3 4 0 0,-6-3 2560 0,2 1 464 16,-1-6 96-16,-5 3 16 0,4-1-1456 0,6 2-272 15,0 4-64-15,0 0-16 0,0 0-208 0,0 0-32 16,0 0-16-16,68 19 0 0,-68-19-208 0,0 0-32 0,68 9-16 0,-68-9 0 15,0 0-464-15,82 0-96 0,-82 0 0 0,57 0-16 32,-57 0-736-32,54-5-144 0,-54 5-16 0,53-6-16 15,-53 6-944-15,49-4-192 0</inkml:trace>
  <inkml:trace contextRef="#ctx0" brushRef="#br0" timeOffset="5695.68">32643 14213 31327 0,'-19'22'1392'0,"10"-10"272"0,9-12-1328 0,-13 20-336 0,13-20 0 0,0 0 0 16,0 0 2352-16,0 0 400 0,0 0 64 0,0 0 32 16,22 74-1056-16,-22-74-192 0,0 0-64 0,0 0 0 0,83 37-352 0,-83-37-80 15,0 0-16-15,77-4 0 0,-77 4-336 0,52-17-80 16,-52 17-16-16,47-24 0 0,-47 24-416 0,40-24-96 16,-40 24-16-16,30-23 0 15,-17 10-560-15,-3 2-112 0,-7 1-32 0,3 1 0 16,-6-1-304-16,-4-1-64 0,2 4-16 0,-7-3 0 15,-1 1 208-15,-3-1 48 0,2 1 0 0,-8 0 0 0,0-1 240 0,-3 3 48 16,1 3 16-16,-3 0 0 0,-1 8 192 0,3 0 32 16,1 5 16-16,-3 6 0 0,5 2 160 0,2 2 0 15,6 3 128-15,-2 1-128 0,13-23 384 0,-12 49 16 16,12-49 0-16,0 0 0 0,12 77 16 0,-12-77 0 16,0 0 0-16,0 0 0 0,60 64-160 0,-60-64-48 15,0 0 0-15,77 13 0 0,-77-13-208 0,64-9-208 16,-64 9 32-16,65-16 16 15,-65 16-352-15,70-26-64 0,-32 9 0 0,-5-2-16 16,5-3-112-16,-4-3-32 0,0-3 0 0,3-4 0 16,-3 0 80-16,0-1 16 0,-6 1 0 0,-3 5 0 0,-7 1 448 0,-3 9 192 0,-5-2-128 0,-5 4 128 15,-5 15 544-15,4-17 192 0,-8 12 32 0,4 5 16 16,-15 0 352-16,6 3 64 0,-4 3 16 0,13-6 0 16,-21 19-64-16,21-19 0 0,-24 24 0 0,24-24 0 15,-17 30-368-15,17-30-80 0,0 0 0 0,-12 53-16 16,12-53-480-16,0 0-80 0,-5 56-128 0,5-56 176 15,0 0-176-15,0 74 0 0,0-74 0 0,5 60 0 16,-5-60 0-16,0 0 0 0,19 71 0 0,-19-71 0 16,0 0 0-16,0 0 0 0,40 59 0 0,-40-59 0 15,0 0-320-15,0 0 64 0,58 35 16 0,-58-35 0 16,0 0-384-16,0 0-80 0,0 0 0 0,0 0-16 0,66 17 720 0,-66-17 0 16,0 0 0-16,0 0 0 0,0 0 240 0,0 0 32 15,-19 36 16-15,19-36 0 0,-30 28 0 0,13-13 0 16,-2 2 0-16,-1 0 0 0,-5 2-144 0,-3-1-16 15,-2 5-128-15,-2-2 192 0,2 1-384 0,-4-1-96 16,2 3-16-16,2-5 0 16,-2 0-784-16,2 0-176 0,-2 0-16 0,2-3-20496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01T15:32:27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13846 13373 13823 0,'-13'-23'1216'0,"4"12"-960"0,3 1-256 0,0 1 0 0,6 3 5584 0,-3 3 1072 0,3-1 224 0,-6-2 32 0,2-3-4208 0,0 0-848 0,4 3-160 0,4 6-32 0,2 6-384 0,-6-6-64 0,0 0 0 0,0 0-16 0,52 90-432 0,-52-90-64 0,38 67-32 0,-38-67 0 0,34 68-208 0,-34-68-32 0,0 0-16 0,49 96 0 0,-49-96-192 0,0 0-32 0,0 0-16 0,75 68 0 0,-75-68-176 0,0 0 128 0,0 0-128 0,77 9 128 0,-56-15-256 0,1-11-64 0,3 0-16 0,-5-5 0 0,7-3-352 0,-1-8-64 0,6-5-16 0,2-1 0 0,-1-1 16 0,1 3 0 0,4 3 0 0,-4 0 0 0,-4 6 256 0,0 5 48 0,2 6 16 0,-4 4 0 0,-4 4 304 0,-24 9 0 0,0 0 0 0,74 3 0 0,-74-3 352 0,0 0 32 0,0 0 0 0,84 62 0 0,-84-62 208 0,0 0 48 0,0 0 16 0,68 76 0 0,-68-76 96 0,0 0 16 0,0 0 0 0,69 65 0 0,-69-65-400 0,0 0-80 0,0 0-16 0,79 32 0 0,-79-32-144 0,0 0-128 0,0 0 144 0,96 12-144 15,-96-12 0-15,59-6-192 0,-59 6 16 0,62-17 0 0,-29 10-272 0,-3-7-64 0,4 3-16 0,-2 0 0 0,4 3 144 0,1-1 48 0,-37 9 0 0,74-6 0 0,-74 6 336 0,69 6 0 0,-69-6 0 0,0 0 0 0,107 34 144 0,-107-34 160 0,0 0 16 0,91 43 16 16,-91-43 160-16,0 0 16 0,82 34 16 0,-82-34 0 16,0 0-144-16,83 24-48 0,-83-24 0 0,0 0 0 15,75 4-208-15,-54-12-128 0,1 3 160 0,-1-5-160 16,2-1 0-16,-5-2 128 0,-1-2-128 0,0-2 0 0,-2 2 0 16,0-2 0-16,-5 4 0 0,-1-6-160 0,-3 4-48 0,-1 2-16 15,3 4 0-15,-6 7 0 0,5-2 224 0,-1 8 0 16,-6-4 0-16,0 0 0 0,0 0 0 0,0 0 240 15,0 0-32-15,56 64 0 0,-56-64 0 0,0 0 0 16,0 0 0-16,83 24 0 0,-83-24-80 0,0 0 0 16,77 4-128-16,-49-14 192 0,2 1-192 0,2-4 0 15,-2 2 0-15,-1-4 0 0,-5 0 0 0,0 1 128 16,-1 3-128-16,-2 0 0 0,1 1 0 0,-1 3 0 16,0 1 0-16,-21 6 0 0,0 0-192 0,69-4 192 15,-69 4-192-15,0 0 192 0,86 16-208 0,-86-16 64 16,0 0 16-16,102 52 0 0,-102-52-128 0,71 30 0 0,-71-30-16 15,79 38 0-15,-79-38 80 0,77 22 32 0,-77-22 0 16,76 15 0-16,-76-15 160 0,80 15 192 0,-80-15-32 0,83 6-16 16,-83-6-144-16,81-4 192 0,-81 4-192 0,73-11 192 15,-35 2-48-15,-3 3 0 0,-35 6 0 0,72-15 0 16,-40 6-16-16,-2-1-128 0,-6 1 192 0,-24 9-64 16,47-13-128-16,-47 13 128 0,0 0-128 0,59-4 128 15,-59 4-128-15,0 0 160 0,0 0-160 0,0 0 160 16,0 0-160-16,77 51 0 0,-77-51 144 0,0 0-144 15,0 0 0-15,0 0 0 0,0 0 0 0,0 0 0 16,58 56 0-16,-58-56 0 0,0 0 0 0,0 0 128 16,0 0-128-16,47-11 0 0,-36 3 0 0,2 1 0 15,0-5-432-15,-3 3 0 0,1-4 0 0,2 2 0 16,-3 1-656-16,-1 1-144 0,-1 3-32 0,-1 2 0 16,-1 1-384-16,-1 1-80 0</inkml:trace>
  <inkml:trace contextRef="#ctx0" brushRef="#br0" timeOffset="1210.57">13839 14979 25791 0,'-2'10'2304'0,"2"-3"-1856"0,0 5-448 0,0-12 0 0,0 0 3984 0,0 0 704 0,0 0 144 0,24 75 32 0,-24-75-2432 0,40 113-496 0,-8-27-80 0,-2-5-32 0,3-8-224 0,-33-73-32 0,66 115-16 0,-66-115 0 0,68 81-1056 0,-68-81-224 0,77 67-32 0,-77-67-16 0,0 0-368 0,86 66-80 0,-86-66-16 0,0 0 0 0,77 55-944 0,-77-55-192 0,0 0-32 0,0 0-16 0,0 0-352 0,72 46-64 0</inkml:trace>
  <inkml:trace contextRef="#ctx0" brushRef="#br0" timeOffset="1336.93">14213 15011 5519 0,'-12'-15'496'0,"9"6"-496"16,-3 3 0-16,2 4 0 0,4 2 7184 0,0 2 1344 16,-4 0 272-16,3 6 48 0,1 3-5184 0,-4 10-1040 15,0 11-192-15,4 3-64 0,0 10-800 0,-2 10-160 16,2 7-48-16,-4 0 0 0,1 6-624 0,-5-6-128 15,1 0-32-15,-5-8 0 0,3-1-576 0,0-4 0 16,-7-2 0-16,7-10-192 16,2-10-752-16,1-1-144 0,-5 2-48 0,1-4 0 15,1-3-400-15,-4-2-64 0</inkml:trace>
  <inkml:trace contextRef="#ctx0" brushRef="#br0" timeOffset="1536.54">13536 15664 10127 0,'-19'-2'896'0,"12"4"-704"0,3 3-192 0,-2-3 0 16,6-2 6112-16,0-2 1184 0,0 2 256 0,10 0 32 16,-10 0-4176-16,0 0-832 0,73-9-160 0,-73 9-48 15,100-25-464-15,-42 8-112 0,4-1 0 0,-2-3-16 16,6 0-480-16,-4 2-80 0,0-3-32 0,-2 1 0 16,0 2-944-16,-7-1-240 0,1 1 0 0,-3 6 0 15,-51 13-928-15,92-19-224 0,-92 19-64 0,77-21-14848 16,-77 21-2960-16</inkml:trace>
  <inkml:trace contextRef="#ctx0" brushRef="#br0" timeOffset="1987.55">14793 15276 29487 0,'-3'0'2624'0,"1"-1"-2112"0,2-3-512 0,0 4 0 16,0-6 2800-16,0 2 448 0,0-5 80 0,0-6 32 15,2-4-1504-15,3-5-320 0,3-1-48 0,1-3-16 16,1 4-832-16,-1-3-160 0,6 1-32 0,-4-2-16 15,6 0-432-15,-2-2-192 0,4 1 0 0,-4 5 16 32,-4 1-336-32,2 5-80 0,-7 3-16 0,0 3 0 0,-3 5 176 0,1 5 48 0,-4-2 0 0,-4 8 0 15,3-2 384-15,-3 5-128 0,-2 5 128 0,-3 5 0 16,1 3 192-16,3 3 128 0,-1 3 32 0,0 6 0 16,3 11 320-16,3 10 64 0,0 11 16 0,0 7 0 0,3 10-96 15,3-2-16-15,0 7 0 0,-3 5 0 16,7 4-80-16,-5-3-32 0,-1-1 0 0,2-3 0 0,-2-2-128 15,1-1-16-15,-3-8-16 0,2-7 0 0,0-10-96 0,-4-60-16 16,5 92 0-16,-5-92 0 0,10 73-480 0,-10-73-96 16,5 53-32-16,-5-53 0 15,0 0-720-15,0 0-144 0,0 0-16 0,0 0-16 16,0 0-208-16,0 0-32 0,0 0-16 0,4-19-12048 16,-8-17-2400-16</inkml:trace>
  <inkml:trace contextRef="#ctx0" brushRef="#br0" timeOffset="2193.67">14929 15327 6447 0,'3'-28'576'0,"3"2"-576"16,-2 9 0-16,1 7 0 0,-5 10 4704 0,4-13 832 16,7-17 160-16,8-23 48 0,6-9-1120 0,3 8-208 0,-4 16-64 15,-5 10 0-15,2 13-2432 0,-21 15-512 0,0 0-80 0,0 0-32 16,0 0-400-16,77 45-64 0,-77-45-32 0,17 70 0 16,-12-27-304-16,-5 6-64 0,-3 4-16 0,-3 1 0 15,-5 2-416-15,-2-3 0 0,-2 0 0 0,-4-5 0 31,0-4-304-31,-4-7-80 0,6 3-32 0,-1-10 0 16,3-4-448-16,1-7-96 0,1-2 0 0,4-10-16 16,3-1-304-16,6-12-48 0,0-3-16 0,6-10-18096 0</inkml:trace>
  <inkml:trace contextRef="#ctx0" brushRef="#br0" timeOffset="2408.32">15398 14925 31327 0,'21'-24'1392'0,"-11"14"272"15,3 1-1328-15,-8 3-336 0,-1 4 0 0,-2 4 0 16,2 4 2560-16,-4-6 432 0,0 0 80 0,0 0 32 15,20 88-880-15,-20-88-176 0,4 94-48 0,-4-41 0 0,0 5-400 0,-5 4-96 16,1 6-16-16,-2-5 0 0,2 3-816 0,2-7-160 16,2-3-48-16,0-56 0 0,6 94-336 0,-6-94-128 15,19 73 0-15,-19-73 144 0,0 0-144 0,0 0-256 16,36 73 64-16,-36-73 16 16,0 0-720-16,0 0-128 0,0 0-48 0,0 0 0 15,75 6-384-15,-66-15-80 0,2-6 0 0,-3 0-16 16,-2-4 80-16,-6 0 32 0,0 4 0 0,-4-4-17936 0</inkml:trace>
  <inkml:trace contextRef="#ctx0" brushRef="#br0" timeOffset="2574.69">15562 15592 3103 0,'-100'-81'128'0,"95"76"48"0,5 5-176 0,-4 0 0 16,2-6 0-16,-11-3 0 0,-6-5 5808 0,-9-10 1120 0,-2-4 240 0,-4-4 32 15,10 6-2688-15,5 3-544 16,9 6-96-16,10 0-32 0,4 6-1984 0,6-2-384 0,1 2-96 0,4-1-16 16,-15 12-144-16,47-17-48 0,-47 17 0 15,52-18 0-15,-52 18-240 0,63-14-48 0,-63 14-16 0,62-11 0 16,-62 11-624-16,58-9-240 0,-58 9 176 0,52-8-176 31,-52 8-928-31,62-5-288 0,-62 5-48 0,64-4-16 16,-64 4-704-16,0 0-128 0,77-6-48 0,-77 6-18256 0</inkml:trace>
  <inkml:trace contextRef="#ctx0" brushRef="#br0" timeOffset="2809.37">15927 15141 16575 0,'0'0'736'0,"0"0"160"0,0 0-720 0,0 0-176 0,0 0 0 0,0 0 0 16,0 0 4768-16,0 0 928 0,0 0 176 0,0 0 32 15,11 79-2848-15,-11-79-576 0,9 60-112 0,-9-60-32 16,13 62-528-16,-13-62-96 0,15 64-32 0,-15-64 0 15,0 0-400-15,21 90-96 0,-21-90-16 0,0 0 0 16,17 68-400-16,-17-68-96 0,0 0-16 0,0 0 0 0,0 0-528 0,0 0-128 16,0 0 0-16,0 0 0 0,0 0-288 0,0 0-96 15,0 0 0-15,0 0-16 16,0 0-96-16,21-9-16 0,-18-16 0 0,3 1 0 16,0-5-448-16,1-4-112 0,-1-1-16 0,3 0 0 15,3 0 192-15,1 0 16 0,-4 8 16 0,2 2 0 16,3 7 192-16,-5 4 32 0,0-1 16 0,3 9 0 15,-12 5 176-15,24-13 16 0,-24 13 16 0,0 0 0 16,0 0-304-16,53-12-64 0,-53 12-16 0,0 0-18336 0</inkml:trace>
  <inkml:trace contextRef="#ctx0" brushRef="#br0" timeOffset="3057.73">16297 14547 24879 0,'0'0'2208'0,"0"0"-1760"0,0 0-448 0,0 0 0 16,0 0 3392-16,0 0 608 0,0 0 112 0,64 75 32 15,-64-75-1728-15,65 109-352 0,-65-109-64 0,64 141-16 16,-32-65-320-16,-7 6-64 0,1 1 0 0,-3 1-16 16,-5-1-464-16,-3-10-96 0,-1-7 0 0,-9-4-16 15,-1-2-752-15,-4-3-256 0,-2-8 144 0,-4-2-144 16,6-47-640-16,-11 77-192 0,2-34-64 15,-6 0 0-15,-2 0-576 0,-4-3-128 0,-3 1-32 0,-1-1-20416 16</inkml:trace>
  <inkml:trace contextRef="#ctx0" brushRef="#br0" timeOffset="3407.56">13294 14737 21183 0,'-8'0'1888'0,"2"2"-1504"0,1 2-384 0,-1-1 0 15,2-1 2832-15,-5 2 496 0,-6 5 112 0,-13 10 16 16,-6 6-768-16,0 9-160 0,0 9-32 0,6 9 0 16,4 7-1472-16,-1 8-320 0,8 8-48 0,6 14-16 15,2 7-48-15,9 9-16 0,5-6 0 0,5-3 0 16,3-13 0-16,6 13-16 0,11 7 0 0,9 6 0 16,12 0-128-16,2-11-32 0,5-8 0 0,4-13 0 15,6-5-400-15,3-12 0 0,-7-10-224 0,13-1 80 16,13-4-1072-16,12-1-192 0</inkml:trace>
  <inkml:trace contextRef="#ctx0" brushRef="#br0" timeOffset="3741.53">17124 15919 47919 0,'-15'0'2112'0,"7"0"448"0,2 4-2048 0,1 1-512 0,5-5 0 0,0 0 0 15,0 0 880-15,0 0 64 0,-15 36 16 0,15-36 0 16,-10 42 912-16,10-42 192 0,0 0 48 0,-3 48 0 31,3-48-2112-31,0 0-656 0,0 0-16 0,0 0 0 16,0 0-864-16,0 0-192 0,0 0-16 0,54 53-21632 0</inkml:trace>
  <inkml:trace contextRef="#ctx0" brushRef="#br0" timeOffset="5295.55">17368 14882 28559 0,'0'0'2544'0,"0"-4"-2032"0,0 2-512 0,0 2 0 0,2-2 2128 0,-2 0 336 0,4-1 64 0,-4-3 16 0,5 0-624 0,1-3-112 0,1 3-16 0,3 3-16 0,-1-1-704 0,-3 4-144 0,-6 0-32 0,0 0 0 0,0 0-320 0,0 0-80 0,49 75-16 0,-49-75 0 0,0 0-224 0,15 83-32 0,-15-83-16 0,3 90 0 0,-8-38-208 0,1 9 144 0,-7 1-144 16,1 0 128-16,-3 0-128 0,-2-8 0 0,0-3 0 0,6-8 0 0,-1-9 0 0,3-6 0 0,1-3-144 0,4-7 144 0,2-6-560 0,0-12 0 0,0 0 0 0,0 0 0 0,0 0-144 0,36-12-48 0,-21-6 0 0,2-7 0 15,4-3 64-15,1-6 16 0,3-3 0 0,1-7 0 16,2-5 96-16,0-1 32 0,2-1 0 0,-3-2 0 16,-1 4-192-16,0 2-32 0,1 4-16 0,-5-4 0 0,3 8 608 0,-7-3 176 15,1 11 0-15,-9 8 0 0,-1 8 704 0,-3 2 192 16,-4 11 64-16,-4 2 0 0,2 0-240 0,-6 6-32 16,2 3-16-16,-5 6 0 0,3 0 32 0,-1 4 0 0,1 0 0 0,0 1 0 15,1 8-144-15,-5 4-32 0,3 2 0 0,-3 6 0 16,5-6-224-16,-1 3-48 0,1-3-16 0,-3-4 0 15,8-30-240-15,-2 58 0 0,2-58 0 0,0 0 0 32,10 66-432-32,-10-66-16 0,0 0-16 0,0 0 0 15,0 0-416-15,0 0-80 0,73 23 0 0,-58-40-16 16,7-2-128-16,-3-7-32 0,2-3 0 0,0-4 0 16,1-1-576-16,1-2-112 0,1 0-32 0,1 2 0 0,-1-3 1296 0,0 3 256 0,1 4 48 0,-3 4 16 15,-1 5 1984-15,-2 2 400 0,-4 8 80 0,-2 7 16 16,-13 4-864-16,0 0-160 0,0 0-48 0,0 0 0 15,0 0-96-15,34 83-32 0,-34-83 0 0,0 71 0 16,0-71-144-16,-6 77-16 0,2-39-16 0,-1-4 0 0,5-34-512 16,-4 62-96-16,4-62-32 0,0 0 0 0,9 64-496 0,-9-64-112 15,0 0 0-15,0 0-16 16,0 0-720-16,0 0-144 0,68 47-16 0,-68-47-16 16,0 0-304-16,62-14-64 0,-62 14-16 0,49-24 0 15,-21 5-4080-15,2-5-832 0,2-1-144 0,-4-5-48 16,2 4 2624-16,-5 2 528 0,-1-1 112 0,1 5 0 0,-6 1 6000 0,-1 6 1184 15,1 1 240-15,-6 3 64 0,-13 9 1728 0,0 0 336 16,0 0 80-16,0 0 16 0,0 0-3696 0,0 0-720 16,0 0-160-16,0 0-16 0,0 0-432 0,49 64-80 15,-58-47 0-15,-4 0-16 0,1 0-240 0,-3-1-32 16,-3 1-16-16,-1 4 0 0,0-2-416 0,-2 1-96 16,-1-1-16-16,1-2 0 15,-2-2-560-15,3-4-112 0,-3-1-32 0,4-4 0 16,4-5-288-16,2-2-64 0,4-1-16 0,1-8 0 15,1 1-16-15,5-6-16 0,2-8 0 0,2-5 0 16,5-4-528-16,3-4-96 0,7-3-32 0,5 0 0 16,3 1-976-16,3-5-192 0,6 3-32 0,3-1-16 15,-3 3 1760-15,2 4 368 0,1 3 64 0,-3 8 16 0,-2 0 2128 0,2 7 432 0,-4 4 96 0,-30 12 16 16,0 0 208-16,66 10 32 0,-66-10 16 0,0 0 0 16,45 69-1040-16,-45-69-208 0,13 68-32 0,-13-68-16 15,2 83-48-15,-8-37-16 0,1-2 0 0,-3-5 0 16,1 1-224-16,-1-3-64 0,2-5 0 0,6-32 0 15,-9 51-512-15,9-51-192 0,0 0 144 0,0 0-144 16,0 0-384-16,0 0-144 0,0 0-48 0,0 0 0 16,0 0-608-16,0 0-128 0,73 11-32 0,-56-28 0 15,-2-3-192-15,-2-5-32 0,4-3-16 0,2-4 0 16,0 2-720-16,0 2-128 0,0 3-48 0,-1 5 0 0,-3 5 2912 0,0 3 576 16,-5 5 112-16,-10 7 32 0,0 0 928 0,0 0 192 15,0 0 32-15,0 0 16 0,0 0-768 0,24 64-144 16,-24-64-48-16,-5 39 0 0,5-39 48 0,-6 42 0 15,6-42 0-15,0 0 0 0,0 0-512 0,0 0-80 16,-4 48-32-16,4-48 0 0,0 0-624 0,0 0-160 16,0 0 0-16,0 0 0 15,43-15-784-15,-33 2-192 0,-1 2-48 0,3-4 0 16,1 2-464-16,-2-2-112 0,2-4 0 0,2 0-16 16,4-2-176-16,-6-1-48 0,4-3 0 0,0-3 0 15,-2 4-3024-15,4-10-624 0,0 2-112 0,-4 2-32 16,3-4 3968-16,-3 6 800 0,-3 4 160 0,1 1 16 0,-4 4 4528 0,-5 6 912 0,2 4 176 0,-3 5 48 15,-3 4-2000-15,0 2-400 0,0 5-80 0,0-1 0 16,0-6-1056-16,0 0-208 0,0 0-32 0,-7 58-16 16,7-58-240-16,-6 57-48 0,6-57-16 0,-5 67 0 15,5-67-368-15,-8 81-64 0,8-81 0 0,-2 92-16 16,-2-39-304-16,3-6-128 0,-1 5 0 0,2-52 128 31,-2 92-624-31,2-92-128 0,2 77-16 0,-2-77-16 16,7 64-208-16,-7-64-32 0,0 0-16 0,30 87 0 0,-30-87-368 0,0 0-80 0,47 60-16 0,-47-60-18080 15</inkml:trace>
  <inkml:trace contextRef="#ctx0" brushRef="#br0" timeOffset="5612">19225 15132 37775 0,'7'-6'1664'0,"-5"0"368"0,4 3-1632 0,-3-1-400 0,1 0 0 0,2 2 0 0,3-3 1408 0,3-3 208 0,10-3 48 0,6-6 0 0,10-4-112 0,3 1-16 0,2-3 0 0,-1 2 0 0,-3 3-480 0,-1 3-96 0,-1 1-32 0,-6 5 0 0,0 0-928 0,0-3 0 0,-31 12-240 0,48-11 48 0,-48 11-1216 0,47-9-240 0,-47 9-48 0,0 0-19712 0</inkml:trace>
  <inkml:trace contextRef="#ctx0" brushRef="#br0" timeOffset="5913.3">19849 14314 29487 0,'0'0'2624'0,"0"-4"-2112"0,0 4-512 0,0 4 0 15,3-4 2672-15,-3 2 416 0,0-2 96 0,0 0 16 16,0 0-1152-16,34 77-208 0,-34-77-48 0,28 115-16 16,-16-34-400-16,-7 1-80 0,-1 8-16 0,-8 6 0 15,2 2-256-15,-7 4-48 0,0 3-16 0,-5-6 0 16,3-3-512-16,4-15-96 0,-1-8-32 0,4-7 0 16,4 0-592-16,0-66-128 0,2 94-32 0,-2-94 0 15,4 54-1296-15,-4-54-272 0,0 0-48 0,0 0-16 16,0 0 496-16,38-11 96 0,-23-17 32 0,3-10 0 15,-2-5-256-15,2-2-48 0,1-4-16 0,0 2 0 16,2-6 576-16,-3 5 112 0,-3 1 32 0,2 3 0 0,-2 11 2768 0,-3 3 544 16,1 7 112-16,-2 8 32 0,-11 15-832 0,0 0-176 15,0 0-16-15,0 0-16 0,0 0-48 0,0 0-16 16,70 69 0-16,-70-69 0 0,30 76-448 0,-30-76-96 16,28 82 0-16,-28-82-16 0,28 91-448 0,-28-91-96 15,24 90-16-15,-24-90 0 16,15 77-624-16,-15-77-128 0,19 82-16 0,-19-82-16 15,19 93-880-15,-19-93-160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01T15:35:22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 8094 16575 0,'-2'-2'1472'0,"-3"0"-1168"0,5 2-304 0,-4 0 0 0,4 2 2224 0,-4-2 384 0,-1 0 80 0,-5 0 0 0,-3 2 416 0,2 2 80 0,-4-2 16 0,5 1 0 0,1 1-1584 0,-1 2-304 0,5-4-64 0,1 1-16 0,4 1-304 0,0-4-64 0,0 4-16 0,6-2 0 0,1 1-80 0,3-1-32 0,1 2 0 0,2 0 0 0,-13-4-80 0,0 0-16 0,79 6 0 0,-79-6 0 0,75 0-176 0,-75 0-32 0,77-6-16 0,-77 6 0 0,92-10-176 0,-92 10-48 0,90-15 0 0,-46 6 0 0,-44 9-192 0,86-17 0 0,-43 8 0 0,-43 9 0 0,79-17-288 0,-79 17-160 0,70-10-16 0,-70 10-16 0,0 0-384 0,68-7-80 0,-53 7-16 0,-6 4 0 16,-3 5 48-16,-6 0 0 0,-4 3 0 0,-4 1 0 16,-1 6-32-16,-4-6 0 0,1 2 0 0,-1 0-17696 0</inkml:trace>
  <inkml:trace contextRef="#ctx0" brushRef="#br0" timeOffset="363.53">496 8695 5519 0,'0'0'496'15,"0"0"-496"-15,0 0 0 0,0 0 0 16,0 0 3824-16,0 0 656 0,3 0 144 0,-3-2 32 15,6 2 176-15,3-3 32 0,5-1 16 0,1-2 0 16,3 1-3072-16,-18 5-608 0,49-15-128 0,-49 15-32 16,72-19-208-16,-29 4-64 0,4 2 0 0,2-6 0 0,0 4-256 0,3-6-64 15,1 4-16-15,-6 2 0 0,-8 0-272 0,8 2-160 16,-3-2 192-16,-1 0-192 0,-8 2 0 0,7 1 0 16,-7-3 0-16,3 2 0 0,0 0-176 0,-38 13-32 15,62-17-16-15,-62 17 0 0,0 0-128 0,69-13-32 16,-69 13 0-16,0 0 0 15,0 0-112-15,0 0-16 0,72 0-16 0,-67 4 0 16,-1-2-208-16,0-2-32 0,-4 3-16 0,0-3-18032 0</inkml:trace>
  <inkml:trace contextRef="#ctx0" brushRef="#br0" timeOffset="746.92">879 7632 24879 0,'0'0'2208'0,"0"-4"-1760"0,4 2-448 0,-2 2 0 16,1 0 3248-16,1 0 560 0,6 0 112 0,1 0 32 16,-11 0-1744-16,0 0-352 0,84 7-64 0,-84-7 0 15,0 0-624-15,119 32-112 0,-119-32-32 0,84 34 0 16,-84-34-352-16,96 34-80 0,-96-34-16 0,102 34 0 0,-102-34-320 0,101 30-64 15,-101-30 0-15,100 28-16 0,-100-28-176 0,82 28 0 16,-82-28 0-16,0 0 0 0,96 44 0 0,-96-44 0 16,0 0 0-16,0 0 0 0,74 47 0 0,-74-47 0 15,0 0 0-15,26 62 0 0,-26-42 0 0,-8 5 0 16,3 3 0-16,-10 0 0 0,-4 12-144 0,-9 3 144 16,3-4 0-16,-5 10 0 0,-13 13 0 0,-10 9 0 15,-3 10 0-15,-8 2 0 0,2-8-224 0,0 2 64 16,0 0 16-16,-2 2 0 15,-2 8-320-15,-1 1-64 0,-5 4-16 0,8-9 0 16,12-2-400-16,3-19-80 0,13-10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3E735FD-5E7C-9BDF-FA76-33F4924799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10203" r="5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customXml" Target="../ink/ink8.xml"/><Relationship Id="rId5" Type="http://schemas.openxmlformats.org/officeDocument/2006/relationships/image" Target="../media/image9.tiff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79" y="6312861"/>
            <a:ext cx="46281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Cao Slides – Credit 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71D193F-5F82-F4D5-E36E-207EA8C94BCF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2236C4-5341-550D-5766-546D1B953F65}"/>
                  </a:ext>
                </a:extLst>
              </p14:cNvPr>
              <p14:cNvContentPartPr/>
              <p14:nvPr/>
            </p14:nvContentPartPr>
            <p14:xfrm>
              <a:off x="9497880" y="4638240"/>
              <a:ext cx="2551680" cy="133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2236C4-5341-550D-5766-546D1B953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8520" y="4628880"/>
                <a:ext cx="2570400" cy="13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0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544824" y="1068960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3144379" cy="1586811"/>
            <a:chOff x="7058526" y="4167094"/>
            <a:chExt cx="3144379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3144379" cy="1471336"/>
              <a:chOff x="6639426" y="4182334"/>
              <a:chExt cx="3144379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9052285" y="47316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139425" cy="878977"/>
            <a:chOff x="8584999" y="5779946"/>
            <a:chExt cx="1139425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13942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show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8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994633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568788" y="1955948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2245958" y="3506656"/>
            <a:ext cx="6090395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shorter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131509" y="2254497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611409" y="3729053"/>
            <a:ext cx="1826141" cy="1113581"/>
            <a:chOff x="8256174" y="3590906"/>
            <a:chExt cx="1826141" cy="1113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56174" y="3590906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date </a:t>
              </a:r>
              <a:r>
                <a:rPr lang="en-US" dirty="0" err="1"/>
                <a:t>bday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9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Now create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options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722066" y="873629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20589" y="4364278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348145"/>
            <a:ext cx="4705257" cy="22097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E6637C-5F77-7F1A-E8F5-B2DE4A426916}"/>
                  </a:ext>
                </a:extLst>
              </p14:cNvPr>
              <p14:cNvContentPartPr/>
              <p14:nvPr/>
            </p14:nvContentPartPr>
            <p14:xfrm>
              <a:off x="4678920" y="4769640"/>
              <a:ext cx="2655000" cy="1244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E6637C-5F77-7F1A-E8F5-B2DE4A4269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9560" y="4760280"/>
                <a:ext cx="2673720" cy="12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4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9143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637286" y="1113586"/>
            <a:ext cx="6870653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856701D-AF39-A27E-FE7D-6E94D5F8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2507" y="3948367"/>
            <a:ext cx="5761468" cy="270574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Many claim typedefs</a:t>
            </a:r>
            <a:r>
              <a:rPr lang="en-US" sz="2200" dirty="0"/>
              <a:t> are easier to understand than tagged struct variables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82AEAB-E4B9-34F6-558E-00F8426E3632}"/>
                  </a:ext>
                </a:extLst>
              </p14:cNvPr>
              <p14:cNvContentPartPr/>
              <p14:nvPr/>
            </p14:nvContentPartPr>
            <p14:xfrm>
              <a:off x="178560" y="2745360"/>
              <a:ext cx="497520" cy="64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82AEAB-E4B9-34F6-558E-00F8426E36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00" y="2736000"/>
                <a:ext cx="516240" cy="66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05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Copying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680416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the member value(s) of the whole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– </a:t>
            </a:r>
            <a:r>
              <a:rPr lang="en-US" i="1" dirty="0">
                <a:solidFill>
                  <a:srgbClr val="C00000"/>
                </a:solidFill>
              </a:rPr>
              <a:t>this copies the entire contents! </a:t>
            </a:r>
          </a:p>
          <a:p>
            <a:r>
              <a:rPr lang="en-US" dirty="0"/>
              <a:t>Individual fields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55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F7FB11-08C5-805A-B5FB-182775A64B5E}"/>
                  </a:ext>
                </a:extLst>
              </p14:cNvPr>
              <p14:cNvContentPartPr/>
              <p14:nvPr/>
            </p14:nvContentPartPr>
            <p14:xfrm>
              <a:off x="5470560" y="1326600"/>
              <a:ext cx="5800680" cy="498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F7FB11-08C5-805A-B5FB-182775A64B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1200" y="1317240"/>
                <a:ext cx="5819400" cy="50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 it just copies the member fields!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434385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name;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19873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Safety first: </a:t>
            </a:r>
            <a:r>
              <a:rPr lang="en-US" sz="2200" dirty="0"/>
              <a:t>Allocate anything that is pointed at by a struct member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Memory Allocation Structs with Pointer Members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&amp;name1;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2440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8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5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35293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name.doors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name2.doors))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3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Struct: Arrays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904" y="685853"/>
            <a:ext cx="11036675" cy="59575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Allocate individual structs and arrays of structs using malloc() 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Remember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>
                <a:solidFill>
                  <a:schemeClr val="tx2"/>
                </a:solidFill>
              </a:rPr>
              <a:t> is higher precedence than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873691" y="1884639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570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72" y="203109"/>
            <a:ext cx="10515600" cy="451852"/>
          </a:xfrm>
        </p:spPr>
        <p:txBody>
          <a:bodyPr/>
          <a:lstStyle/>
          <a:p>
            <a:r>
              <a:rPr lang="en-US" dirty="0"/>
              <a:t>Struct As A Parameter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6375" y="833070"/>
            <a:ext cx="11879249" cy="53391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being an array is always a pointer)</a:t>
            </a:r>
          </a:p>
          <a:p>
            <a:pPr lvl="1"/>
            <a:r>
              <a:rPr lang="en-US" sz="2200" dirty="0"/>
              <a:t>For me, I always use pointers regardless of size, but that is just maybe a decades old habit…</a:t>
            </a:r>
          </a:p>
          <a:p>
            <a:pPr lvl="1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1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as a Parameter to Functions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639674" y="1838398"/>
            <a:ext cx="2962120" cy="805359"/>
            <a:chOff x="1883246" y="3416644"/>
            <a:chExt cx="2962120" cy="805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two different structs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621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</a:t>
            </a:r>
            <a:r>
              <a:rPr lang="en-US" sz="2200" b="1" dirty="0"/>
              <a:t>linear collection of nodes </a:t>
            </a:r>
            <a:r>
              <a:rPr lang="en-US" sz="2200" dirty="0"/>
              <a:t>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9BAEF7-0AD3-5459-D5A1-447CE4484A9F}"/>
                  </a:ext>
                </a:extLst>
              </p14:cNvPr>
              <p14:cNvContentPartPr/>
              <p14:nvPr/>
            </p14:nvContentPartPr>
            <p14:xfrm>
              <a:off x="10944720" y="3428640"/>
              <a:ext cx="887400" cy="445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9BAEF7-0AD3-5459-D5A1-447CE4484A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35360" y="3419280"/>
                <a:ext cx="90612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No fast and convenient way </a:t>
            </a:r>
            <a:r>
              <a:rPr lang="en-US" sz="2200" dirty="0"/>
              <a:t>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date;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397914" y="3918800"/>
            <a:ext cx="3344941" cy="18672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struct node2 x;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1397913" y="5874544"/>
            <a:ext cx="3344941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202969" y="2084439"/>
            <a:ext cx="1767841" cy="742864"/>
            <a:chOff x="9040552" y="1955559"/>
            <a:chExt cx="1767841" cy="742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9040552" y="1955559"/>
              <a:ext cx="1280159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076873" y="216511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C9732-8394-0E13-AE55-1CCA8E704947}"/>
              </a:ext>
            </a:extLst>
          </p:cNvPr>
          <p:cNvGrpSpPr/>
          <p:nvPr/>
        </p:nvGrpSpPr>
        <p:grpSpPr>
          <a:xfrm>
            <a:off x="5324104" y="4584095"/>
            <a:ext cx="2782216" cy="1387489"/>
            <a:chOff x="6354082" y="5271241"/>
            <a:chExt cx="2782216" cy="13874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FEA990-A6F2-EA47-FDAC-5A5243B8C8EB}"/>
                </a:ext>
              </a:extLst>
            </p:cNvPr>
            <p:cNvGrpSpPr/>
            <p:nvPr/>
          </p:nvGrpSpPr>
          <p:grpSpPr>
            <a:xfrm>
              <a:off x="6354082" y="5271241"/>
              <a:ext cx="1821382" cy="1324687"/>
              <a:chOff x="5028917" y="5237478"/>
              <a:chExt cx="1821382" cy="132468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51D20-ABA1-D709-091F-E9CD8A2D0429}"/>
                  </a:ext>
                </a:extLst>
              </p:cNvPr>
              <p:cNvSpPr txBox="1"/>
              <p:nvPr/>
            </p:nvSpPr>
            <p:spPr>
              <a:xfrm>
                <a:off x="5181600" y="588187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99852C-2902-DF67-4CCC-A27DBB2AC0FC}"/>
                  </a:ext>
                </a:extLst>
              </p:cNvPr>
              <p:cNvCxnSpPr/>
              <p:nvPr/>
            </p:nvCxnSpPr>
            <p:spPr bwMode="auto">
              <a:xfrm>
                <a:off x="5364480" y="6075816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26C743-2AD4-0719-855C-6C9E6D677F0D}"/>
                  </a:ext>
                </a:extLst>
              </p:cNvPr>
              <p:cNvSpPr txBox="1"/>
              <p:nvPr/>
            </p:nvSpPr>
            <p:spPr>
              <a:xfrm>
                <a:off x="6109325" y="5614602"/>
                <a:ext cx="731520" cy="369332"/>
              </a:xfrm>
              <a:prstGeom prst="rect">
                <a:avLst/>
              </a:prstGeom>
              <a:solidFill>
                <a:srgbClr val="7030A0">
                  <a:alpha val="26441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2EF3D1-F8AD-9677-7B72-700C3FF8D3EA}"/>
                  </a:ext>
                </a:extLst>
              </p:cNvPr>
              <p:cNvSpPr txBox="1"/>
              <p:nvPr/>
            </p:nvSpPr>
            <p:spPr>
              <a:xfrm>
                <a:off x="6118779" y="5237478"/>
                <a:ext cx="73152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ea typeface="CMU Bright" panose="02000603000000000000" pitchFamily="2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341A9D-798A-0307-2676-CC71F8825121}"/>
                  </a:ext>
                </a:extLst>
              </p:cNvPr>
              <p:cNvSpPr txBox="1"/>
              <p:nvPr/>
            </p:nvSpPr>
            <p:spPr>
              <a:xfrm>
                <a:off x="6109325" y="5969339"/>
                <a:ext cx="731520" cy="369332"/>
              </a:xfrm>
              <a:prstGeom prst="rect">
                <a:avLst/>
              </a:prstGeom>
              <a:solidFill>
                <a:srgbClr val="7030A0">
                  <a:alpha val="25032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DD2E6-853F-45DA-A490-E0ED1B778242}"/>
                  </a:ext>
                </a:extLst>
              </p:cNvPr>
              <p:cNvSpPr txBox="1"/>
              <p:nvPr/>
            </p:nvSpPr>
            <p:spPr>
              <a:xfrm>
                <a:off x="5028917" y="6192833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D907-EFA3-1873-A410-FEFFD16C1C49}"/>
                </a:ext>
              </a:extLst>
            </p:cNvPr>
            <p:cNvSpPr txBox="1"/>
            <p:nvPr/>
          </p:nvSpPr>
          <p:spPr>
            <a:xfrm>
              <a:off x="7051709" y="628939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low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AFC8B-9ACF-A18D-002A-F0735DE561C1}"/>
                </a:ext>
              </a:extLst>
            </p:cNvPr>
            <p:cNvSpPr txBox="1"/>
            <p:nvPr/>
          </p:nvSpPr>
          <p:spPr>
            <a:xfrm>
              <a:off x="8182126" y="5995137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6603C-5ECB-DE19-DBC0-399E1711F66A}"/>
                </a:ext>
              </a:extLst>
            </p:cNvPr>
            <p:cNvSpPr txBox="1"/>
            <p:nvPr/>
          </p:nvSpPr>
          <p:spPr>
            <a:xfrm>
              <a:off x="8184917" y="562392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7A6D1-B63C-B758-0534-C54E1A2168E3}"/>
                </a:ext>
              </a:extLst>
            </p:cNvPr>
            <p:cNvSpPr txBox="1"/>
            <p:nvPr/>
          </p:nvSpPr>
          <p:spPr>
            <a:xfrm>
              <a:off x="8201033" y="5274096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546B49-5431-46CB-1EE4-B9F9834C5DD9}"/>
              </a:ext>
            </a:extLst>
          </p:cNvPr>
          <p:cNvSpPr/>
          <p:nvPr/>
        </p:nvSpPr>
        <p:spPr bwMode="auto">
          <a:xfrm>
            <a:off x="8296857" y="4586148"/>
            <a:ext cx="2447712" cy="10991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 = year;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6551389" y="2123418"/>
            <a:ext cx="5526430" cy="33047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joe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A872E6-E88C-5578-A4F8-2624E8C9822C}"/>
              </a:ext>
            </a:extLst>
          </p:cNvPr>
          <p:cNvGrpSpPr/>
          <p:nvPr/>
        </p:nvGrpSpPr>
        <p:grpSpPr>
          <a:xfrm>
            <a:off x="3408535" y="2520564"/>
            <a:ext cx="3339398" cy="1960732"/>
            <a:chOff x="3408535" y="2520564"/>
            <a:chExt cx="3339398" cy="19607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F50B04-8D26-F819-B084-6906325A02B9}"/>
                </a:ext>
              </a:extLst>
            </p:cNvPr>
            <p:cNvGrpSpPr/>
            <p:nvPr/>
          </p:nvGrpSpPr>
          <p:grpSpPr>
            <a:xfrm>
              <a:off x="3408535" y="2520564"/>
              <a:ext cx="1632599" cy="1960732"/>
              <a:chOff x="2037706" y="3416644"/>
              <a:chExt cx="1632599" cy="19607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1B72CA-BE47-070C-77F1-DED8BD0B262B}"/>
                  </a:ext>
                </a:extLst>
              </p:cNvPr>
              <p:cNvSpPr txBox="1"/>
              <p:nvPr/>
            </p:nvSpPr>
            <p:spPr>
              <a:xfrm>
                <a:off x="2037706" y="4177047"/>
                <a:ext cx="1632599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solidFill>
                      <a:srgbClr val="FF0000"/>
                    </a:solidFill>
                    <a:latin typeface="Calibri" pitchFamily="34" charset="0"/>
                  </a:rPr>
                  <a:t>Must duplicate the string because of buffer reuse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7F4A2D7-0D3B-94ED-C7D0-0A29D33FF8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0540" y="3416644"/>
                <a:ext cx="0" cy="760403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3A7289-4A2E-15FE-702A-93FBF4E5F15A}"/>
                </a:ext>
              </a:extLst>
            </p:cNvPr>
            <p:cNvCxnSpPr>
              <a:cxnSpLocks/>
            </p:cNvCxnSpPr>
            <p:nvPr/>
          </p:nvCxnSpPr>
          <p:spPr>
            <a:xfrm>
              <a:off x="5048892" y="3890567"/>
              <a:ext cx="1699041" cy="5121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431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node and insert at the end of the list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// base case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4352144" y="5064603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91792" y="1017550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Finding A Node Containing a Specific Payload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54B4B0-65D3-3D29-88E3-690D284C47D0}"/>
              </a:ext>
            </a:extLst>
          </p:cNvPr>
          <p:cNvSpPr/>
          <p:nvPr/>
        </p:nvSpPr>
        <p:spPr bwMode="auto">
          <a:xfrm>
            <a:off x="1494148" y="2725483"/>
            <a:ext cx="6841730" cy="26633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A137055-CBBF-FB72-E620-1D3BAE387431}"/>
              </a:ext>
            </a:extLst>
          </p:cNvPr>
          <p:cNvSpPr/>
          <p:nvPr/>
        </p:nvSpPr>
        <p:spPr bwMode="auto">
          <a:xfrm>
            <a:off x="1712404" y="5502954"/>
            <a:ext cx="7811986" cy="129631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((found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found-&gt;year, found-&gt;name);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5D12-8FD0-0223-0C26-AA26B204E47A}"/>
              </a:ext>
            </a:extLst>
          </p:cNvPr>
          <p:cNvGrpSpPr/>
          <p:nvPr/>
        </p:nvGrpSpPr>
        <p:grpSpPr>
          <a:xfrm>
            <a:off x="3133805" y="1770106"/>
            <a:ext cx="731520" cy="914336"/>
            <a:chOff x="511627" y="3595741"/>
            <a:chExt cx="731520" cy="914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33B57-4B33-FD5A-FB74-B7C84A89AAB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9392F-A735-9753-14EB-96F544C08E4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A4CF2-0737-77C3-3A7C-951ABFC2D8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A12101-921D-4519-73AE-6AE5AD572F95}"/>
              </a:ext>
            </a:extLst>
          </p:cNvPr>
          <p:cNvGrpSpPr/>
          <p:nvPr/>
        </p:nvGrpSpPr>
        <p:grpSpPr>
          <a:xfrm>
            <a:off x="5942061" y="1681802"/>
            <a:ext cx="731520" cy="914336"/>
            <a:chOff x="511627" y="3595741"/>
            <a:chExt cx="731520" cy="9143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1169D-0B19-D974-9299-E1893BAF0A6D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E1734-DE90-C722-F6E2-2F3B6123F03D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95E139-3A04-A41D-BAC9-ACC6D1DC52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C00C4-37C6-23BD-CA5C-10710B560C69}"/>
              </a:ext>
            </a:extLst>
          </p:cNvPr>
          <p:cNvGrpSpPr/>
          <p:nvPr/>
        </p:nvGrpSpPr>
        <p:grpSpPr>
          <a:xfrm>
            <a:off x="2229978" y="545008"/>
            <a:ext cx="6086166" cy="1262306"/>
            <a:chOff x="5841612" y="5494521"/>
            <a:chExt cx="6086166" cy="12623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F6E5-10DA-8FBF-01DF-4A105929093E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B07961-6FDF-CB3E-3ED8-50849D712BE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4B4937-D324-1BF7-1806-1A744462690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ECDF-F331-ECD5-B0AE-C382F73A4B75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0AF65-AF72-0F9A-F048-AE5AF417005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12E4F-B57A-C431-E1D1-7AE397C8E7D5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8047A-21F3-4C2F-5546-2232AF2120C4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518B6-EFC9-19A6-D6EA-9B4EEC76275B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B19AB-C207-CD80-567B-516F281712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3261A-A8A9-CC28-3138-AC6C7E80FA93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AFAC-740F-6DEE-2F77-62EC9440C8B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6E539-5E05-E71C-A0C7-AED383B93A23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9A7B00-2B81-ADA3-B514-ADE0D176964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EA7B83-D074-42F2-5865-EEB9711C0897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FD064E-E797-E0B6-6A4A-86CFAC26934B}"/>
              </a:ext>
            </a:extLst>
          </p:cNvPr>
          <p:cNvSpPr/>
          <p:nvPr/>
        </p:nvSpPr>
        <p:spPr bwMode="auto">
          <a:xfrm>
            <a:off x="8997919" y="543742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97F52-2BBE-64FE-E397-9C2EEE12C1C7}"/>
              </a:ext>
            </a:extLst>
          </p:cNvPr>
          <p:cNvGrpSpPr/>
          <p:nvPr/>
        </p:nvGrpSpPr>
        <p:grpSpPr>
          <a:xfrm>
            <a:off x="8316144" y="3281082"/>
            <a:ext cx="3060068" cy="646331"/>
            <a:chOff x="8316144" y="3281082"/>
            <a:chExt cx="306006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0151CE-1E1F-1863-716E-2C1D810756A6}"/>
                </a:ext>
              </a:extLst>
            </p:cNvPr>
            <p:cNvSpPr txBox="1"/>
            <p:nvPr/>
          </p:nvSpPr>
          <p:spPr>
            <a:xfrm>
              <a:off x="8803341" y="3281082"/>
              <a:ext cx="25728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Returns pointer if found</a:t>
              </a:r>
            </a:p>
            <a:p>
              <a:r>
                <a:rPr lang="en-US" dirty="0"/>
                <a:t>NULL otherwise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D0F6D-4489-CDC9-0C5C-9BBBCC419A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316144" y="3604248"/>
              <a:ext cx="487197" cy="0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A081-1A79-0FAA-1A5D-D283679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1955"/>
          </a:xfrm>
        </p:spPr>
        <p:txBody>
          <a:bodyPr/>
          <a:lstStyle/>
          <a:p>
            <a:r>
              <a:rPr lang="en-US" dirty="0"/>
              <a:t>Deleting a Node in a Linked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3E9A8-EADC-D7A8-7BF0-B7C2B110C534}"/>
              </a:ext>
            </a:extLst>
          </p:cNvPr>
          <p:cNvSpPr/>
          <p:nvPr/>
        </p:nvSpPr>
        <p:spPr bwMode="auto">
          <a:xfrm>
            <a:off x="157901" y="645077"/>
            <a:ext cx="6174839" cy="555232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head pointer; may have changed…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name,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break;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 return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head)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new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not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  // free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space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0CD3A7-55CE-AEB8-A581-5C315F41B594}"/>
              </a:ext>
            </a:extLst>
          </p:cNvPr>
          <p:cNvSpPr/>
          <p:nvPr/>
        </p:nvSpPr>
        <p:spPr bwMode="auto">
          <a:xfrm>
            <a:off x="6768481" y="5731882"/>
            <a:ext cx="4564607" cy="1056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("Sam", head);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7EE41-5B22-3B71-31E6-3AAC47F9C0A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F49AB-1F4C-D4E8-2D40-B9E59BFBA562}"/>
              </a:ext>
            </a:extLst>
          </p:cNvPr>
          <p:cNvGrpSpPr/>
          <p:nvPr/>
        </p:nvGrpSpPr>
        <p:grpSpPr>
          <a:xfrm>
            <a:off x="7096869" y="1290333"/>
            <a:ext cx="731520" cy="914336"/>
            <a:chOff x="511627" y="3595741"/>
            <a:chExt cx="731520" cy="914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0669-DAD3-B0D9-6E45-638A4101D6B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9DAFFF-B154-21CD-C367-946940FCD17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231D14-94D1-DE4F-936E-8561D7C9A6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6104-78F3-68CC-B570-B6561CA6B201}"/>
              </a:ext>
            </a:extLst>
          </p:cNvPr>
          <p:cNvGrpSpPr/>
          <p:nvPr/>
        </p:nvGrpSpPr>
        <p:grpSpPr>
          <a:xfrm>
            <a:off x="9905125" y="1202029"/>
            <a:ext cx="731520" cy="914336"/>
            <a:chOff x="511627" y="3595741"/>
            <a:chExt cx="731520" cy="9143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B4523-8D8D-3CCD-9FC9-E29BB62D4B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CAA315-64EE-28F0-C795-E54EBAA9F9E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928FF-9513-7D11-1CDA-857FA76998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83F2F-A349-615C-EEBB-57A45ADA934B}"/>
              </a:ext>
            </a:extLst>
          </p:cNvPr>
          <p:cNvGrpSpPr/>
          <p:nvPr/>
        </p:nvGrpSpPr>
        <p:grpSpPr>
          <a:xfrm>
            <a:off x="6193042" y="65235"/>
            <a:ext cx="5876882" cy="1262306"/>
            <a:chOff x="5841612" y="5494521"/>
            <a:chExt cx="5876882" cy="12623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346812-41B8-6AE2-3474-88A4F19CC322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7B63332-AEEB-DD9D-E754-6914663648F9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92BA8F-CE0B-D43C-F31A-9B322CD02CAA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41820F-8FD0-1F9B-D408-D59DD6C3404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0077B2-37B9-4554-F9C1-5F1D0B21171A}"/>
                </a:ext>
              </a:extLst>
            </p:cNvPr>
            <p:cNvSpPr txBox="1"/>
            <p:nvPr/>
          </p:nvSpPr>
          <p:spPr>
            <a:xfrm>
              <a:off x="10986973" y="6223153"/>
              <a:ext cx="7315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D9B4A5-08BB-7D6C-8CC3-307542182D07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552AC2-A2F7-D49A-AA94-92C243D7FE3E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D053D7-CA84-6E52-464D-57C05F6E02F2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72B520-500D-1C81-57D1-7895AB7A526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36A7D-F395-4E29-FC43-193769FA8C39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DD937F-24EB-5E03-FA30-EC8033EFC23A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B1344-FB6A-8D10-CCCC-FAB27DDAEF0F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613DE0-E7BF-C646-D011-EA989A2405E2}"/>
                </a:ext>
              </a:extLst>
            </p:cNvPr>
            <p:cNvCxnSpPr>
              <a:cxnSpLocks/>
              <a:endCxn id="101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6E6A59-6642-A15A-E425-F96BEE01C72D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5E5657-5EA0-3E0A-74CB-DD0279679956}"/>
              </a:ext>
            </a:extLst>
          </p:cNvPr>
          <p:cNvGrpSpPr/>
          <p:nvPr/>
        </p:nvGrpSpPr>
        <p:grpSpPr>
          <a:xfrm>
            <a:off x="6193042" y="2303322"/>
            <a:ext cx="3184727" cy="1234357"/>
            <a:chOff x="5841612" y="5522470"/>
            <a:chExt cx="3184727" cy="123435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37F02B-C628-B450-695A-7B2B09425086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D9021B-01E1-71B2-59D3-EEF03A9A9596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7F1C40-5FF4-F87D-B376-8540AFB3DD5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F1E0D0-C919-E036-3095-025FDD33F7A9}"/>
                </a:ext>
              </a:extLst>
            </p:cNvPr>
            <p:cNvSpPr txBox="1"/>
            <p:nvPr/>
          </p:nvSpPr>
          <p:spPr>
            <a:xfrm>
              <a:off x="7051181" y="5522470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D9C2C2-0339-34F7-FF49-7C4D3ED65A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F3B09-9B44-E636-C6D2-BD45B77EBB88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8512F2-C65E-1184-6C4F-4FF15D7C9E6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80F795-DF57-4D07-7E14-FD8A5C0872C3}"/>
                </a:ext>
              </a:extLst>
            </p:cNvPr>
            <p:cNvCxnSpPr>
              <a:cxnSpLocks/>
              <a:endCxn id="118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FB522D-3717-9D2B-3804-01BA3A38B674}"/>
              </a:ext>
            </a:extLst>
          </p:cNvPr>
          <p:cNvGrpSpPr/>
          <p:nvPr/>
        </p:nvGrpSpPr>
        <p:grpSpPr>
          <a:xfrm>
            <a:off x="7355702" y="3461339"/>
            <a:ext cx="731520" cy="914336"/>
            <a:chOff x="511627" y="3595741"/>
            <a:chExt cx="731520" cy="91433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C3485A-C3FD-506A-0931-2BA1D56BC26F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74DED6-472B-1C3E-F5DD-D0988AD038B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F0660-F110-948E-1DED-9346EA6C9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2D814B-EDE4-3E8C-A592-DB7B13EA66DA}"/>
              </a:ext>
            </a:extLst>
          </p:cNvPr>
          <p:cNvGrpSpPr/>
          <p:nvPr/>
        </p:nvGrpSpPr>
        <p:grpSpPr>
          <a:xfrm>
            <a:off x="6235680" y="4493697"/>
            <a:ext cx="966405" cy="658904"/>
            <a:chOff x="6235680" y="4493697"/>
            <a:chExt cx="966405" cy="6589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DBEB5E-09BE-8289-C526-8F4EA2690C9F}"/>
                </a:ext>
              </a:extLst>
            </p:cNvPr>
            <p:cNvSpPr txBox="1"/>
            <p:nvPr/>
          </p:nvSpPr>
          <p:spPr>
            <a:xfrm>
              <a:off x="6235680" y="4783269"/>
              <a:ext cx="966405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830974-B5A2-A96A-FF6C-AC718EF7F5E4}"/>
                </a:ext>
              </a:extLst>
            </p:cNvPr>
            <p:cNvSpPr txBox="1"/>
            <p:nvPr/>
          </p:nvSpPr>
          <p:spPr>
            <a:xfrm>
              <a:off x="6235680" y="449369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06BB3E70-CFC9-87EF-89A5-A27B4BBBAB3B}"/>
              </a:ext>
            </a:extLst>
          </p:cNvPr>
          <p:cNvSpPr txBox="1"/>
          <p:nvPr/>
        </p:nvSpPr>
        <p:spPr>
          <a:xfrm>
            <a:off x="3988154" y="1040827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AD8D28-4ECD-0520-9945-887E4F1D5A78}"/>
              </a:ext>
            </a:extLst>
          </p:cNvPr>
          <p:cNvSpPr txBox="1"/>
          <p:nvPr/>
        </p:nvSpPr>
        <p:spPr>
          <a:xfrm>
            <a:off x="2604981" y="103294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7427"/>
          </a:xfrm>
        </p:spPr>
        <p:txBody>
          <a:bodyPr/>
          <a:lstStyle/>
          <a:p>
            <a:r>
              <a:rPr lang="en-US" dirty="0"/>
              <a:t>Improving On Linked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930" y="1861526"/>
            <a:ext cx="11306769" cy="2511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linked lists get long, the cost of finding an entry continues to increase O(n)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How to improve search time?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Break the single linked list </a:t>
            </a:r>
            <a:r>
              <a:rPr lang="en-US" sz="2200" dirty="0">
                <a:solidFill>
                  <a:schemeClr val="tx2"/>
                </a:solidFill>
              </a:rPr>
              <a:t>into </a:t>
            </a:r>
            <a:r>
              <a:rPr lang="en-US" sz="2200" dirty="0">
                <a:solidFill>
                  <a:schemeClr val="accent1"/>
                </a:solidFill>
              </a:rPr>
              <a:t>multiple </a:t>
            </a:r>
            <a:r>
              <a:rPr lang="en-US" sz="2200" b="1" dirty="0">
                <a:solidFill>
                  <a:schemeClr val="accent1"/>
                </a:solidFill>
              </a:rPr>
              <a:t>shorter length</a:t>
            </a:r>
            <a:r>
              <a:rPr lang="en-US" sz="2200" dirty="0">
                <a:solidFill>
                  <a:schemeClr val="accent1"/>
                </a:solidFill>
              </a:rPr>
              <a:t> linked lists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Shorter lists are faster to search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Requires a function </a:t>
            </a:r>
            <a:r>
              <a:rPr lang="en-US" sz="2200" dirty="0"/>
              <a:t>that takes a </a:t>
            </a:r>
            <a:r>
              <a:rPr lang="en-US" sz="2200" dirty="0">
                <a:solidFill>
                  <a:schemeClr val="accent1"/>
                </a:solidFill>
              </a:rPr>
              <a:t>lookup key and selects just one of the shortened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B316A-2C41-CBBA-5B5E-0F26ABB662D5}"/>
              </a:ext>
            </a:extLst>
          </p:cNvPr>
          <p:cNvGrpSpPr/>
          <p:nvPr/>
        </p:nvGrpSpPr>
        <p:grpSpPr>
          <a:xfrm>
            <a:off x="400967" y="848560"/>
            <a:ext cx="11087010" cy="849313"/>
            <a:chOff x="400967" y="848560"/>
            <a:chExt cx="11087010" cy="849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D33E97-119B-752C-52A7-3AB3F96D44B3}"/>
                </a:ext>
              </a:extLst>
            </p:cNvPr>
            <p:cNvGrpSpPr/>
            <p:nvPr/>
          </p:nvGrpSpPr>
          <p:grpSpPr>
            <a:xfrm>
              <a:off x="400967" y="848560"/>
              <a:ext cx="4681279" cy="842863"/>
              <a:chOff x="7248835" y="6037335"/>
              <a:chExt cx="4681279" cy="8428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BA1D5-0AB4-4527-BA84-F709757EEACE}"/>
                  </a:ext>
                </a:extLst>
              </p:cNvPr>
              <p:cNvSpPr txBox="1"/>
              <p:nvPr/>
            </p:nvSpPr>
            <p:spPr>
              <a:xfrm>
                <a:off x="7429642" y="640578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AC9339-923A-BAA7-3342-74F0467F481F}"/>
                  </a:ext>
                </a:extLst>
              </p:cNvPr>
              <p:cNvGrpSpPr/>
              <p:nvPr/>
            </p:nvGrpSpPr>
            <p:grpSpPr>
              <a:xfrm>
                <a:off x="10831631" y="6218258"/>
                <a:ext cx="1098483" cy="659233"/>
                <a:chOff x="1830004" y="4574707"/>
                <a:chExt cx="1098483" cy="6592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E386DC-8249-D920-C6F4-9E3D378C348F}"/>
                    </a:ext>
                  </a:extLst>
                </p:cNvPr>
                <p:cNvSpPr txBox="1"/>
                <p:nvPr/>
              </p:nvSpPr>
              <p:spPr>
                <a:xfrm>
                  <a:off x="1830004" y="4864608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17FA2-32FD-9FA3-D036-6A3600EC7D60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837DD-778A-E9CB-3376-235CBDD26BA9}"/>
                  </a:ext>
                </a:extLst>
              </p:cNvPr>
              <p:cNvSpPr txBox="1"/>
              <p:nvPr/>
            </p:nvSpPr>
            <p:spPr>
              <a:xfrm>
                <a:off x="7248835" y="603733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C32823-935D-EA34-1058-7DF925FA7211}"/>
                  </a:ext>
                </a:extLst>
              </p:cNvPr>
              <p:cNvGrpSpPr/>
              <p:nvPr/>
            </p:nvGrpSpPr>
            <p:grpSpPr>
              <a:xfrm>
                <a:off x="9465674" y="6220965"/>
                <a:ext cx="1099687" cy="646331"/>
                <a:chOff x="1828800" y="4574707"/>
                <a:chExt cx="1099687" cy="6463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88C733-5955-715C-86F5-58DE778A63C1}"/>
                    </a:ext>
                  </a:extLst>
                </p:cNvPr>
                <p:cNvSpPr txBox="1"/>
                <p:nvPr/>
              </p:nvSpPr>
              <p:spPr>
                <a:xfrm>
                  <a:off x="1828800" y="4849954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5307F5-E648-C0A7-82BF-C0897281CB61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BF4F44-FFA3-D8F8-0BC6-2CC299A070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FDD08F-704F-ACEE-6E8D-112AD9A139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5A25A5-FF17-5E16-523E-A4276D043CB4}"/>
                  </a:ext>
                </a:extLst>
              </p:cNvPr>
              <p:cNvGrpSpPr/>
              <p:nvPr/>
            </p:nvGrpSpPr>
            <p:grpSpPr>
              <a:xfrm>
                <a:off x="8130722" y="6233867"/>
                <a:ext cx="1084847" cy="646331"/>
                <a:chOff x="1843640" y="4574707"/>
                <a:chExt cx="1084847" cy="64633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FD85C4-E22D-BBD3-5BF6-92414685792D}"/>
                    </a:ext>
                  </a:extLst>
                </p:cNvPr>
                <p:cNvSpPr txBox="1"/>
                <p:nvPr/>
              </p:nvSpPr>
              <p:spPr>
                <a:xfrm>
                  <a:off x="1843640" y="4841099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BD1ED3-9998-9D81-257A-C2191A583917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3BC93B-1F0D-1FAF-E9FE-1BB4CDBC1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334EA2-D392-197B-D4B9-ECAA9BBB9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9366" y="1349941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6D913-E38D-7C25-5FD0-110106808A0C}"/>
                </a:ext>
              </a:extLst>
            </p:cNvPr>
            <p:cNvGrpSpPr/>
            <p:nvPr/>
          </p:nvGrpSpPr>
          <p:grpSpPr>
            <a:xfrm>
              <a:off x="7242380" y="1033226"/>
              <a:ext cx="4245597" cy="664647"/>
              <a:chOff x="7242380" y="1033226"/>
              <a:chExt cx="4245597" cy="6646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24E6-8E36-2DE7-BABB-DC65035300DB}"/>
                  </a:ext>
                </a:extLst>
              </p:cNvPr>
              <p:cNvGrpSpPr/>
              <p:nvPr/>
            </p:nvGrpSpPr>
            <p:grpSpPr>
              <a:xfrm>
                <a:off x="7665461" y="1033226"/>
                <a:ext cx="3822516" cy="664647"/>
                <a:chOff x="8115882" y="6215551"/>
                <a:chExt cx="3822516" cy="66464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B1CF60E-1D9A-2AFB-B3CA-A30E2F75108E}"/>
                    </a:ext>
                  </a:extLst>
                </p:cNvPr>
                <p:cNvGrpSpPr/>
                <p:nvPr/>
              </p:nvGrpSpPr>
              <p:grpSpPr>
                <a:xfrm>
                  <a:off x="10830427" y="6215551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F28F0C-14FD-3566-E663-E88A0FB3F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19D8AB1-B243-9E67-F2E6-0D0B6A0BC3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345" r="-10345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93C426-07A4-D56E-EE8D-C30A0D7492BB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F0DB1C8-C4CC-A565-4C1A-0B78A7610F3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E5E41BA-C1AB-BE60-1242-D78285C1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9D2A512-658B-BA55-1F8B-2CD04AB22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82481" y="658400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347842B-22D0-0209-5A78-A1767F97A6AC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7FB7E8F-A0ED-A227-8636-962CCE511A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F8D5E5C-75AE-BFD7-51AE-B411F1C9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113C4-E67F-A5ED-5BF7-F865265B87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7908ED-6678-67E0-F297-A49CC660A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5D9DE8-6704-D22F-1A58-8ADA35694CEA}"/>
                </a:ext>
              </a:extLst>
            </p:cNvPr>
            <p:cNvSpPr txBox="1"/>
            <p:nvPr/>
          </p:nvSpPr>
          <p:spPr>
            <a:xfrm>
              <a:off x="5781465" y="131293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2348D0-874C-D243-974A-2C3BED745E2D}"/>
                </a:ext>
              </a:extLst>
            </p:cNvPr>
            <p:cNvSpPr txBox="1"/>
            <p:nvPr/>
          </p:nvSpPr>
          <p:spPr>
            <a:xfrm>
              <a:off x="6508482" y="104509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5823F-DA0D-EA09-261D-594D857D8DA6}"/>
              </a:ext>
            </a:extLst>
          </p:cNvPr>
          <p:cNvGrpSpPr/>
          <p:nvPr/>
        </p:nvGrpSpPr>
        <p:grpSpPr>
          <a:xfrm>
            <a:off x="4583162" y="4522731"/>
            <a:ext cx="4562653" cy="2215270"/>
            <a:chOff x="935388" y="4555105"/>
            <a:chExt cx="4562653" cy="2215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B316A-3AAA-CCE6-BB0F-4F063DCB5649}"/>
                </a:ext>
              </a:extLst>
            </p:cNvPr>
            <p:cNvSpPr txBox="1"/>
            <p:nvPr/>
          </p:nvSpPr>
          <p:spPr>
            <a:xfrm>
              <a:off x="949607" y="459272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7E52C-8FEB-CA84-97FC-86602D38C050}"/>
                </a:ext>
              </a:extLst>
            </p:cNvPr>
            <p:cNvGrpSpPr/>
            <p:nvPr/>
          </p:nvGrpSpPr>
          <p:grpSpPr>
            <a:xfrm>
              <a:off x="1183208" y="4555105"/>
              <a:ext cx="4314833" cy="664647"/>
              <a:chOff x="7615281" y="6215551"/>
              <a:chExt cx="4314833" cy="6646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62038E-195E-28ED-56D6-1B76D6CFDD0E}"/>
                  </a:ext>
                </a:extLst>
              </p:cNvPr>
              <p:cNvGrpSpPr/>
              <p:nvPr/>
            </p:nvGrpSpPr>
            <p:grpSpPr>
              <a:xfrm>
                <a:off x="10830427" y="6215551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D95597-7985-0AEB-83C6-E4ED9F0ACB3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Joe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235EEE-1F31-7A43-1112-A4A76590EFAC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DFDB3E-5B95-2509-819B-25BB43375D56}"/>
                  </a:ext>
                </a:extLst>
              </p:cNvPr>
              <p:cNvGrpSpPr/>
              <p:nvPr/>
            </p:nvGrpSpPr>
            <p:grpSpPr>
              <a:xfrm>
                <a:off x="9465674" y="6218258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DFCE40-0D30-9869-13CE-19817F674EAB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Sam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35F233C-0DA9-57D9-62DB-E5C809746705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7CD0C2-8A9C-575B-0162-05AFB7F31E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40671D-7354-84C3-DD32-899969968E7B}"/>
                  </a:ext>
                </a:extLst>
              </p:cNvPr>
              <p:cNvGrpSpPr/>
              <p:nvPr/>
            </p:nvGrpSpPr>
            <p:grpSpPr>
              <a:xfrm>
                <a:off x="8115882" y="6231160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949AF1E-17BB-DD42-2D12-740F3DCD4F2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Pat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6A049-B4D2-95DB-8A45-1EA348EEFF8D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AA23FB-2227-2A78-0418-C4124FD04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D72C08-DBD0-3BB8-6B8E-AE2DC288DC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2B7AF-142F-228C-B9A5-2CCE2006D900}"/>
                </a:ext>
              </a:extLst>
            </p:cNvPr>
            <p:cNvSpPr txBox="1"/>
            <p:nvPr/>
          </p:nvSpPr>
          <p:spPr>
            <a:xfrm>
              <a:off x="935388" y="535470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189EB5-3180-2579-A62C-605587124738}"/>
                </a:ext>
              </a:extLst>
            </p:cNvPr>
            <p:cNvSpPr txBox="1"/>
            <p:nvPr/>
          </p:nvSpPr>
          <p:spPr>
            <a:xfrm>
              <a:off x="944227" y="612404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74276F-17D2-80E1-D109-2C1D3D0288CF}"/>
                </a:ext>
              </a:extLst>
            </p:cNvPr>
            <p:cNvGrpSpPr/>
            <p:nvPr/>
          </p:nvGrpSpPr>
          <p:grpSpPr>
            <a:xfrm>
              <a:off x="1213100" y="6042549"/>
              <a:ext cx="2904354" cy="661940"/>
              <a:chOff x="7242380" y="1035933"/>
              <a:chExt cx="2904354" cy="66194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EDB930-68AF-C798-431B-651789617A1D}"/>
                  </a:ext>
                </a:extLst>
              </p:cNvPr>
              <p:cNvGrpSpPr/>
              <p:nvPr/>
            </p:nvGrpSpPr>
            <p:grpSpPr>
              <a:xfrm>
                <a:off x="7665461" y="1035933"/>
                <a:ext cx="2481273" cy="661940"/>
                <a:chOff x="8115882" y="6218258"/>
                <a:chExt cx="2481273" cy="66194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BB2CF8-D656-0900-D074-01F46A0B7C6D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107184" cy="651345"/>
                  <a:chOff x="1828800" y="4572000"/>
                  <a:chExt cx="1107184" cy="651345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29D4EAF-99FF-9176-7ED3-9FCC20F9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224" y="4577014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A5BAA90-1255-77F5-83AE-F3BEFBA2ED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8FA10A-77E9-B1F0-88E6-FD5D36EF51C0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04B5BD-88C5-9692-6831-1D534E1A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1CFF25B-B0DC-7574-F3D6-6C5D162AF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EC1D312-42A4-5AC6-3186-6066E08C7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r="-10000" b="-20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1E88411-5509-9A3C-17B0-3622DB9D34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/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62B21-E9D8-DE47-ED86-D5F01EA0EBA3}"/>
                </a:ext>
              </a:extLst>
            </p:cNvPr>
            <p:cNvSpPr txBox="1"/>
            <p:nvPr/>
          </p:nvSpPr>
          <p:spPr>
            <a:xfrm>
              <a:off x="1649608" y="5288264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DB2325-214B-A923-3C0C-14A89DFCE2C4}"/>
                </a:ext>
              </a:extLst>
            </p:cNvPr>
            <p:cNvSpPr txBox="1"/>
            <p:nvPr/>
          </p:nvSpPr>
          <p:spPr>
            <a:xfrm>
              <a:off x="2383535" y="529097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524C56-3198-C87D-AE29-9DED48FB43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1662" y="5656718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284445-9B7F-6139-12CF-0B2DDF203A35}"/>
                </a:ext>
              </a:extLst>
            </p:cNvPr>
            <p:cNvSpPr txBox="1"/>
            <p:nvPr/>
          </p:nvSpPr>
          <p:spPr>
            <a:xfrm>
              <a:off x="2999400" y="5263370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6A68F6-B305-79F6-5610-5D0CA984DAE1}"/>
                </a:ext>
              </a:extLst>
            </p:cNvPr>
            <p:cNvSpPr txBox="1"/>
            <p:nvPr/>
          </p:nvSpPr>
          <p:spPr>
            <a:xfrm>
              <a:off x="3733327" y="5266077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/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3333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7F79AC-DABE-3704-F669-8A98CBFC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1454" y="563182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828823-98CA-95C0-09FE-8D2791C43BE2}"/>
              </a:ext>
            </a:extLst>
          </p:cNvPr>
          <p:cNvGrpSpPr/>
          <p:nvPr/>
        </p:nvGrpSpPr>
        <p:grpSpPr>
          <a:xfrm>
            <a:off x="136183" y="4776582"/>
            <a:ext cx="4022697" cy="1569660"/>
            <a:chOff x="1472665" y="4833670"/>
            <a:chExt cx="4022697" cy="15696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4FB79E-EEA8-ECF9-D4F7-DAF6CA31A92F}"/>
                </a:ext>
              </a:extLst>
            </p:cNvPr>
            <p:cNvSpPr txBox="1"/>
            <p:nvPr/>
          </p:nvSpPr>
          <p:spPr>
            <a:xfrm>
              <a:off x="1472665" y="4833670"/>
              <a:ext cx="2904501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How do you determine on which linked list an entry is stored?</a:t>
              </a:r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1116D118-E0A9-207A-C332-CEF6AD50D6EB}"/>
                </a:ext>
              </a:extLst>
            </p:cNvPr>
            <p:cNvSpPr/>
            <p:nvPr/>
          </p:nvSpPr>
          <p:spPr>
            <a:xfrm>
              <a:off x="4395619" y="5449650"/>
              <a:ext cx="491884" cy="302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4B7914-D3FC-1D21-3455-7C19E8C56A31}"/>
                </a:ext>
              </a:extLst>
            </p:cNvPr>
            <p:cNvSpPr/>
            <p:nvPr/>
          </p:nvSpPr>
          <p:spPr>
            <a:xfrm>
              <a:off x="4887503" y="5149584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F7973-3D53-26FF-6D63-AB8C7F282DEA}"/>
              </a:ext>
            </a:extLst>
          </p:cNvPr>
          <p:cNvSpPr txBox="1"/>
          <p:nvPr/>
        </p:nvSpPr>
        <p:spPr>
          <a:xfrm>
            <a:off x="1268405" y="59731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F8192-0827-7BDE-1247-3DDC0FA6E9FF}"/>
              </a:ext>
            </a:extLst>
          </p:cNvPr>
          <p:cNvSpPr txBox="1"/>
          <p:nvPr/>
        </p:nvSpPr>
        <p:spPr>
          <a:xfrm>
            <a:off x="1274570" y="104883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BC7D0-7440-1E10-1473-3BFDF761647A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1634165" y="96664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689A19-A8E3-7F8B-8CBE-8F29692728E6}"/>
              </a:ext>
            </a:extLst>
          </p:cNvPr>
          <p:cNvSpPr txBox="1"/>
          <p:nvPr/>
        </p:nvSpPr>
        <p:spPr>
          <a:xfrm>
            <a:off x="2657633" y="552301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D7A31-EE72-4941-F8EA-E40ED811402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H="1" flipV="1">
            <a:off x="3023393" y="921633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C89FEF-FF5C-B91C-F7F5-2B9B5A41F31B}"/>
              </a:ext>
            </a:extLst>
          </p:cNvPr>
          <p:cNvSpPr txBox="1"/>
          <p:nvPr/>
        </p:nvSpPr>
        <p:spPr>
          <a:xfrm>
            <a:off x="3980930" y="516293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Joe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880CA8-68BD-326A-3586-52267604389A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H="1" flipV="1">
            <a:off x="4346690" y="885625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80BEF7-1E5F-0349-D8A2-D62DC8BBBA6A}"/>
              </a:ext>
            </a:extLst>
          </p:cNvPr>
          <p:cNvSpPr txBox="1"/>
          <p:nvPr/>
        </p:nvSpPr>
        <p:spPr>
          <a:xfrm>
            <a:off x="5772926" y="581616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B72FB3-A409-39C9-D47A-A15DD85A6CB2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6138686" y="950948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00DF1-8E63-BBDD-FFCC-15AF3AEDA462}"/>
              </a:ext>
            </a:extLst>
          </p:cNvPr>
          <p:cNvSpPr txBox="1"/>
          <p:nvPr/>
        </p:nvSpPr>
        <p:spPr>
          <a:xfrm>
            <a:off x="7680688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BAC58-C7A7-8561-88C1-C34DDE8EBC27}"/>
              </a:ext>
            </a:extLst>
          </p:cNvPr>
          <p:cNvCxnSpPr>
            <a:cxnSpLocks/>
            <a:endCxn id="87" idx="2"/>
          </p:cNvCxnSpPr>
          <p:nvPr/>
        </p:nvCxnSpPr>
        <p:spPr bwMode="auto">
          <a:xfrm flipH="1" flipV="1">
            <a:off x="8046448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388294-57B2-0C3B-CBAA-B25411107241}"/>
              </a:ext>
            </a:extLst>
          </p:cNvPr>
          <p:cNvSpPr txBox="1"/>
          <p:nvPr/>
        </p:nvSpPr>
        <p:spPr>
          <a:xfrm>
            <a:off x="9006834" y="53760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28F58B-E842-9C11-7455-1B3E1A2F09F4}"/>
              </a:ext>
            </a:extLst>
          </p:cNvPr>
          <p:cNvCxnSpPr>
            <a:cxnSpLocks/>
            <a:endCxn id="91" idx="2"/>
          </p:cNvCxnSpPr>
          <p:nvPr/>
        </p:nvCxnSpPr>
        <p:spPr bwMode="auto">
          <a:xfrm flipH="1" flipV="1">
            <a:off x="9372594" y="90693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0A653-EA15-AE2A-FB7B-665280B47660}"/>
              </a:ext>
            </a:extLst>
          </p:cNvPr>
          <p:cNvSpPr txBox="1"/>
          <p:nvPr/>
        </p:nvSpPr>
        <p:spPr>
          <a:xfrm>
            <a:off x="10357896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FBFEC6-A9B4-0F0F-8F2F-9078BAB78EB9}"/>
              </a:ext>
            </a:extLst>
          </p:cNvPr>
          <p:cNvCxnSpPr>
            <a:cxnSpLocks/>
            <a:endCxn id="93" idx="2"/>
          </p:cNvCxnSpPr>
          <p:nvPr/>
        </p:nvCxnSpPr>
        <p:spPr bwMode="auto">
          <a:xfrm flipH="1" flipV="1">
            <a:off x="10723656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C2C6D-0613-E263-8656-EE66B679172F}"/>
              </a:ext>
            </a:extLst>
          </p:cNvPr>
          <p:cNvSpPr txBox="1"/>
          <p:nvPr/>
        </p:nvSpPr>
        <p:spPr>
          <a:xfrm>
            <a:off x="5764530" y="1025343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49B53-D3D9-628F-082C-E7F730D371C9}"/>
              </a:ext>
            </a:extLst>
          </p:cNvPr>
          <p:cNvSpPr txBox="1"/>
          <p:nvPr/>
        </p:nvSpPr>
        <p:spPr>
          <a:xfrm>
            <a:off x="7657800" y="1068189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D5DF39-5167-365C-ED6B-E21CC8AE5E60}"/>
              </a:ext>
            </a:extLst>
          </p:cNvPr>
          <p:cNvSpPr txBox="1"/>
          <p:nvPr/>
        </p:nvSpPr>
        <p:spPr>
          <a:xfrm>
            <a:off x="9017002" y="1053418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590525-F8E7-C959-D2CC-CC4DBD8D1515}"/>
              </a:ext>
            </a:extLst>
          </p:cNvPr>
          <p:cNvSpPr txBox="1"/>
          <p:nvPr/>
        </p:nvSpPr>
        <p:spPr>
          <a:xfrm>
            <a:off x="10386555" y="103875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0B6BAE-36A2-A73A-B21F-CE7BF2866940}"/>
              </a:ext>
            </a:extLst>
          </p:cNvPr>
          <p:cNvGrpSpPr/>
          <p:nvPr/>
        </p:nvGrpSpPr>
        <p:grpSpPr>
          <a:xfrm>
            <a:off x="8503090" y="5507995"/>
            <a:ext cx="3553240" cy="1192210"/>
            <a:chOff x="8503090" y="5507995"/>
            <a:chExt cx="3553240" cy="119221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195FD-0D8E-C303-BB66-DF06595CB42A}"/>
                </a:ext>
              </a:extLst>
            </p:cNvPr>
            <p:cNvSpPr txBox="1"/>
            <p:nvPr/>
          </p:nvSpPr>
          <p:spPr>
            <a:xfrm>
              <a:off x="8503090" y="6051167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A9C043-EBF9-2206-43A2-B2B220A5C0B7}"/>
                </a:ext>
              </a:extLst>
            </p:cNvPr>
            <p:cNvSpPr txBox="1"/>
            <p:nvPr/>
          </p:nvSpPr>
          <p:spPr>
            <a:xfrm>
              <a:off x="9237017" y="605387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FE21DF-8113-115D-E3C3-C7C983B13A44}"/>
                </a:ext>
              </a:extLst>
            </p:cNvPr>
            <p:cNvSpPr txBox="1"/>
            <p:nvPr/>
          </p:nvSpPr>
          <p:spPr>
            <a:xfrm>
              <a:off x="9651202" y="61220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as </a:t>
              </a:r>
              <a:r>
                <a:rPr lang="en-US" dirty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747620-39B7-7935-3A5E-CAC3855A5569}"/>
                </a:ext>
              </a:extLst>
            </p:cNvPr>
            <p:cNvSpPr txBox="1"/>
            <p:nvPr/>
          </p:nvSpPr>
          <p:spPr>
            <a:xfrm>
              <a:off x="10958870" y="550799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D2F684-A092-37B3-2C93-B9D3BCDE2D83}"/>
                </a:ext>
              </a:extLst>
            </p:cNvPr>
            <p:cNvSpPr txBox="1"/>
            <p:nvPr/>
          </p:nvSpPr>
          <p:spPr>
            <a:xfrm>
              <a:off x="10965035" y="5959516"/>
              <a:ext cx="731520" cy="261610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954DEC-8414-3F38-249F-D59BAC0A2E05}"/>
                </a:ext>
              </a:extLst>
            </p:cNvPr>
            <p:cNvCxnSpPr>
              <a:cxnSpLocks/>
              <a:endCxn id="104" idx="2"/>
            </p:cNvCxnSpPr>
            <p:nvPr/>
          </p:nvCxnSpPr>
          <p:spPr bwMode="auto">
            <a:xfrm flipH="1" flipV="1">
              <a:off x="11324630" y="5877327"/>
              <a:ext cx="14449" cy="21299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74592A-A9E0-1991-F396-553057A2F344}"/>
                </a:ext>
              </a:extLst>
            </p:cNvPr>
            <p:cNvSpPr txBox="1"/>
            <p:nvPr/>
          </p:nvSpPr>
          <p:spPr>
            <a:xfrm>
              <a:off x="10971483" y="6221933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3AB469-7F22-12BF-52AF-59E455362154}"/>
                </a:ext>
              </a:extLst>
            </p:cNvPr>
            <p:cNvSpPr txBox="1"/>
            <p:nvPr/>
          </p:nvSpPr>
          <p:spPr>
            <a:xfrm>
              <a:off x="11690570" y="595554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9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55263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187" y="428252"/>
            <a:ext cx="10594206" cy="323000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Hash table </a:t>
            </a:r>
            <a:r>
              <a:rPr lang="en-US" sz="2000" dirty="0"/>
              <a:t>is an array of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>
                <a:solidFill>
                  <a:schemeClr val="tx2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the head of different linked lists (called </a:t>
            </a:r>
            <a:r>
              <a:rPr lang="en-US" sz="2000" dirty="0">
                <a:solidFill>
                  <a:srgbClr val="2C895B"/>
                </a:solidFill>
              </a:rPr>
              <a:t>hash chains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data item </a:t>
            </a:r>
            <a:r>
              <a:rPr lang="en-US" sz="2000" dirty="0">
                <a:solidFill>
                  <a:schemeClr val="accent1"/>
                </a:solidFill>
              </a:rPr>
              <a:t>must have a </a:t>
            </a:r>
            <a:r>
              <a:rPr lang="en-US" sz="2000" b="1" dirty="0">
                <a:solidFill>
                  <a:schemeClr val="accent1"/>
                </a:solidFill>
              </a:rPr>
              <a:t>unique key </a:t>
            </a:r>
            <a:r>
              <a:rPr lang="en-US" sz="2000" dirty="0">
                <a:solidFill>
                  <a:schemeClr val="accent1"/>
                </a:solidFill>
              </a:rPr>
              <a:t>that</a:t>
            </a:r>
            <a:r>
              <a:rPr lang="en-US" sz="2000" b="1" dirty="0">
                <a:solidFill>
                  <a:schemeClr val="accent1"/>
                </a:solidFill>
              </a:rPr>
              <a:t> identifies it (e.g., auto license plate)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/>
              <a:t>is the </a:t>
            </a:r>
            <a:r>
              <a:rPr lang="en-US" altLang="en-US" sz="2000" b="1" i="1" dirty="0">
                <a:solidFill>
                  <a:srgbClr val="CC3300"/>
                </a:solidFill>
              </a:rPr>
              <a:t>hash value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key 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i="1" dirty="0"/>
              <a:t> to </a:t>
            </a:r>
            <a:r>
              <a:rPr lang="en-US" altLang="en-US" sz="2000" i="1" dirty="0">
                <a:solidFill>
                  <a:srgbClr val="2C895B"/>
                </a:solidFill>
              </a:rPr>
              <a:t>encode the </a:t>
            </a:r>
            <a:r>
              <a:rPr lang="en-US" altLang="en-US" sz="2000" i="1" dirty="0">
                <a:solidFill>
                  <a:srgbClr val="F3753F"/>
                </a:solidFill>
              </a:rPr>
              <a:t>key k</a:t>
            </a:r>
            <a:r>
              <a:rPr lang="en-US" altLang="en-US" sz="2000" i="1" dirty="0">
                <a:solidFill>
                  <a:srgbClr val="2C895B"/>
                </a:solidFill>
              </a:rPr>
              <a:t> into </a:t>
            </a:r>
            <a:r>
              <a:rPr lang="en-US" altLang="en-US" sz="2000" b="1" i="1" dirty="0">
                <a:solidFill>
                  <a:srgbClr val="2C895B"/>
                </a:solidFill>
              </a:rPr>
              <a:t>an integer</a:t>
            </a:r>
            <a:endParaRPr lang="en-US" sz="2000" b="1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Use the Hash value to </a:t>
            </a:r>
            <a:r>
              <a:rPr lang="en-US" sz="2000" dirty="0">
                <a:solidFill>
                  <a:schemeClr val="accent1"/>
                </a:solidFill>
              </a:rPr>
              <a:t>map to </a:t>
            </a:r>
            <a:r>
              <a:rPr lang="en-US" sz="2000" b="1" dirty="0">
                <a:solidFill>
                  <a:schemeClr val="accent1"/>
                </a:solidFill>
              </a:rPr>
              <a:t>one entry </a:t>
            </a:r>
            <a:r>
              <a:rPr lang="en-US" sz="2000" dirty="0">
                <a:solidFill>
                  <a:schemeClr val="accent1"/>
                </a:solidFill>
              </a:rPr>
              <a:t>in the hash table </a:t>
            </a:r>
            <a:r>
              <a:rPr lang="en-US" sz="2000" dirty="0">
                <a:solidFill>
                  <a:srgbClr val="0070C0"/>
                </a:solidFill>
              </a:rPr>
              <a:t>T[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] of size </a:t>
            </a:r>
            <a:r>
              <a:rPr lang="en-US" sz="2000" dirty="0">
                <a:solidFill>
                  <a:srgbClr val="7030A0"/>
                </a:solidFill>
              </a:rPr>
              <a:t>TABLESIZE</a:t>
            </a:r>
          </a:p>
          <a:p>
            <a:pPr lvl="1"/>
            <a:r>
              <a:rPr lang="en-US" altLang="en-US" sz="2000" dirty="0">
                <a:solidFill>
                  <a:srgbClr val="2C895B"/>
                </a:solidFill>
              </a:rPr>
              <a:t>Index</a:t>
            </a:r>
            <a:r>
              <a:rPr lang="en-US" altLang="en-US" sz="2000" dirty="0"/>
              <a:t> =  </a:t>
            </a:r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TABLESIZE</a:t>
            </a:r>
            <a:r>
              <a:rPr lang="en-US" altLang="en-US" sz="2000" dirty="0">
                <a:solidFill>
                  <a:srgbClr val="F3753F"/>
                </a:solidFill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</a:rPr>
              <a:t>(mod operator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>
                <a:solidFill>
                  <a:schemeClr val="tx2"/>
                </a:solidFill>
              </a:rPr>
              <a:t> maps a </a:t>
            </a:r>
            <a:r>
              <a:rPr lang="en-US" altLang="en-US" sz="2000" dirty="0">
                <a:solidFill>
                  <a:srgbClr val="F3753F"/>
                </a:solidFill>
              </a:rPr>
              <a:t>keys</a:t>
            </a:r>
            <a:r>
              <a:rPr lang="en-US" altLang="en-US" sz="2000" dirty="0">
                <a:solidFill>
                  <a:srgbClr val="2C895B"/>
                </a:solidFill>
              </a:rPr>
              <a:t> hash value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>
                <a:solidFill>
                  <a:schemeClr val="accent5"/>
                </a:solidFill>
              </a:rPr>
              <a:t>table index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F3753F"/>
                </a:solidFill>
              </a:rPr>
              <a:t>Keys</a:t>
            </a:r>
            <a:r>
              <a:rPr lang="en-US" sz="2000" dirty="0">
                <a:solidFill>
                  <a:schemeClr val="tx2"/>
                </a:solidFill>
              </a:rPr>
              <a:t> that </a:t>
            </a:r>
            <a:r>
              <a:rPr lang="en-US" sz="2000" dirty="0">
                <a:solidFill>
                  <a:srgbClr val="0070C0"/>
                </a:solidFill>
              </a:rPr>
              <a:t>hash to the same array </a:t>
            </a:r>
            <a:r>
              <a:rPr lang="en-US" sz="2000" dirty="0">
                <a:solidFill>
                  <a:schemeClr val="accent5"/>
                </a:solidFill>
              </a:rPr>
              <a:t>index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rgbClr val="2C895B"/>
                </a:solidFill>
              </a:rPr>
              <a:t>collide</a:t>
            </a:r>
            <a:r>
              <a:rPr lang="en-US" sz="2000" dirty="0">
                <a:solidFill>
                  <a:schemeClr val="tx2"/>
                </a:solidFill>
              </a:rPr>
              <a:t>) are </a:t>
            </a:r>
            <a:r>
              <a:rPr lang="en-US" sz="2000" dirty="0">
                <a:solidFill>
                  <a:srgbClr val="7030A0"/>
                </a:solidFill>
              </a:rPr>
              <a:t>put on a linked list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After hashing a </a:t>
            </a:r>
            <a:r>
              <a:rPr lang="en-US" sz="2200" dirty="0">
                <a:solidFill>
                  <a:srgbClr val="F3753F"/>
                </a:solidFill>
              </a:rPr>
              <a:t>key</a:t>
            </a:r>
            <a:r>
              <a:rPr lang="en-US" sz="2200" dirty="0">
                <a:solidFill>
                  <a:schemeClr val="tx2"/>
                </a:solidFill>
              </a:rPr>
              <a:t>, you then traverse the selected linked list to find the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0FFE19-C34A-7C9D-3E28-443D6547090B}"/>
              </a:ext>
            </a:extLst>
          </p:cNvPr>
          <p:cNvGrpSpPr/>
          <p:nvPr/>
        </p:nvGrpSpPr>
        <p:grpSpPr>
          <a:xfrm>
            <a:off x="104020" y="3921483"/>
            <a:ext cx="2671201" cy="2816518"/>
            <a:chOff x="104020" y="3921483"/>
            <a:chExt cx="2671201" cy="2816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0C764-8AD7-99A9-BD08-E7E2D9D9380F}"/>
                </a:ext>
              </a:extLst>
            </p:cNvPr>
            <p:cNvGrpSpPr/>
            <p:nvPr/>
          </p:nvGrpSpPr>
          <p:grpSpPr>
            <a:xfrm>
              <a:off x="1675534" y="3986336"/>
              <a:ext cx="1099687" cy="372039"/>
              <a:chOff x="6668065" y="4595428"/>
              <a:chExt cx="1099687" cy="37203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5A9DD9-0F19-1518-B496-0FA82BDEBCC0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E3228-B6AA-F2C7-3A81-F5ED9747FF5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C58684-343A-0DC4-C28C-DDD788FCD03F}"/>
                </a:ext>
              </a:extLst>
            </p:cNvPr>
            <p:cNvGrpSpPr/>
            <p:nvPr/>
          </p:nvGrpSpPr>
          <p:grpSpPr>
            <a:xfrm>
              <a:off x="1675534" y="4447397"/>
              <a:ext cx="1099687" cy="372039"/>
              <a:chOff x="6668065" y="4595428"/>
              <a:chExt cx="1099687" cy="3720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AA-CED4-9C0B-CB08-36CDBEFBC1D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129C4-CD1A-BFAB-C102-21A2D7EE379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9809ED-C819-4794-E094-9EC084206E46}"/>
                </a:ext>
              </a:extLst>
            </p:cNvPr>
            <p:cNvGrpSpPr/>
            <p:nvPr/>
          </p:nvGrpSpPr>
          <p:grpSpPr>
            <a:xfrm>
              <a:off x="1666073" y="4938079"/>
              <a:ext cx="1099687" cy="372039"/>
              <a:chOff x="6668065" y="4595428"/>
              <a:chExt cx="1099687" cy="372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759423-AD30-24F7-3779-AFB87AA769A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C4E66-A9C3-AA37-2310-7DB93B8014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06FC6-B579-344B-759C-E4FF7CA3C968}"/>
                </a:ext>
              </a:extLst>
            </p:cNvPr>
            <p:cNvGrpSpPr/>
            <p:nvPr/>
          </p:nvGrpSpPr>
          <p:grpSpPr>
            <a:xfrm>
              <a:off x="1666073" y="5405144"/>
              <a:ext cx="1099687" cy="372039"/>
              <a:chOff x="6668065" y="4595428"/>
              <a:chExt cx="1099687" cy="3720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685D6-9F8B-C8A8-ADF4-5EAD1E0B8CE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10387B-9D0A-17DC-8DFF-281593D7B080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EC5F6B-8287-5CF4-31B0-34DF1D4565B6}"/>
                </a:ext>
              </a:extLst>
            </p:cNvPr>
            <p:cNvGrpSpPr/>
            <p:nvPr/>
          </p:nvGrpSpPr>
          <p:grpSpPr>
            <a:xfrm>
              <a:off x="1675534" y="5879298"/>
              <a:ext cx="1099687" cy="372039"/>
              <a:chOff x="6668065" y="4595428"/>
              <a:chExt cx="1099687" cy="37203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7357F-4579-B595-B123-AA537C69235C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9A0943-348A-1D3B-F690-35769022785C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7F91C-F2BE-4864-16B9-56EDA1E39EBB}"/>
                </a:ext>
              </a:extLst>
            </p:cNvPr>
            <p:cNvSpPr txBox="1"/>
            <p:nvPr/>
          </p:nvSpPr>
          <p:spPr>
            <a:xfrm>
              <a:off x="104020" y="4663069"/>
              <a:ext cx="1134017" cy="14773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Nodes with </a:t>
              </a:r>
              <a:r>
                <a:rPr lang="en-US" dirty="0">
                  <a:solidFill>
                    <a:srgbClr val="F3753F"/>
                  </a:solidFill>
                </a:rPr>
                <a:t>keys</a:t>
              </a:r>
              <a:r>
                <a:rPr lang="en-US" dirty="0"/>
                <a:t> to be put into the table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46494D9E-A336-FFB4-7E07-EDB3CCDD27B2}"/>
                </a:ext>
              </a:extLst>
            </p:cNvPr>
            <p:cNvSpPr/>
            <p:nvPr/>
          </p:nvSpPr>
          <p:spPr>
            <a:xfrm>
              <a:off x="1211780" y="3921483"/>
              <a:ext cx="435315" cy="28165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370204-1116-1952-8875-69CC3A443BC4}"/>
                </a:ext>
              </a:extLst>
            </p:cNvPr>
            <p:cNvGrpSpPr/>
            <p:nvPr/>
          </p:nvGrpSpPr>
          <p:grpSpPr>
            <a:xfrm>
              <a:off x="1675534" y="6331766"/>
              <a:ext cx="1099687" cy="372039"/>
              <a:chOff x="6668065" y="4595428"/>
              <a:chExt cx="1099687" cy="37203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B5EDA8-30B1-20D5-3FC7-EBD57D91F0C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9AC1EA-BFAE-AFDA-864B-C101DC95D12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9977F1-D294-3198-BF4D-E0A38C0AB439}"/>
              </a:ext>
            </a:extLst>
          </p:cNvPr>
          <p:cNvGrpSpPr/>
          <p:nvPr/>
        </p:nvGrpSpPr>
        <p:grpSpPr>
          <a:xfrm>
            <a:off x="2999944" y="3864228"/>
            <a:ext cx="4112493" cy="2852259"/>
            <a:chOff x="2999944" y="3864228"/>
            <a:chExt cx="4112493" cy="28522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229E8-F138-5032-CF69-FBB80DA22A7E}"/>
                </a:ext>
              </a:extLst>
            </p:cNvPr>
            <p:cNvSpPr txBox="1"/>
            <p:nvPr/>
          </p:nvSpPr>
          <p:spPr>
            <a:xfrm>
              <a:off x="2999944" y="3864228"/>
              <a:ext cx="4112493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Using a Simple hash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h(k) = k // this is has value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index = k % size  // map to a chain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83C3F-6FE5-53EC-A661-D7434FF74345}"/>
                </a:ext>
              </a:extLst>
            </p:cNvPr>
            <p:cNvGrpSpPr/>
            <p:nvPr/>
          </p:nvGrpSpPr>
          <p:grpSpPr>
            <a:xfrm>
              <a:off x="3985592" y="5054518"/>
              <a:ext cx="1099687" cy="372039"/>
              <a:chOff x="6153783" y="4586742"/>
              <a:chExt cx="1099687" cy="3720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E4147-96F0-327C-B33D-DCA669400C0B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AB5DE-B0B2-CD24-3EE8-8E14694C7193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5D32-68E8-F7BE-9334-53E5978AE404}"/>
                </a:ext>
              </a:extLst>
            </p:cNvPr>
            <p:cNvSpPr txBox="1"/>
            <p:nvPr/>
          </p:nvSpPr>
          <p:spPr>
            <a:xfrm>
              <a:off x="3469984" y="5423850"/>
              <a:ext cx="337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5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2  -&gt; T+2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14A14-4A6F-5418-0579-BF78CA4FBBE2}"/>
                </a:ext>
              </a:extLst>
            </p:cNvPr>
            <p:cNvGrpSpPr/>
            <p:nvPr/>
          </p:nvGrpSpPr>
          <p:grpSpPr>
            <a:xfrm>
              <a:off x="3962730" y="5947045"/>
              <a:ext cx="1099687" cy="372039"/>
              <a:chOff x="6153783" y="4586742"/>
              <a:chExt cx="1099687" cy="3720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BBAD9C-EA4B-6752-0262-25052CE7054C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49FB3-3464-CDB3-ECD5-CA1CB1DF77FA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0A1D3D-0CCC-3D55-7EC0-C78B158FEF77}"/>
                </a:ext>
              </a:extLst>
            </p:cNvPr>
            <p:cNvSpPr txBox="1"/>
            <p:nvPr/>
          </p:nvSpPr>
          <p:spPr>
            <a:xfrm>
              <a:off x="3447122" y="6316377"/>
              <a:ext cx="3307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7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1 -&gt; T+1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EF58973-EB25-412B-42D6-FC05122CF7B3}"/>
                </a:ext>
              </a:extLst>
            </p:cNvPr>
            <p:cNvSpPr/>
            <p:nvPr/>
          </p:nvSpPr>
          <p:spPr>
            <a:xfrm>
              <a:off x="3080084" y="5119643"/>
              <a:ext cx="490889" cy="312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166B6-3C98-D649-B6B4-C9866DC5BEF6}"/>
              </a:ext>
            </a:extLst>
          </p:cNvPr>
          <p:cNvGrpSpPr/>
          <p:nvPr/>
        </p:nvGrpSpPr>
        <p:grpSpPr>
          <a:xfrm>
            <a:off x="7425819" y="3995474"/>
            <a:ext cx="4587859" cy="2669064"/>
            <a:chOff x="7233762" y="3412943"/>
            <a:chExt cx="4587859" cy="2669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B327DC-6CF0-76ED-71B2-6287E51232F9}"/>
                </a:ext>
              </a:extLst>
            </p:cNvPr>
            <p:cNvSpPr txBox="1"/>
            <p:nvPr/>
          </p:nvSpPr>
          <p:spPr>
            <a:xfrm>
              <a:off x="8252768" y="414829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E31D3-9936-7CBD-2015-AA21D636ABC7}"/>
                </a:ext>
              </a:extLst>
            </p:cNvPr>
            <p:cNvSpPr txBox="1"/>
            <p:nvPr/>
          </p:nvSpPr>
          <p:spPr>
            <a:xfrm>
              <a:off x="8252768" y="4789345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3499C-CA5B-5F80-A478-0CF5468B398F}"/>
                </a:ext>
              </a:extLst>
            </p:cNvPr>
            <p:cNvSpPr txBox="1"/>
            <p:nvPr/>
          </p:nvSpPr>
          <p:spPr>
            <a:xfrm>
              <a:off x="8252768" y="5435676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F635F-153D-7F2C-0FA0-F8B1EC479B91}"/>
                </a:ext>
              </a:extLst>
            </p:cNvPr>
            <p:cNvSpPr txBox="1"/>
            <p:nvPr/>
          </p:nvSpPr>
          <p:spPr>
            <a:xfrm>
              <a:off x="7233762" y="3412943"/>
              <a:ext cx="458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T[3] of  </a:t>
              </a:r>
              <a:r>
                <a:rPr lang="en-US" dirty="0">
                  <a:solidFill>
                    <a:srgbClr val="FF0000"/>
                  </a:solidFill>
                </a:rPr>
                <a:t>linked list head pointers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TABLESIZE =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7C4AD-E715-7EE2-1466-4FE4A5DC95C3}"/>
                </a:ext>
              </a:extLst>
            </p:cNvPr>
            <p:cNvSpPr txBox="1"/>
            <p:nvPr/>
          </p:nvSpPr>
          <p:spPr>
            <a:xfrm>
              <a:off x="7233762" y="4308472"/>
              <a:ext cx="1297150" cy="166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*(T+2)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 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*T 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87234-FB4B-7FA4-194D-9BC73B23FE72}"/>
                </a:ext>
              </a:extLst>
            </p:cNvPr>
            <p:cNvGrpSpPr/>
            <p:nvPr/>
          </p:nvGrpSpPr>
          <p:grpSpPr>
            <a:xfrm>
              <a:off x="8943983" y="4249408"/>
              <a:ext cx="1099687" cy="372039"/>
              <a:chOff x="6668065" y="4595428"/>
              <a:chExt cx="1099687" cy="3720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BF9801-8CD6-FAD2-4C95-3CFFC18AE94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528007-5671-F926-2223-6E837468571A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B68B839-7A89-A242-51AB-BC9366D2FAD4}"/>
                </a:ext>
              </a:extLst>
            </p:cNvPr>
            <p:cNvGrpSpPr/>
            <p:nvPr/>
          </p:nvGrpSpPr>
          <p:grpSpPr>
            <a:xfrm>
              <a:off x="8901351" y="4917945"/>
              <a:ext cx="1099687" cy="372039"/>
              <a:chOff x="6668065" y="4595428"/>
              <a:chExt cx="1099687" cy="3720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2C3DD8-0810-3166-3FF6-945388C19319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9E810-103E-841B-DBFA-C64D6ED3F9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53680C-2250-BF85-A8A2-23F97E858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0902" y="449866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215CAD-91B3-F035-B69B-F6AAF3CD9F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78270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8D9B7DF-1129-A2F6-44C5-337DAE167CF2}"/>
                </a:ext>
              </a:extLst>
            </p:cNvPr>
            <p:cNvGrpSpPr/>
            <p:nvPr/>
          </p:nvGrpSpPr>
          <p:grpSpPr>
            <a:xfrm>
              <a:off x="10293656" y="4917945"/>
              <a:ext cx="1099687" cy="372039"/>
              <a:chOff x="6668065" y="4595428"/>
              <a:chExt cx="1099687" cy="37203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8CDA4-D36A-01F6-708E-F5F87F6BE23F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6C9E7-E052-CA24-0482-DEA2F6F16EF6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D7DA9A-B84B-1C10-6945-59AF3DAC001F}"/>
                </a:ext>
              </a:extLst>
            </p:cNvPr>
            <p:cNvGrpSpPr/>
            <p:nvPr/>
          </p:nvGrpSpPr>
          <p:grpSpPr>
            <a:xfrm>
              <a:off x="8899257" y="5552821"/>
              <a:ext cx="1099687" cy="372039"/>
              <a:chOff x="6668065" y="4595428"/>
              <a:chExt cx="1099687" cy="37203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821EC7-EE81-457C-38D0-9192E77A02C4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7F895-6E6C-C68D-F95B-23E93F28F3A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B9615E-2218-279C-EE6B-EF3CCF2BDA48}"/>
                </a:ext>
              </a:extLst>
            </p:cNvPr>
            <p:cNvGrpSpPr/>
            <p:nvPr/>
          </p:nvGrpSpPr>
          <p:grpSpPr>
            <a:xfrm>
              <a:off x="10268393" y="4257447"/>
              <a:ext cx="1099687" cy="372039"/>
              <a:chOff x="6668065" y="4595428"/>
              <a:chExt cx="1099687" cy="3720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EB175D-35A2-E0C6-2D9C-0C383F66636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2DF967-77B9-BC68-758E-BD0CBB9A5C5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CA29A-DCDF-D06D-8205-B80ED6754B07}"/>
                </a:ext>
              </a:extLst>
            </p:cNvPr>
            <p:cNvGrpSpPr/>
            <p:nvPr/>
          </p:nvGrpSpPr>
          <p:grpSpPr>
            <a:xfrm>
              <a:off x="10284031" y="5585478"/>
              <a:ext cx="1099687" cy="372039"/>
              <a:chOff x="6668065" y="4595428"/>
              <a:chExt cx="1099687" cy="37203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1D644A-41D1-C290-689D-D5A7F11B54E1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52CFEF-B17B-8CD6-7C37-9821B234AAC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A5EDE0-A293-8C51-F4DB-7B943FFED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839" y="5780225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F43B89-92AB-CAB2-7282-441318D3E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5" y="443407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7DBA39-5555-4725-5B75-8CD24A31C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415E80-05A3-1D8A-83E0-1A41842C6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77014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/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0000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/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3333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/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10000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F1E-2616-924B-869D-66F8E04A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8823" cy="522096"/>
          </a:xfrm>
        </p:spPr>
        <p:txBody>
          <a:bodyPr/>
          <a:lstStyle/>
          <a:p>
            <a:r>
              <a:rPr lang="en-US" dirty="0"/>
              <a:t>Hash Table With Collision Chaining (multiple linked 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16C9-38F7-FB7C-7067-C3517BAC76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11" y="3380714"/>
            <a:ext cx="11387912" cy="32327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/>
              <a:t>Calculate index </a:t>
            </a:r>
            <a:r>
              <a:rPr lang="en-US" alt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hash(</a:t>
            </a:r>
            <a:r>
              <a:rPr lang="en-US" alt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TABLESIZE</a:t>
            </a:r>
          </a:p>
          <a:p>
            <a:pPr marL="35401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Go to array element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i.e.,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T+i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that contains the head pointer for collision chain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Walk the linked list for element</a:t>
            </a:r>
            <a:r>
              <a:rPr lang="en-US" altLang="en-US" sz="2000" dirty="0"/>
              <a:t>, add element, remove element, etc. from the linked list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2C895B"/>
                </a:solidFill>
              </a:rPr>
              <a:t>New items added </a:t>
            </a:r>
            <a:r>
              <a:rPr lang="en-US" altLang="en-US" sz="2000" dirty="0"/>
              <a:t>to the hash table are typically added </a:t>
            </a:r>
            <a:r>
              <a:rPr lang="en-US" altLang="en-US" sz="2000" dirty="0">
                <a:solidFill>
                  <a:srgbClr val="2C895B"/>
                </a:solidFill>
              </a:rPr>
              <a:t>at the front </a:t>
            </a:r>
            <a:r>
              <a:rPr lang="en-US" altLang="en-US" sz="2000" dirty="0">
                <a:solidFill>
                  <a:schemeClr val="tx2"/>
                </a:solidFill>
              </a:rPr>
              <a:t>or </a:t>
            </a:r>
            <a:r>
              <a:rPr lang="en-US" altLang="en-US" sz="2000" dirty="0">
                <a:solidFill>
                  <a:srgbClr val="0070C0"/>
                </a:solidFill>
              </a:rPr>
              <a:t>at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the end </a:t>
            </a:r>
            <a:r>
              <a:rPr lang="en-US" altLang="en-US" sz="2000" dirty="0"/>
              <a:t>of the </a:t>
            </a:r>
            <a:r>
              <a:rPr lang="en-US" altLang="en-US" sz="2000" i="1" dirty="0">
                <a:solidFill>
                  <a:srgbClr val="F37440"/>
                </a:solidFill>
              </a:rPr>
              <a:t>collision chain </a:t>
            </a:r>
            <a:r>
              <a:rPr lang="en-US" altLang="en-US" sz="2000" dirty="0"/>
              <a:t>linked list </a:t>
            </a:r>
            <a:r>
              <a:rPr lang="en-US" altLang="en-US" sz="2000" i="1" dirty="0">
                <a:solidFill>
                  <a:srgbClr val="2C895B"/>
                </a:solidFill>
              </a:rPr>
              <a:t>(when multiple keys hash to same </a:t>
            </a:r>
            <a:r>
              <a:rPr lang="en-US" altLang="en-US" sz="2000" i="1" dirty="0">
                <a:solidFill>
                  <a:srgbClr val="F37440"/>
                </a:solidFill>
              </a:rPr>
              <a:t>index</a:t>
            </a:r>
            <a:r>
              <a:rPr lang="en-US" altLang="en-US" sz="2000" i="1" dirty="0">
                <a:solidFill>
                  <a:srgbClr val="2C895B"/>
                </a:solidFill>
              </a:rPr>
              <a:t> .. they </a:t>
            </a:r>
            <a:r>
              <a:rPr lang="en-US" altLang="en-US" sz="2000" b="1" i="1" dirty="0">
                <a:solidFill>
                  <a:srgbClr val="2C895B"/>
                </a:solidFill>
              </a:rPr>
              <a:t>collide</a:t>
            </a:r>
            <a:r>
              <a:rPr lang="en-US" altLang="en-US" sz="2000" i="1" dirty="0">
                <a:solidFill>
                  <a:srgbClr val="2C895B"/>
                </a:solidFill>
              </a:rPr>
              <a:t>)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Hash arrays </a:t>
            </a:r>
            <a:r>
              <a:rPr lang="en-US" altLang="en-US" sz="2000" dirty="0">
                <a:solidFill>
                  <a:srgbClr val="0070C0"/>
                </a:solidFill>
              </a:rPr>
              <a:t>need an </a:t>
            </a:r>
            <a:r>
              <a:rPr lang="en-US" altLang="en-US" sz="2000" b="1" dirty="0">
                <a:solidFill>
                  <a:srgbClr val="0070C0"/>
                </a:solidFill>
              </a:rPr>
              <a:t>index number to select a chain</a:t>
            </a:r>
            <a:r>
              <a:rPr lang="en-US" altLang="en-US" sz="2000" dirty="0"/>
              <a:t>, so if we have a </a:t>
            </a:r>
            <a:r>
              <a:rPr lang="en-US" altLang="en-US" sz="2000" dirty="0">
                <a:solidFill>
                  <a:srgbClr val="0070C0"/>
                </a:solidFill>
              </a:rPr>
              <a:t>string</a:t>
            </a:r>
            <a:r>
              <a:rPr lang="en-US" altLang="en-US" sz="2000" dirty="0"/>
              <a:t>, we must first </a:t>
            </a:r>
            <a:r>
              <a:rPr lang="en-US" altLang="en-US" sz="2000" dirty="0">
                <a:solidFill>
                  <a:srgbClr val="0070C0"/>
                </a:solidFill>
              </a:rPr>
              <a:t>convert to a number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F267C11-A4B5-DE42-A9CD-7C6E52158489}"/>
              </a:ext>
            </a:extLst>
          </p:cNvPr>
          <p:cNvSpPr txBox="1">
            <a:spLocks noChangeArrowheads="1"/>
          </p:cNvSpPr>
          <p:nvPr/>
        </p:nvSpPr>
        <p:spPr>
          <a:xfrm>
            <a:off x="6131487" y="827372"/>
            <a:ext cx="5692757" cy="24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</a:rPr>
              <a:t>Make TABLESIZE </a:t>
            </a:r>
            <a:r>
              <a:rPr lang="en-US" altLang="en-US" sz="2000" b="1" i="1" dirty="0">
                <a:solidFill>
                  <a:schemeClr val="accent1"/>
                </a:solidFill>
              </a:rPr>
              <a:t>prime</a:t>
            </a:r>
            <a:r>
              <a:rPr lang="en-US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dirty="0">
                <a:solidFill>
                  <a:schemeClr val="accent2"/>
                </a:solidFill>
              </a:rPr>
              <a:t>keys are typically not randomly distributed, and have a </a:t>
            </a:r>
            <a:r>
              <a:rPr lang="en-US" altLang="en-US" sz="2000" i="1" dirty="0">
                <a:solidFill>
                  <a:schemeClr val="accent2"/>
                </a:solidFill>
              </a:rPr>
              <a:t>pattern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Mostly even, mostly multiples of 10, etc.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In general: mostly multiples of some k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If </a:t>
            </a:r>
            <a:r>
              <a:rPr lang="en-US" altLang="en-US" sz="2000" dirty="0">
                <a:solidFill>
                  <a:srgbClr val="2C895B"/>
                </a:solidFill>
              </a:rPr>
              <a:t>k is a factor </a:t>
            </a:r>
            <a:r>
              <a:rPr lang="en-US" altLang="en-US" sz="2000" dirty="0">
                <a:solidFill>
                  <a:schemeClr val="tx2"/>
                </a:solidFill>
              </a:rPr>
              <a:t>of TABLESIZE, then only (TABLESIZE/k) slots will ever be used!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9D06C-D6D9-7A4C-9878-7D02BC9EE6C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CBE86-DE39-2E96-46AE-8F8A08C2E10C}"/>
              </a:ext>
            </a:extLst>
          </p:cNvPr>
          <p:cNvSpPr txBox="1"/>
          <p:nvPr/>
        </p:nvSpPr>
        <p:spPr>
          <a:xfrm>
            <a:off x="2313981" y="726255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2B7E8-BF84-4676-345C-B8AD22435A36}"/>
              </a:ext>
            </a:extLst>
          </p:cNvPr>
          <p:cNvSpPr txBox="1"/>
          <p:nvPr/>
        </p:nvSpPr>
        <p:spPr>
          <a:xfrm>
            <a:off x="2313981" y="1367309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A9834-1DEE-B23E-27D8-AB24664F3A7C}"/>
              </a:ext>
            </a:extLst>
          </p:cNvPr>
          <p:cNvSpPr txBox="1"/>
          <p:nvPr/>
        </p:nvSpPr>
        <p:spPr>
          <a:xfrm>
            <a:off x="2313981" y="2013640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CBCCC-78D1-1DC2-4794-A688EB829FD2}"/>
              </a:ext>
            </a:extLst>
          </p:cNvPr>
          <p:cNvSpPr txBox="1"/>
          <p:nvPr/>
        </p:nvSpPr>
        <p:spPr>
          <a:xfrm>
            <a:off x="1728990" y="2654694"/>
            <a:ext cx="179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 T[3]</a:t>
            </a:r>
          </a:p>
          <a:p>
            <a:r>
              <a:rPr lang="en-US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DDB70-B9C4-6B9F-72AA-39A18F546310}"/>
              </a:ext>
            </a:extLst>
          </p:cNvPr>
          <p:cNvSpPr txBox="1"/>
          <p:nvPr/>
        </p:nvSpPr>
        <p:spPr>
          <a:xfrm>
            <a:off x="1728990" y="835411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6C04D4-48BD-A3B2-5B7C-7CCD0CF0D70D}"/>
              </a:ext>
            </a:extLst>
          </p:cNvPr>
          <p:cNvGrpSpPr/>
          <p:nvPr/>
        </p:nvGrpSpPr>
        <p:grpSpPr>
          <a:xfrm>
            <a:off x="3005196" y="827372"/>
            <a:ext cx="1099687" cy="372039"/>
            <a:chOff x="6668065" y="4595428"/>
            <a:chExt cx="1099687" cy="3720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EF7F68-92CC-7160-BD41-44D7B498D31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005323-C1E3-62FB-B8C3-6DD5C86C33B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85563-BACC-3D82-573F-7B01580B7459}"/>
              </a:ext>
            </a:extLst>
          </p:cNvPr>
          <p:cNvGrpSpPr/>
          <p:nvPr/>
        </p:nvGrpSpPr>
        <p:grpSpPr>
          <a:xfrm>
            <a:off x="2962564" y="1495909"/>
            <a:ext cx="1099687" cy="372039"/>
            <a:chOff x="6668065" y="4595428"/>
            <a:chExt cx="1099687" cy="3720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5A7C36-CAFE-FF51-37E7-D947DF7D636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18C148-56A2-8A39-51AC-A8797EA4783F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4E480C-AE32-B076-381A-05D5D93287A5}"/>
              </a:ext>
            </a:extLst>
          </p:cNvPr>
          <p:cNvCxnSpPr>
            <a:cxnSpLocks/>
          </p:cNvCxnSpPr>
          <p:nvPr/>
        </p:nvCxnSpPr>
        <p:spPr bwMode="auto">
          <a:xfrm>
            <a:off x="2582115" y="107662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99C292-491D-C193-D294-654F442F09D8}"/>
              </a:ext>
            </a:extLst>
          </p:cNvPr>
          <p:cNvCxnSpPr>
            <a:cxnSpLocks/>
          </p:cNvCxnSpPr>
          <p:nvPr/>
        </p:nvCxnSpPr>
        <p:spPr bwMode="auto">
          <a:xfrm>
            <a:off x="2539483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E9B37-98A2-7B6C-7D6B-E00B534B96EF}"/>
              </a:ext>
            </a:extLst>
          </p:cNvPr>
          <p:cNvGrpSpPr/>
          <p:nvPr/>
        </p:nvGrpSpPr>
        <p:grpSpPr>
          <a:xfrm>
            <a:off x="4354869" y="1495909"/>
            <a:ext cx="1099687" cy="372039"/>
            <a:chOff x="6668065" y="4595428"/>
            <a:chExt cx="1099687" cy="37203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1FDC1-FAD2-A0B3-D943-DAF23CC39B88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082407-2E78-ADDA-2CF7-8D867F725D4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8058A-801E-CE0B-F32C-58155D2F8CFF}"/>
              </a:ext>
            </a:extLst>
          </p:cNvPr>
          <p:cNvGrpSpPr/>
          <p:nvPr/>
        </p:nvGrpSpPr>
        <p:grpSpPr>
          <a:xfrm>
            <a:off x="2960470" y="2130785"/>
            <a:ext cx="1099687" cy="372039"/>
            <a:chOff x="6668065" y="4595428"/>
            <a:chExt cx="1099687" cy="3720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809DF9-81B0-4C99-343C-11287E758262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79C1E-DD3D-0E31-F279-B5C00019B8E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C353AD-4790-6017-A156-CCC5FAB30F6A}"/>
              </a:ext>
            </a:extLst>
          </p:cNvPr>
          <p:cNvGrpSpPr/>
          <p:nvPr/>
        </p:nvGrpSpPr>
        <p:grpSpPr>
          <a:xfrm>
            <a:off x="4329606" y="835411"/>
            <a:ext cx="1099687" cy="372039"/>
            <a:chOff x="6668065" y="4595428"/>
            <a:chExt cx="1099687" cy="37203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038271-C804-E265-5726-C7A5A850496B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017438-8BA2-83A1-F6E7-512854904769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194AD8-4990-1284-B807-8934E1D71F1C}"/>
              </a:ext>
            </a:extLst>
          </p:cNvPr>
          <p:cNvGrpSpPr/>
          <p:nvPr/>
        </p:nvGrpSpPr>
        <p:grpSpPr>
          <a:xfrm>
            <a:off x="4345244" y="2163442"/>
            <a:ext cx="1099687" cy="372039"/>
            <a:chOff x="6668065" y="4595428"/>
            <a:chExt cx="1099687" cy="3720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D87699-2754-B3EE-B0FA-A0937D20DBFC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44F9B-DF3D-AB2C-CF29-5161ED3156C4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6295EA-7C18-737E-CCE7-418E80391BC0}"/>
              </a:ext>
            </a:extLst>
          </p:cNvPr>
          <p:cNvCxnSpPr>
            <a:cxnSpLocks/>
          </p:cNvCxnSpPr>
          <p:nvPr/>
        </p:nvCxnSpPr>
        <p:spPr bwMode="auto">
          <a:xfrm>
            <a:off x="2561052" y="2358189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0ADBB7-A1C2-A042-9BE7-4D2F2670DFA5}"/>
              </a:ext>
            </a:extLst>
          </p:cNvPr>
          <p:cNvCxnSpPr>
            <a:cxnSpLocks/>
          </p:cNvCxnSpPr>
          <p:nvPr/>
        </p:nvCxnSpPr>
        <p:spPr bwMode="auto">
          <a:xfrm>
            <a:off x="3938068" y="101203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3EF074-86E4-0CCF-DAEB-1465A3D98E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789138-5909-A2FB-2BFC-24817C63FA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234810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/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/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/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4" grpId="0" build="p" animBg="1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1503282"/>
              </p:ext>
            </p:extLst>
          </p:nvPr>
        </p:nvGraphicFramePr>
        <p:xfrm>
          <a:off x="954782" y="912707"/>
          <a:ext cx="9765671" cy="22466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78002" y="3429000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1010336" y="51565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EC28E6-F256-14AE-23D3-183AFDE60068}"/>
                  </a:ext>
                </a:extLst>
              </p14:cNvPr>
              <p14:cNvContentPartPr/>
              <p14:nvPr/>
            </p14:nvContentPartPr>
            <p14:xfrm>
              <a:off x="1019520" y="1785240"/>
              <a:ext cx="8954280" cy="81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EC28E6-F256-14AE-23D3-183AFDE600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0160" y="1775880"/>
                <a:ext cx="8973000" cy="8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9E7-F212-5645-9697-6F7AEC5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2844"/>
          </a:xfrm>
        </p:spPr>
        <p:txBody>
          <a:bodyPr/>
          <a:lstStyle/>
          <a:p>
            <a:r>
              <a:rPr lang="en-US" dirty="0"/>
              <a:t>Simple 32-bit String Hash Function in C (djb2)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CF7A-F5EC-A648-BB9D-4BA912E6B5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7103" y="4647209"/>
            <a:ext cx="10316820" cy="166656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Many different algorithms for string hash function (Dan Berman's djb2 above)</a:t>
            </a:r>
          </a:p>
          <a:p>
            <a:pPr lvl="1"/>
            <a:r>
              <a:rPr lang="en-US" sz="2000" dirty="0">
                <a:solidFill>
                  <a:srgbClr val="F37440"/>
                </a:solidFill>
              </a:rPr>
              <a:t>&lt;&lt;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chemeClr val="accent5"/>
                </a:solidFill>
              </a:rPr>
              <a:t>left</a:t>
            </a:r>
            <a:r>
              <a:rPr lang="en-US" sz="2000" dirty="0"/>
              <a:t> bit shift operator (later in course)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Fast to compute</a:t>
            </a:r>
            <a:r>
              <a:rPr lang="en-US" sz="2000" dirty="0"/>
              <a:t>, has a reasonable key distribution for </a:t>
            </a:r>
            <a:r>
              <a:rPr lang="en-US" sz="2000" dirty="0">
                <a:solidFill>
                  <a:schemeClr val="accent1"/>
                </a:solidFill>
              </a:rPr>
              <a:t>short 8-bit ASCII strings </a:t>
            </a:r>
            <a:r>
              <a:rPr lang="en-US" sz="2000" dirty="0"/>
              <a:t>into </a:t>
            </a:r>
            <a:r>
              <a:rPr lang="en-US" sz="2000" dirty="0">
                <a:solidFill>
                  <a:schemeClr val="accent1"/>
                </a:solidFill>
              </a:rPr>
              <a:t>32-bit unsigned </a:t>
            </a:r>
            <a:r>
              <a:rPr lang="en-US" sz="2000" dirty="0" err="1">
                <a:solidFill>
                  <a:schemeClr val="accent1"/>
                </a:solidFill>
              </a:rPr>
              <a:t>ints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75499-B7CE-444B-8CBC-D3825C646FB1}"/>
              </a:ext>
            </a:extLst>
          </p:cNvPr>
          <p:cNvSpPr/>
          <p:nvPr/>
        </p:nvSpPr>
        <p:spPr bwMode="auto">
          <a:xfrm>
            <a:off x="488493" y="981905"/>
            <a:ext cx="7514224" cy="323343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hash(char *str)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= 0U;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char)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*str++) != '\0’)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hash = c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6)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16) - hash;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hash;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A795-3A25-ED4D-B1D4-C80B87EC227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BA0BA2-397B-F0A3-DDCE-AF2DB073A297}"/>
              </a:ext>
            </a:extLst>
          </p:cNvPr>
          <p:cNvGraphicFramePr>
            <a:graphicFrameLocks noGrp="1"/>
          </p:cNvGraphicFramePr>
          <p:nvPr/>
        </p:nvGraphicFramePr>
        <p:xfrm>
          <a:off x="8383300" y="2790649"/>
          <a:ext cx="31890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30333D1-71DD-EF32-073F-1D524BB829CB}"/>
              </a:ext>
            </a:extLst>
          </p:cNvPr>
          <p:cNvGrpSpPr/>
          <p:nvPr/>
        </p:nvGrpSpPr>
        <p:grpSpPr>
          <a:xfrm>
            <a:off x="8187816" y="3161489"/>
            <a:ext cx="731520" cy="876817"/>
            <a:chOff x="511627" y="3633260"/>
            <a:chExt cx="731520" cy="876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1BCF7-F19C-3B76-8836-DC306855D96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F4834-DDCC-8D38-3111-B84217AFB1F6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24F027-C188-DA2C-E4D3-31A6DDC886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919BC-71D3-5174-E6A2-DC8F2801C949}"/>
              </a:ext>
            </a:extLst>
          </p:cNvPr>
          <p:cNvGrpSpPr/>
          <p:nvPr/>
        </p:nvGrpSpPr>
        <p:grpSpPr>
          <a:xfrm>
            <a:off x="8748185" y="3161489"/>
            <a:ext cx="731520" cy="876817"/>
            <a:chOff x="511627" y="3633260"/>
            <a:chExt cx="731520" cy="8768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FEB36-F9FA-C6D4-2062-3333B814A56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94F31-340C-AFC0-8B60-7363D211C99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BB8048-FF0B-0407-16F7-A4E05E9CB1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0DB1A2-464B-B80A-6ADC-7C9FF1B6B747}"/>
              </a:ext>
            </a:extLst>
          </p:cNvPr>
          <p:cNvGrpSpPr/>
          <p:nvPr/>
        </p:nvGrpSpPr>
        <p:grpSpPr>
          <a:xfrm>
            <a:off x="9351702" y="3161489"/>
            <a:ext cx="731520" cy="876817"/>
            <a:chOff x="511627" y="3633260"/>
            <a:chExt cx="731520" cy="876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AF7C9-5E36-0014-76AA-696876D3FF4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9B221-BDA0-3C5D-5769-CD170374406B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2E7D1-B2F5-C963-E07E-D433F75BCB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E0F082-8ADE-4267-B290-563180F15ED4}"/>
              </a:ext>
            </a:extLst>
          </p:cNvPr>
          <p:cNvGrpSpPr/>
          <p:nvPr/>
        </p:nvGrpSpPr>
        <p:grpSpPr>
          <a:xfrm>
            <a:off x="9835620" y="3161489"/>
            <a:ext cx="731520" cy="876817"/>
            <a:chOff x="511627" y="3633260"/>
            <a:chExt cx="731520" cy="876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2BE7E-9544-5945-C9BA-16C131CFFEAC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8025-FD32-D4C6-98BA-11C5BB8B8E77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77E1C6-332D-E7BD-78EA-6F03B501CA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6767-A454-D4AD-A17B-08EEE3023FD1}"/>
              </a:ext>
            </a:extLst>
          </p:cNvPr>
          <p:cNvGrpSpPr/>
          <p:nvPr/>
        </p:nvGrpSpPr>
        <p:grpSpPr>
          <a:xfrm>
            <a:off x="10290922" y="3161489"/>
            <a:ext cx="731520" cy="876817"/>
            <a:chOff x="511627" y="3633260"/>
            <a:chExt cx="731520" cy="876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0D67E-A9DD-3B00-2CF3-AB2F9DEA0C4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423CA-ABC3-8562-17A5-969714CA228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206B34-2EC2-34F1-B1FC-FC7119274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A7D5A-EE34-D429-CB50-45DEBBB3DFA9}"/>
              </a:ext>
            </a:extLst>
          </p:cNvPr>
          <p:cNvGrpSpPr/>
          <p:nvPr/>
        </p:nvGrpSpPr>
        <p:grpSpPr>
          <a:xfrm>
            <a:off x="10879017" y="3161489"/>
            <a:ext cx="731520" cy="876817"/>
            <a:chOff x="511627" y="3633260"/>
            <a:chExt cx="731520" cy="876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97423-B756-E60A-75E5-4983F0D49E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2E92E-5DF3-6EBD-2226-16FBFC74E93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4C8A36-8190-A3A7-92D3-460A509A9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C4F0FE0-F033-6BD9-8B99-AAEDE6C314A6}"/>
              </a:ext>
            </a:extLst>
          </p:cNvPr>
          <p:cNvGraphicFramePr>
            <a:graphicFrameLocks noGrp="1"/>
          </p:cNvGraphicFramePr>
          <p:nvPr/>
        </p:nvGraphicFramePr>
        <p:xfrm>
          <a:off x="8281093" y="1083849"/>
          <a:ext cx="3395058" cy="1333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9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88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84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0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1" y="377700"/>
            <a:ext cx="11016019" cy="715294"/>
          </a:xfrm>
        </p:spPr>
        <p:txBody>
          <a:bodyPr/>
          <a:lstStyle/>
          <a:p>
            <a:r>
              <a:rPr lang="en-US" dirty="0"/>
              <a:t>Allocating the Hash Table (collision chain head pointers)</a:t>
            </a:r>
            <a:br>
              <a:rPr lang="en-US" dirty="0"/>
            </a:br>
            <a:r>
              <a:rPr lang="en-US" dirty="0"/>
              <a:t>Good use for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585452" y="1442330"/>
            <a:ext cx="9137623" cy="43495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**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uint32_t index;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((tab = 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TBSZ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(*tab))) == NULL) 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stderr,"Cannot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allocate hash table\n");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EXIT_FAILURE;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24180-63F0-CA20-F072-81B2FDA9A13E}"/>
              </a:ext>
            </a:extLst>
          </p:cNvPr>
          <p:cNvSpPr txBox="1"/>
          <p:nvPr/>
        </p:nvSpPr>
        <p:spPr>
          <a:xfrm>
            <a:off x="10720547" y="2153543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C13AF-BCBE-F2AC-D5FB-2936E0F4AC22}"/>
              </a:ext>
            </a:extLst>
          </p:cNvPr>
          <p:cNvSpPr txBox="1"/>
          <p:nvPr/>
        </p:nvSpPr>
        <p:spPr>
          <a:xfrm>
            <a:off x="10720547" y="2794597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9934-88B8-4B19-8AC7-5FC3C73B7064}"/>
              </a:ext>
            </a:extLst>
          </p:cNvPr>
          <p:cNvSpPr txBox="1"/>
          <p:nvPr/>
        </p:nvSpPr>
        <p:spPr>
          <a:xfrm>
            <a:off x="10720547" y="3440928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B39089-6352-4FD9-DB9E-B9F86224CE9D}"/>
              </a:ext>
            </a:extLst>
          </p:cNvPr>
          <p:cNvSpPr txBox="1"/>
          <p:nvPr/>
        </p:nvSpPr>
        <p:spPr>
          <a:xfrm>
            <a:off x="9911713" y="4139600"/>
            <a:ext cx="198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9902694" y="2256748"/>
            <a:ext cx="817853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/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/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0000" r="-10000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/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989893" cy="497771"/>
          </a:xfrm>
        </p:spPr>
        <p:txBody>
          <a:bodyPr/>
          <a:lstStyle/>
          <a:p>
            <a:r>
              <a:rPr lang="en-US" dirty="0"/>
              <a:t>Inserting Nodes into the Hash Table (at the end)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29237" y="617770"/>
            <a:ext cx="8287244" cy="514660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unit32_t index;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("Pat")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(1933, "Pat",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("Sally")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"Sally",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(2022, "Zoe",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8154125" y="2580180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A0943-A0A3-A144-21C1-D27B96D11289}"/>
              </a:ext>
            </a:extLst>
          </p:cNvPr>
          <p:cNvSpPr txBox="1"/>
          <p:nvPr/>
        </p:nvSpPr>
        <p:spPr>
          <a:xfrm>
            <a:off x="8947867" y="2416574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7F2C8-0CFC-98A9-8B4D-0E8E096E4050}"/>
              </a:ext>
            </a:extLst>
          </p:cNvPr>
          <p:cNvSpPr txBox="1"/>
          <p:nvPr/>
        </p:nvSpPr>
        <p:spPr>
          <a:xfrm>
            <a:off x="8943090" y="313396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499A3-EDD2-A3D5-B9D9-7D536C3641FF}"/>
              </a:ext>
            </a:extLst>
          </p:cNvPr>
          <p:cNvSpPr txBox="1"/>
          <p:nvPr/>
        </p:nvSpPr>
        <p:spPr>
          <a:xfrm>
            <a:off x="8943090" y="3839745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751B5-D093-8F84-3666-8C4F10A33751}"/>
              </a:ext>
            </a:extLst>
          </p:cNvPr>
          <p:cNvSpPr txBox="1"/>
          <p:nvPr/>
        </p:nvSpPr>
        <p:spPr>
          <a:xfrm>
            <a:off x="7011566" y="5537672"/>
            <a:ext cx="48130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Notice</a:t>
            </a:r>
          </a:p>
          <a:p>
            <a:r>
              <a:rPr lang="en-US" dirty="0"/>
              <a:t>Substitute </a:t>
            </a:r>
            <a:r>
              <a:rPr lang="en-US" b="1" dirty="0" err="1">
                <a:solidFill>
                  <a:srgbClr val="2C895B"/>
                </a:solidFill>
              </a:rPr>
              <a:t>createNode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for </a:t>
            </a:r>
            <a:r>
              <a:rPr lang="en-US" b="1" dirty="0" err="1">
                <a:solidFill>
                  <a:srgbClr val="2C895B"/>
                </a:solidFill>
              </a:rPr>
              <a:t>insertEnd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to insert nodes at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of the collision </a:t>
            </a:r>
            <a:r>
              <a:rPr lang="en-US" dirty="0"/>
              <a:t>chain </a:t>
            </a:r>
            <a:r>
              <a:rPr lang="en-US" b="1" dirty="0">
                <a:solidFill>
                  <a:schemeClr val="tx2"/>
                </a:solidFill>
              </a:rPr>
              <a:t>instead</a:t>
            </a:r>
            <a:r>
              <a:rPr lang="en-US" dirty="0">
                <a:solidFill>
                  <a:schemeClr val="tx2"/>
                </a:solidFill>
              </a:rPr>
              <a:t> of at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0000"/>
                </a:solidFill>
              </a:rPr>
              <a:t> of the collision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/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/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/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80C6CB-5189-9962-F585-4C190ED60BE5}"/>
              </a:ext>
            </a:extLst>
          </p:cNvPr>
          <p:cNvGrpSpPr/>
          <p:nvPr/>
        </p:nvGrpSpPr>
        <p:grpSpPr>
          <a:xfrm>
            <a:off x="8944857" y="3131261"/>
            <a:ext cx="1741039" cy="707886"/>
            <a:chOff x="8784706" y="2366573"/>
            <a:chExt cx="1741039" cy="707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90260-85DA-3E5C-DAAD-8A7772438C5E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9261A-4D4A-EEF5-D08C-579C454D4E1E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9843DF-7A56-E8BF-CB55-AE0F50CF47D5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80027D2-92BB-6556-FE0D-FBCE7968B277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C804C03-C67C-5004-270B-A087F42A93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8D0CB1F-E7C5-5792-B7E7-7801A680E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4DDA03B-DF02-0217-2CDB-B37ACE47E5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E6CBE-22E2-BA5E-0595-971288BA8B13}"/>
              </a:ext>
            </a:extLst>
          </p:cNvPr>
          <p:cNvGrpSpPr/>
          <p:nvPr/>
        </p:nvGrpSpPr>
        <p:grpSpPr>
          <a:xfrm>
            <a:off x="8933818" y="2415279"/>
            <a:ext cx="1797401" cy="710475"/>
            <a:chOff x="9474919" y="4188744"/>
            <a:chExt cx="1797401" cy="7104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B5973-77A1-1CED-803E-1493ACBEE908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EC99-5BF2-ABD7-CD16-6A1732051585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98601D-7747-9685-324D-C44BB72AFAA3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9931CB-557F-CD1A-288D-7ECBFF69FFAE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F7E2744-8505-7EAE-C6B2-8A267ADB63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3BE8C9-3371-C158-F311-9A082697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51A83E7-F5C6-C272-02DB-6270AD6752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r="-13793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776C0-6E09-1BE4-121B-FAF2B314235E}"/>
              </a:ext>
            </a:extLst>
          </p:cNvPr>
          <p:cNvGrpSpPr/>
          <p:nvPr/>
        </p:nvGrpSpPr>
        <p:grpSpPr>
          <a:xfrm>
            <a:off x="10363052" y="2446568"/>
            <a:ext cx="1795429" cy="654412"/>
            <a:chOff x="9481088" y="3707908"/>
            <a:chExt cx="1795429" cy="654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CBC887-B0E9-4931-F404-38F91F168082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471EC5-4508-662F-06E6-80C56F4112A6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4AA97B-567B-7769-9DE2-4561087D80F7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39BAC3-EA81-8099-58B2-5029C45EEE2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023A78-C092-48C1-F3FA-ADAE416AD8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539BC-3B73-74A5-36A1-5BCFE2E66C5A}"/>
              </a:ext>
            </a:extLst>
          </p:cNvPr>
          <p:cNvGrpSpPr/>
          <p:nvPr/>
        </p:nvGrpSpPr>
        <p:grpSpPr>
          <a:xfrm>
            <a:off x="8947867" y="3847242"/>
            <a:ext cx="1765887" cy="707886"/>
            <a:chOff x="8857494" y="5542059"/>
            <a:chExt cx="1765887" cy="7078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7C724E-DA44-6E85-70FA-AFBF221DBC35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0DDB63-52D0-42C4-1CDA-0BB7043B264D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92E50-16F6-1357-B045-91E8B646E1DA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70ED1-D984-A1C0-2D89-8663F5E984F6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DA1F361-2D47-D89B-AD2A-8528CA8D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C45FF6-50BC-09FC-7A56-028C91B352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B535D7-5C4C-F4EE-EB98-05EF364F0C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EFCE33-0FB1-CC26-7B4B-E2FCB2B7FC5E}"/>
              </a:ext>
            </a:extLst>
          </p:cNvPr>
          <p:cNvSpPr/>
          <p:nvPr/>
        </p:nvSpPr>
        <p:spPr bwMode="auto">
          <a:xfrm>
            <a:off x="8629430" y="64000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66E00-A947-5C5F-C2CF-27A7A02C83DD}"/>
              </a:ext>
            </a:extLst>
          </p:cNvPr>
          <p:cNvSpPr txBox="1"/>
          <p:nvPr/>
        </p:nvSpPr>
        <p:spPr>
          <a:xfrm>
            <a:off x="2396641" y="834712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EEA2-51D9-845E-8862-B979237BE161}"/>
              </a:ext>
            </a:extLst>
          </p:cNvPr>
          <p:cNvSpPr txBox="1"/>
          <p:nvPr/>
        </p:nvSpPr>
        <p:spPr>
          <a:xfrm>
            <a:off x="3251586" y="671106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5C79-03A1-A1A5-C0EF-62D5251543C2}"/>
              </a:ext>
            </a:extLst>
          </p:cNvPr>
          <p:cNvSpPr txBox="1"/>
          <p:nvPr/>
        </p:nvSpPr>
        <p:spPr>
          <a:xfrm>
            <a:off x="3246809" y="1388500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F2DEA-F911-1D21-BF56-6D593E286FC3}"/>
              </a:ext>
            </a:extLst>
          </p:cNvPr>
          <p:cNvSpPr txBox="1"/>
          <p:nvPr/>
        </p:nvSpPr>
        <p:spPr>
          <a:xfrm>
            <a:off x="3246809" y="209427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/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6667" r="-13333" b="-206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/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/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EFD81-870B-FEBA-ECF1-E66733E3A6F6}"/>
              </a:ext>
            </a:extLst>
          </p:cNvPr>
          <p:cNvGrpSpPr/>
          <p:nvPr/>
        </p:nvGrpSpPr>
        <p:grpSpPr>
          <a:xfrm>
            <a:off x="3248576" y="1385793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2DCA38-3DBF-985A-00F2-07E58C252B54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D9EA5-9046-5FFD-65D3-7A7CA3D65420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1BAD7C-CAFB-D284-32BE-D41F9A64AF86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A3E708-9CF2-AD97-FFB5-7CF87B7C4066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CF164A-1867-4302-5AAA-A8C9E24802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2C5E26-179C-250E-E003-08515F40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A85DD2-D57E-7884-3B36-25A1C64BE4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820DF9-F877-B7C3-39C6-024DAFCA65C6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692014-83B6-B2FF-E526-6B3E26A8D0EE}"/>
              </a:ext>
            </a:extLst>
          </p:cNvPr>
          <p:cNvGrpSpPr/>
          <p:nvPr/>
        </p:nvGrpSpPr>
        <p:grpSpPr>
          <a:xfrm>
            <a:off x="3237537" y="669811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FB016-95C8-5245-72EB-2D324FFB8811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3D46C-52AE-1339-7BF8-A0A80AB5BA6E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3426F49-F043-3A9D-C3A6-197569BED1DF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F2B8371-DADA-AD53-12FC-12A7A4BBC7A9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8A4AD73-2820-7628-48B8-476E1804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925C947-B89D-7718-8218-49B307D843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A4F378D-57EC-1CCE-EF63-E7743108E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 r="-10000" b="-16129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168ECB-5510-D485-E3CB-508C47229AA4}"/>
              </a:ext>
            </a:extLst>
          </p:cNvPr>
          <p:cNvGrpSpPr/>
          <p:nvPr/>
        </p:nvGrpSpPr>
        <p:grpSpPr>
          <a:xfrm>
            <a:off x="4666771" y="701100"/>
            <a:ext cx="1795429" cy="654412"/>
            <a:chOff x="9481088" y="3707908"/>
            <a:chExt cx="1795429" cy="6544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03160-46AF-A251-8DA0-FCFE33831B2F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C8E1A47-9DE0-6CBA-852E-E1501D20433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71603E-B9A0-B00B-CDC9-5EC6AE531B5B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A8786B-B9FB-B4B1-544B-DCE6F29D9AFD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03D930-CB81-BF93-B7D8-72B765B9D4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B00CB5-357A-6726-4138-4E9D5B600EF5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D75D69-EFE3-D22F-7FB7-7A2944D29C89}"/>
              </a:ext>
            </a:extLst>
          </p:cNvPr>
          <p:cNvGrpSpPr/>
          <p:nvPr/>
        </p:nvGrpSpPr>
        <p:grpSpPr>
          <a:xfrm>
            <a:off x="3251586" y="2101774"/>
            <a:ext cx="1765887" cy="707886"/>
            <a:chOff x="8857494" y="5542059"/>
            <a:chExt cx="176588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C45E2A-9191-E7F8-365C-45EDAF00C0AB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059C3FE-CDA7-D441-DF39-40D638C96D98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839B364-39EB-A571-1213-2F875801BC40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6971CF-14C7-B884-3AB0-1C609E20CCF0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4E6D1C4-BDE3-4BCB-EF29-058CF1C9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6DB2BD5-1F96-E28A-694E-9F063DBB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D2CC35C3-EA7A-DC87-D013-F943E78AA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97216B-7CA1-9886-D727-91F158901B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"Dumping" the Hash Table (traversing all Nodes)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386935" y="3649355"/>
            <a:ext cx="9297732" cy="31799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(index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index &lt; TBSZ; index++)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*(tab + index);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("chain: %d\n", index);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60EE-DD02-44B0-DFB6-D5CFA26AC740}"/>
              </a:ext>
            </a:extLst>
          </p:cNvPr>
          <p:cNvSpPr/>
          <p:nvPr/>
        </p:nvSpPr>
        <p:spPr bwMode="auto">
          <a:xfrm>
            <a:off x="7354638" y="741544"/>
            <a:ext cx="3990687" cy="25217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0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1933 Name: Pat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Sally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2022 Name: Zoe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742FD-43E8-2005-74C5-0B5AC52BBC0C}"/>
              </a:ext>
            </a:extLst>
          </p:cNvPr>
          <p:cNvGrpSpPr/>
          <p:nvPr/>
        </p:nvGrpSpPr>
        <p:grpSpPr>
          <a:xfrm>
            <a:off x="3663284" y="1260343"/>
            <a:ext cx="731520" cy="2387440"/>
            <a:chOff x="511627" y="2122637"/>
            <a:chExt cx="731520" cy="23874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E78E4-3235-54F8-3D28-7068DB3D66F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D32DF-91E7-00CA-7C0D-A656FE4094D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0B149E-2278-4B38-F984-7A74A70DB3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22637"/>
              <a:ext cx="0" cy="190934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3AB45-2F02-9CE4-9BC5-7B538DF3069C}"/>
              </a:ext>
            </a:extLst>
          </p:cNvPr>
          <p:cNvGrpSpPr/>
          <p:nvPr/>
        </p:nvGrpSpPr>
        <p:grpSpPr>
          <a:xfrm>
            <a:off x="3663284" y="2009836"/>
            <a:ext cx="731520" cy="1632501"/>
            <a:chOff x="511627" y="2877576"/>
            <a:chExt cx="731520" cy="16325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CE1DB-93DD-4590-9E61-CB2247D4FE3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28C6EE-1634-A5D2-1615-132C7606A908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C9A06-7D4E-C5F8-080B-62A3715C7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877576"/>
              <a:ext cx="0" cy="115440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8AFBA-11CA-20A6-5E2E-915E33E8FBD6}"/>
              </a:ext>
            </a:extLst>
          </p:cNvPr>
          <p:cNvGrpSpPr/>
          <p:nvPr/>
        </p:nvGrpSpPr>
        <p:grpSpPr>
          <a:xfrm>
            <a:off x="4994272" y="1355512"/>
            <a:ext cx="731520" cy="2322528"/>
            <a:chOff x="511627" y="2187549"/>
            <a:chExt cx="731520" cy="2322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2BDED-9D39-2086-17C0-817E9A6D9BC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4D347-AC8C-EC95-49F2-0F4E978C43E2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41F23A-CEE7-C1D2-7D6B-A864FA5786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87549"/>
              <a:ext cx="0" cy="184443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CC13C-79F4-BFD7-8EED-7C6CA7D81718}"/>
              </a:ext>
            </a:extLst>
          </p:cNvPr>
          <p:cNvGrpSpPr/>
          <p:nvPr/>
        </p:nvGrpSpPr>
        <p:grpSpPr>
          <a:xfrm>
            <a:off x="3675433" y="2770308"/>
            <a:ext cx="731520" cy="876817"/>
            <a:chOff x="511627" y="3633260"/>
            <a:chExt cx="731520" cy="876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F9F084-A4DD-8428-9A3F-9843D603889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FB5E0-26FB-E873-A133-2BA48D0136E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9071F2-27F8-BE17-D579-7D46BFD78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085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Finding a Node with a Specific Payload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4A4249C-8E50-3333-C3AE-A89DDD28C001}"/>
              </a:ext>
            </a:extLst>
          </p:cNvPr>
          <p:cNvSpPr/>
          <p:nvPr/>
        </p:nvSpPr>
        <p:spPr bwMode="auto">
          <a:xfrm>
            <a:off x="1440569" y="4856834"/>
            <a:ext cx="9580452" cy="17158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("Zoe", *(tab + index))) != NULL)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("Found 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("Not Found Zoe\n");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9CC1F4-0C63-23AB-46F4-C689533FEB96}"/>
              </a:ext>
            </a:extLst>
          </p:cNvPr>
          <p:cNvGrpSpPr/>
          <p:nvPr/>
        </p:nvGrpSpPr>
        <p:grpSpPr>
          <a:xfrm>
            <a:off x="2084967" y="808039"/>
            <a:ext cx="731520" cy="1309033"/>
            <a:chOff x="550982" y="3504749"/>
            <a:chExt cx="731520" cy="130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6D451-381B-C5A2-4CE0-A97334E2C30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0BA78F-BCA8-E165-2B0D-16A9BEAC9FBB}"/>
                </a:ext>
              </a:extLst>
            </p:cNvPr>
            <p:cNvSpPr txBox="1"/>
            <p:nvPr/>
          </p:nvSpPr>
          <p:spPr>
            <a:xfrm>
              <a:off x="550982" y="350474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A1B3E-89BE-1E0E-3045-173739F43754}"/>
                </a:ext>
              </a:extLst>
            </p:cNvPr>
            <p:cNvCxnSpPr>
              <a:cxnSpLocks/>
              <a:endCxn id="54" idx="0"/>
            </p:cNvCxnSpPr>
            <p:nvPr/>
          </p:nvCxnSpPr>
          <p:spPr bwMode="auto">
            <a:xfrm>
              <a:off x="901720" y="4031984"/>
              <a:ext cx="15022" cy="78179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B9014-FCF0-6F4D-74E0-BDE29A3C67E8}"/>
              </a:ext>
            </a:extLst>
          </p:cNvPr>
          <p:cNvGrpSpPr/>
          <p:nvPr/>
        </p:nvGrpSpPr>
        <p:grpSpPr>
          <a:xfrm>
            <a:off x="3495797" y="793419"/>
            <a:ext cx="731520" cy="1358009"/>
            <a:chOff x="488674" y="3522472"/>
            <a:chExt cx="731520" cy="13580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FF8CA0-DEF9-308A-EEFD-B8B677B73541}"/>
                </a:ext>
              </a:extLst>
            </p:cNvPr>
            <p:cNvSpPr txBox="1"/>
            <p:nvPr/>
          </p:nvSpPr>
          <p:spPr>
            <a:xfrm>
              <a:off x="648813" y="3876706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F815D-C97B-5666-A3CE-5FAF14E72875}"/>
                </a:ext>
              </a:extLst>
            </p:cNvPr>
            <p:cNvSpPr txBox="1"/>
            <p:nvPr/>
          </p:nvSpPr>
          <p:spPr>
            <a:xfrm>
              <a:off x="488674" y="3522472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9AE106-2EB2-994A-E8A2-4D7FD859EB64}"/>
                </a:ext>
              </a:extLst>
            </p:cNvPr>
            <p:cNvCxnSpPr>
              <a:cxnSpLocks/>
              <a:endCxn id="74" idx="0"/>
            </p:cNvCxnSpPr>
            <p:nvPr/>
          </p:nvCxnSpPr>
          <p:spPr bwMode="auto">
            <a:xfrm>
              <a:off x="849474" y="4077960"/>
              <a:ext cx="13895" cy="802521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A5147-1906-8A83-E734-97F3841A6376}"/>
              </a:ext>
            </a:extLst>
          </p:cNvPr>
          <p:cNvSpPr txBox="1"/>
          <p:nvPr/>
        </p:nvSpPr>
        <p:spPr>
          <a:xfrm>
            <a:off x="557251" y="2281973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49AE9-7B35-F02D-3086-A4863DF00C7C}"/>
              </a:ext>
            </a:extLst>
          </p:cNvPr>
          <p:cNvSpPr txBox="1"/>
          <p:nvPr/>
        </p:nvSpPr>
        <p:spPr>
          <a:xfrm>
            <a:off x="1401302" y="211836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4E6A-1535-AB2A-3B96-519E7467BE87}"/>
              </a:ext>
            </a:extLst>
          </p:cNvPr>
          <p:cNvSpPr txBox="1"/>
          <p:nvPr/>
        </p:nvSpPr>
        <p:spPr>
          <a:xfrm>
            <a:off x="1396525" y="2835761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93F9-17CA-753C-FC2F-6CABACB27482}"/>
              </a:ext>
            </a:extLst>
          </p:cNvPr>
          <p:cNvSpPr txBox="1"/>
          <p:nvPr/>
        </p:nvSpPr>
        <p:spPr>
          <a:xfrm>
            <a:off x="1396525" y="354153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/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345" r="-13793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/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/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1D79-F944-BD7F-A880-6E2C54E4581F}"/>
              </a:ext>
            </a:extLst>
          </p:cNvPr>
          <p:cNvGrpSpPr/>
          <p:nvPr/>
        </p:nvGrpSpPr>
        <p:grpSpPr>
          <a:xfrm>
            <a:off x="1398292" y="2833054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5A914-CFC8-2078-6939-EDD084FE8085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E1CFA-3A5F-A8BD-7B23-6DF2E2D49E08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F64C1C-B489-D991-FE82-2551AE480B62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727F57-36A1-D190-3A9E-8F5478407A83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37B84F-AF49-2929-6FA5-B643613E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61CB579-8107-750C-F462-BAF30957C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64143ED-11D7-A583-6012-265412581C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1FB9B-095F-2B7B-42E5-37D42E88EA9A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51EF6-5767-F91E-656A-C3895E08EC20}"/>
              </a:ext>
            </a:extLst>
          </p:cNvPr>
          <p:cNvGrpSpPr/>
          <p:nvPr/>
        </p:nvGrpSpPr>
        <p:grpSpPr>
          <a:xfrm>
            <a:off x="1387253" y="2117072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CBC10C-93E7-A192-6168-4CA4D1DD2157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1FCDD5-F258-6362-3FB4-8A403CBA798C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A60785E-D345-36F4-E3A1-9DB12D966F7B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497F28E-6715-ADFE-9504-3DE071446F94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03965D5-EDCC-1509-D72F-480F76FD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98B486-1F33-9F6D-2090-6F149810A4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6C05AC5-385D-23A1-6D9C-D89BF247E7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0000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2C776A-7CC2-93F8-0054-35F140DE0501}"/>
              </a:ext>
            </a:extLst>
          </p:cNvPr>
          <p:cNvGrpSpPr/>
          <p:nvPr/>
        </p:nvGrpSpPr>
        <p:grpSpPr>
          <a:xfrm>
            <a:off x="2816487" y="2148361"/>
            <a:ext cx="1795429" cy="654412"/>
            <a:chOff x="9481088" y="3707908"/>
            <a:chExt cx="1795429" cy="6544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DF757-4E4B-C57A-56B2-880572CBEB5E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F6CCC9-FFA4-3016-AA04-544BA0DD01E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201DF8-37BC-AC46-657D-B037AC83A443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D54DDC1-0FE7-1E22-AF6C-356B7ECE9C2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A3D14-088E-C240-4626-99CA1C747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19FA09E-306B-9722-C06C-5EB7AE896598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6C379-B79B-5862-7807-75EBB1439718}"/>
              </a:ext>
            </a:extLst>
          </p:cNvPr>
          <p:cNvGrpSpPr/>
          <p:nvPr/>
        </p:nvGrpSpPr>
        <p:grpSpPr>
          <a:xfrm>
            <a:off x="1401302" y="3549035"/>
            <a:ext cx="1765887" cy="707886"/>
            <a:chOff x="8857494" y="5542059"/>
            <a:chExt cx="1765887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4D4DA-19AD-39D0-8098-61AFC3B4C0A4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4A5766-58FA-2317-1E37-FE591F8FD40C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10CDC9-14A0-574C-34DD-5F6A7CF7CA5F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55C0F3E-9629-02FD-C4CF-EE0437ECE879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07D1CDA-4DBC-8775-6EC7-54D74F4DC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E55D2D1-DA86-B4C0-1D00-D3BCF827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B4E9C8B-DF2A-0366-F293-D475694E75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702B2-2A28-CAA0-CF7D-BFC765E7E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2B79FF8-E501-0608-40EC-19187C2BA02A}"/>
              </a:ext>
            </a:extLst>
          </p:cNvPr>
          <p:cNvSpPr/>
          <p:nvPr/>
        </p:nvSpPr>
        <p:spPr bwMode="auto">
          <a:xfrm>
            <a:off x="5061806" y="765694"/>
            <a:ext cx="6841730" cy="29214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routine as shown in a previous slide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2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270041"/>
            <a:ext cx="10515600" cy="451852"/>
          </a:xfrm>
        </p:spPr>
        <p:txBody>
          <a:bodyPr/>
          <a:lstStyle/>
          <a:p>
            <a:r>
              <a:rPr lang="en-US" dirty="0"/>
              <a:t>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385" y="815932"/>
            <a:ext cx="11653244" cy="5320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 </a:t>
            </a:r>
            <a:r>
              <a:rPr lang="en-US" sz="2200" dirty="0">
                <a:solidFill>
                  <a:srgbClr val="0070C0"/>
                </a:solidFill>
              </a:rPr>
              <a:t>size depends on the order of the fields listed in the struct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Structs uses contiguously-allocated region of memory,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</a:rPr>
              <a:t>compilers </a:t>
            </a:r>
            <a:r>
              <a:rPr lang="en-US" sz="2200" b="1" u="sng" dirty="0">
                <a:solidFill>
                  <a:schemeClr val="accent5"/>
                </a:solidFill>
              </a:rPr>
              <a:t>are required to follow member order</a:t>
            </a:r>
            <a:r>
              <a:rPr lang="en-US" sz="2200" dirty="0">
                <a:solidFill>
                  <a:schemeClr val="accent5"/>
                </a:solidFill>
              </a:rPr>
              <a:t>, and HW alignment requirements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not allowed to re-arrange member order in memory</a:t>
            </a:r>
            <a:endParaRPr lang="en-US" sz="2200" dirty="0"/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2C895B"/>
                </a:solidFill>
              </a:rPr>
              <a:t>struct starting address: </a:t>
            </a:r>
            <a:r>
              <a:rPr lang="en-US" sz="2200" dirty="0">
                <a:solidFill>
                  <a:srgbClr val="0070C0"/>
                </a:solidFill>
              </a:rPr>
              <a:t>aligned to the requirements of </a:t>
            </a:r>
            <a:r>
              <a:rPr lang="en-US" sz="2200" dirty="0">
                <a:solidFill>
                  <a:srgbClr val="C00000"/>
                </a:solidFill>
              </a:rPr>
              <a:t>largest member</a:t>
            </a:r>
            <a:endParaRPr lang="en-US" sz="2200" b="1" dirty="0">
              <a:solidFill>
                <a:srgbClr val="C00000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Add memory space between members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2C895B"/>
                </a:solidFill>
              </a:rPr>
              <a:t>pad or unused space</a:t>
            </a:r>
            <a:r>
              <a:rPr lang="en-US" sz="2200" dirty="0"/>
              <a:t>), so the </a:t>
            </a:r>
            <a:r>
              <a:rPr lang="en-US" sz="2200" dirty="0">
                <a:solidFill>
                  <a:srgbClr val="0070C0"/>
                </a:solidFill>
              </a:rPr>
              <a:t>next member starts at the required memory alignment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/>
              <a:t>Structs may </a:t>
            </a:r>
            <a:r>
              <a:rPr lang="en-US" sz="2200" dirty="0">
                <a:solidFill>
                  <a:srgbClr val="0070C0"/>
                </a:solidFill>
              </a:rPr>
              <a:t>add padding </a:t>
            </a:r>
            <a:r>
              <a:rPr lang="en-US" sz="2200" dirty="0"/>
              <a:t>so </a:t>
            </a:r>
            <a:r>
              <a:rPr lang="en-US" sz="2200" dirty="0">
                <a:solidFill>
                  <a:srgbClr val="0070C0"/>
                </a:solidFill>
              </a:rPr>
              <a:t>total size is always a whole multiple of the size of the largest member (for struct arrays)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D83A5-3A91-654D-A472-753C4ED6124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21BAB56-3584-57AD-B75D-A005BF1B28D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063020" y="1209430"/>
            <a:ext cx="4917198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 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4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446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3D6FB8-A7B1-6427-A67C-CA98B0D8E6FD}"/>
              </a:ext>
            </a:extLst>
          </p:cNvPr>
          <p:cNvSpPr/>
          <p:nvPr/>
        </p:nvSpPr>
        <p:spPr>
          <a:xfrm>
            <a:off x="1219649" y="449965"/>
            <a:ext cx="4619324" cy="402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3" y="44220"/>
            <a:ext cx="10515600" cy="451852"/>
          </a:xfrm>
        </p:spPr>
        <p:txBody>
          <a:bodyPr/>
          <a:lstStyle/>
          <a:p>
            <a:r>
              <a:rPr lang="en-US" dirty="0"/>
              <a:t>Re-Sizing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3541" y="4530917"/>
            <a:ext cx="9837652" cy="22250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re-order the fields to decrease space wasted by member alignment padding</a:t>
            </a:r>
          </a:p>
          <a:p>
            <a:r>
              <a:rPr lang="en-US" sz="2000" dirty="0"/>
              <a:t> Remember by C specifications, the compiler will not do this for you…</a:t>
            </a:r>
          </a:p>
          <a:p>
            <a:r>
              <a:rPr lang="en-US" sz="2000" dirty="0"/>
              <a:t>To get the byte offset  (from the start) of any member of a struct</a:t>
            </a:r>
          </a:p>
          <a:p>
            <a:endParaRPr lang="en-US" sz="2000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43667E-D45E-2140-8025-C37AA1312E3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284097" y="1490749"/>
            <a:ext cx="1967072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CBD9DF-D08A-524C-930B-5B2CA0C6D396}"/>
              </a:ext>
            </a:extLst>
          </p:cNvPr>
          <p:cNvGrpSpPr/>
          <p:nvPr/>
        </p:nvGrpSpPr>
        <p:grpSpPr>
          <a:xfrm rot="16200000">
            <a:off x="2314631" y="1890375"/>
            <a:ext cx="3786187" cy="1153650"/>
            <a:chOff x="8128856" y="2134304"/>
            <a:chExt cx="3786187" cy="1153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2C304E-B4CA-C54D-863D-3C125D86949F}"/>
                </a:ext>
              </a:extLst>
            </p:cNvPr>
            <p:cNvGrpSpPr/>
            <p:nvPr/>
          </p:nvGrpSpPr>
          <p:grpSpPr>
            <a:xfrm>
              <a:off x="8128856" y="2134304"/>
              <a:ext cx="3786187" cy="381000"/>
              <a:chOff x="633413" y="4903086"/>
              <a:chExt cx="3786187" cy="381000"/>
            </a:xfrm>
          </p:grpSpPr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04350B76-C4DC-6C4D-820C-341FA3C4B346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33413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4F555AA2-4FA0-B24F-B5C8-A5FB6EFE51FA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03413" y="4903086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768750DA-7AD9-164F-9016-5D64576E7459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0913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BA8B174D-B176-8141-89BB-85F5BC233DD4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49600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137670AD-1F19-9043-810F-99CCF46FF45F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467100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b="1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</p:grp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C67374CD-E518-AB40-9006-4365357951C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 rot="16200000">
              <a:off x="9890345" y="808424"/>
              <a:ext cx="274320" cy="3775075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CCDAA-FF5E-9140-B72D-DB908C41E6C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457219" y="2826289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12 bytes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A84017-2ED2-6A45-81E4-587531B6CCFF}"/>
              </a:ext>
            </a:extLst>
          </p:cNvPr>
          <p:cNvSpPr txBox="1"/>
          <p:nvPr/>
        </p:nvSpPr>
        <p:spPr>
          <a:xfrm>
            <a:off x="4237923" y="5343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address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E6E411-66EC-D846-9801-6B5AB4F7521F}"/>
              </a:ext>
            </a:extLst>
          </p:cNvPr>
          <p:cNvSpPr txBox="1"/>
          <p:nvPr/>
        </p:nvSpPr>
        <p:spPr>
          <a:xfrm>
            <a:off x="4244231" y="3990962"/>
            <a:ext cx="14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2E2A7-74CD-9C45-8585-1C56B01CB665}"/>
              </a:ext>
            </a:extLst>
          </p:cNvPr>
          <p:cNvSpPr txBox="1"/>
          <p:nvPr/>
        </p:nvSpPr>
        <p:spPr>
          <a:xfrm>
            <a:off x="2523908" y="34102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78C7B-4E69-184D-BBDE-C60E0B02F6CE}"/>
              </a:ext>
            </a:extLst>
          </p:cNvPr>
          <p:cNvSpPr txBox="1"/>
          <p:nvPr/>
        </p:nvSpPr>
        <p:spPr>
          <a:xfrm>
            <a:off x="2621327" y="7918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2C7E0-AD0A-CB93-682D-184AD52A99DC}"/>
              </a:ext>
            </a:extLst>
          </p:cNvPr>
          <p:cNvGrpSpPr/>
          <p:nvPr/>
        </p:nvGrpSpPr>
        <p:grpSpPr>
          <a:xfrm>
            <a:off x="6374726" y="443625"/>
            <a:ext cx="4619324" cy="4023360"/>
            <a:chOff x="6815791" y="400593"/>
            <a:chExt cx="4619324" cy="40233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373FE5-F437-06B7-39E7-E449C25D207B}"/>
                </a:ext>
              </a:extLst>
            </p:cNvPr>
            <p:cNvSpPr/>
            <p:nvPr/>
          </p:nvSpPr>
          <p:spPr>
            <a:xfrm>
              <a:off x="6815791" y="400593"/>
              <a:ext cx="4619324" cy="4023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133B189-9224-6D42-AC47-6B742C212CB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042901" y="2265654"/>
              <a:ext cx="1904605" cy="158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struct S5 {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int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char c;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ea typeface="Lucida Grande" charset="0"/>
                  <a:cs typeface="Consolas" panose="020B0609020204030204" pitchFamily="49" charset="0"/>
                  <a:sym typeface="Courier New Bold" charset="0"/>
                </a:rPr>
                <a:t>  char d;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};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D8C301-1AFD-5F45-8820-BFDD2DD4652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 rot="16200000">
              <a:off x="8102641" y="2537253"/>
              <a:ext cx="2758801" cy="381000"/>
              <a:chOff x="635000" y="5257800"/>
              <a:chExt cx="2758801" cy="381000"/>
            </a:xfrm>
          </p:grpSpPr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21E09A0-B265-624F-A59C-7EF572B8DB27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923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BDF712DD-95C2-574D-9B06-3C54F48108DB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35000" y="52578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D356ABC8-622E-E644-A9AE-E4163095C7D5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90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B892E5B9-B16A-B443-A72F-6F58FB2D0A8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476500" y="5257800"/>
                <a:ext cx="917301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2 bytes</a:t>
                </a:r>
              </a:p>
            </p:txBody>
          </p:sp>
        </p:grp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D9E8FE31-2F48-0A43-A495-1BE1B41314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 rot="10800000">
              <a:off x="9716038" y="1348351"/>
              <a:ext cx="274320" cy="2758801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7A5CA4-F3C3-594D-AB72-9EE5F8665F1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6200000">
              <a:off x="9391951" y="2264520"/>
              <a:ext cx="1723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8 bytes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2D3C1-BE10-CE43-BE79-E6CA572D2CD9}"/>
                </a:ext>
              </a:extLst>
            </p:cNvPr>
            <p:cNvSpPr txBox="1"/>
            <p:nvPr/>
          </p:nvSpPr>
          <p:spPr>
            <a:xfrm>
              <a:off x="6865326" y="640467"/>
              <a:ext cx="3913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Reduce size by being aware of member sizes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DA0DD8-2A72-D542-8D17-E6356B4075C1}"/>
                </a:ext>
              </a:extLst>
            </p:cNvPr>
            <p:cNvSpPr txBox="1"/>
            <p:nvPr/>
          </p:nvSpPr>
          <p:spPr>
            <a:xfrm>
              <a:off x="9849199" y="381438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address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E72593-170E-974A-ACC4-818EA2E5C61F}"/>
                </a:ext>
              </a:extLst>
            </p:cNvPr>
            <p:cNvSpPr txBox="1"/>
            <p:nvPr/>
          </p:nvSpPr>
          <p:spPr>
            <a:xfrm>
              <a:off x="9830980" y="136205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high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CED826-A3D0-E746-B22C-5FFA808C21CD}"/>
                </a:ext>
              </a:extLst>
            </p:cNvPr>
            <p:cNvSpPr txBox="1"/>
            <p:nvPr/>
          </p:nvSpPr>
          <p:spPr>
            <a:xfrm>
              <a:off x="8333052" y="171222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padding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FB3F312-979B-1E45-905A-7250D04E88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BF6DB-666F-048B-0C38-A2095D741BE7}"/>
              </a:ext>
            </a:extLst>
          </p:cNvPr>
          <p:cNvSpPr txBox="1"/>
          <p:nvPr/>
        </p:nvSpPr>
        <p:spPr>
          <a:xfrm>
            <a:off x="3061992" y="5933479"/>
            <a:ext cx="701980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offsetof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8" grpId="0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C5E5-E2F4-C727-B1BB-EF49ECB0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81" y="290053"/>
            <a:ext cx="10515600" cy="715294"/>
          </a:xfrm>
        </p:spPr>
        <p:txBody>
          <a:bodyPr/>
          <a:lstStyle/>
          <a:p>
            <a:r>
              <a:rPr lang="en-US" dirty="0"/>
              <a:t>TO DO </a:t>
            </a:r>
            <a:br>
              <a:rPr lang="en-US" dirty="0"/>
            </a:br>
            <a:r>
              <a:rPr lang="en-US" dirty="0"/>
              <a:t>ENDIAN slides then pointer casts…., then do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5AA8-B018-9FB3-83E2-68570930B0B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45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53F-0339-D049-B857-5DCD78B5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6465" cy="559352"/>
          </a:xfrm>
        </p:spPr>
        <p:txBody>
          <a:bodyPr/>
          <a:lstStyle/>
          <a:p>
            <a:r>
              <a:rPr lang="en-US" dirty="0"/>
              <a:t>Memory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BE9F-E22F-5C46-9566-B73325DFFA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6218" y="679351"/>
            <a:ext cx="11591560" cy="58828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Since memory addresses are implemented in hardware using binary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Size (number of byte sized cells)</a:t>
            </a:r>
            <a:r>
              <a:rPr lang="en-US" sz="2200" dirty="0">
                <a:solidFill>
                  <a:srgbClr val="0070C0"/>
                </a:solidFill>
              </a:rPr>
              <a:t> of Memory is </a:t>
            </a:r>
            <a:r>
              <a:rPr lang="en-US" sz="2200" dirty="0">
                <a:solidFill>
                  <a:schemeClr val="tx2"/>
                </a:solidFill>
              </a:rPr>
              <a:t>specified in </a:t>
            </a:r>
            <a:r>
              <a:rPr lang="en-US" sz="2200" b="1" dirty="0">
                <a:solidFill>
                  <a:srgbClr val="0070C0"/>
                </a:solidFill>
              </a:rPr>
              <a:t>powers of 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Memory size/capacity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bytes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is specified by the</a:t>
            </a:r>
            <a:r>
              <a:rPr lang="en-US" sz="2400" dirty="0"/>
              <a:t> “</a:t>
            </a:r>
            <a:r>
              <a:rPr lang="en-US" sz="2400" dirty="0">
                <a:solidFill>
                  <a:srgbClr val="FF0000"/>
                </a:solidFill>
              </a:rPr>
              <a:t>Number of bits" </a:t>
            </a:r>
            <a:r>
              <a:rPr lang="en-US" sz="2400" dirty="0">
                <a:solidFill>
                  <a:srgbClr val="0070C0"/>
                </a:solidFill>
              </a:rPr>
              <a:t>in an address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32 bits of address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=</a:t>
            </a:r>
            <a:r>
              <a:rPr lang="en-US" sz="2400" dirty="0">
                <a:solidFill>
                  <a:schemeClr val="tx2"/>
                </a:solidFill>
              </a:rPr>
              <a:t>  4,294,967,296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Address Range is 0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– 1 (unsigned)</a:t>
            </a:r>
          </a:p>
          <a:p>
            <a:pPr lvl="3"/>
            <a:endParaRPr lang="en-US" sz="22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Shorthand notation for address size (Memory Capacity)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KB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2400" dirty="0">
                <a:solidFill>
                  <a:srgbClr val="0070C0"/>
                </a:solidFill>
              </a:rPr>
              <a:t> (K=1024) kilobyte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2400" dirty="0">
                <a:solidFill>
                  <a:srgbClr val="0070C0"/>
                </a:solidFill>
              </a:rPr>
              <a:t>  megabyte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400" dirty="0">
                <a:solidFill>
                  <a:srgbClr val="0070C0"/>
                </a:solidFill>
              </a:rPr>
              <a:t>  gigabyte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</a:t>
            </a:r>
            <a:r>
              <a:rPr lang="en-US" sz="2400" dirty="0">
                <a:solidFill>
                  <a:srgbClr val="0070C0"/>
                </a:solidFill>
              </a:rPr>
              <a:t>terabyte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</a:t>
            </a:r>
            <a:r>
              <a:rPr lang="en-US" sz="2400" dirty="0">
                <a:solidFill>
                  <a:srgbClr val="0070C0"/>
                </a:solidFill>
              </a:rPr>
              <a:t>petabyte</a:t>
            </a:r>
            <a:endParaRPr lang="en-US" sz="2400" b="1" baseline="30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0F647-39A6-834B-B222-A4C20216C8C2}"/>
              </a:ext>
            </a:extLst>
          </p:cNvPr>
          <p:cNvSpPr txBox="1"/>
          <p:nvPr/>
        </p:nvSpPr>
        <p:spPr>
          <a:xfrm>
            <a:off x="11796700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0" name="Picture 2" descr="DDR5 vs DDR4 - All the Design Challenges &amp; Advantages - Rambus">
            <a:extLst>
              <a:ext uri="{FF2B5EF4-FFF2-40B4-BE49-F238E27FC236}">
                <a16:creationId xmlns:a16="http://schemas.microsoft.com/office/drawing/2014/main" id="{79275A1A-CD16-4746-BCD7-C0D814EC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4049" y="3948710"/>
            <a:ext cx="5905173" cy="23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B37E39-3616-8747-B03A-66DB978492DB}"/>
              </a:ext>
            </a:extLst>
          </p:cNvPr>
          <p:cNvSpPr txBox="1"/>
          <p:nvPr/>
        </p:nvSpPr>
        <p:spPr>
          <a:xfrm>
            <a:off x="6266937" y="5826745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92C55-4878-9C4A-A65E-32F0BC884533}"/>
              </a:ext>
            </a:extLst>
          </p:cNvPr>
          <p:cNvSpPr txBox="1"/>
          <p:nvPr/>
        </p:nvSpPr>
        <p:spPr>
          <a:xfrm>
            <a:off x="9437003" y="5829254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6C549-E98B-294C-857B-D38EEB0950C0}"/>
              </a:ext>
            </a:extLst>
          </p:cNvPr>
          <p:cNvSpPr txBox="1"/>
          <p:nvPr/>
        </p:nvSpPr>
        <p:spPr>
          <a:xfrm>
            <a:off x="7673746" y="5664355"/>
            <a:ext cx="16257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Address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80BF75-7E86-544C-98A9-F6E7F8E19AC5}"/>
              </a:ext>
            </a:extLst>
          </p:cNvPr>
          <p:cNvSpPr txBox="1"/>
          <p:nvPr/>
        </p:nvSpPr>
        <p:spPr>
          <a:xfrm>
            <a:off x="9476447" y="3548600"/>
            <a:ext cx="196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Memory </a:t>
            </a:r>
            <a:r>
              <a:rPr lang="en-US" sz="2000" dirty="0" err="1"/>
              <a:t>dimm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8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05815" y="3375946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DAA8AF-FC76-421C-A2D6-5D398129F090}"/>
                  </a:ext>
                </a:extLst>
              </p14:cNvPr>
              <p14:cNvContentPartPr/>
              <p14:nvPr/>
            </p14:nvContentPartPr>
            <p14:xfrm>
              <a:off x="3597480" y="3675600"/>
              <a:ext cx="2805480" cy="1328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DAA8AF-FC76-421C-A2D6-5D398129F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8120" y="3666240"/>
                <a:ext cx="2824200" cy="13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976" y="1307159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534091" y="4966553"/>
            <a:ext cx="8239829" cy="7284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FAD6B2-D462-AEBC-9CF1-D465F01A949D}"/>
                  </a:ext>
                </a:extLst>
              </p14:cNvPr>
              <p14:cNvContentPartPr/>
              <p14:nvPr/>
            </p14:nvContentPartPr>
            <p14:xfrm>
              <a:off x="686520" y="2606760"/>
              <a:ext cx="308880" cy="377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FAD6B2-D462-AEBC-9CF1-D465F01A9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160" y="2597400"/>
                <a:ext cx="32760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bytes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135601-9AEA-7F9C-57BF-4634FA79CAA6}"/>
                  </a:ext>
                </a:extLst>
              </p14:cNvPr>
              <p14:cNvContentPartPr/>
              <p14:nvPr/>
            </p14:nvContentPartPr>
            <p14:xfrm>
              <a:off x="2935440" y="2854080"/>
              <a:ext cx="4375800" cy="1523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135601-9AEA-7F9C-57BF-4634FA79CA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6080" y="2844720"/>
                <a:ext cx="4394520" cy="15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52166</TotalTime>
  <Words>6733</Words>
  <Application>Microsoft Office PowerPoint</Application>
  <PresentationFormat>Widescreen</PresentationFormat>
  <Paragraphs>1337</Paragraphs>
  <Slides>49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 Regular</vt:lpstr>
      <vt:lpstr>CMU Bright</vt:lpstr>
      <vt:lpstr>Arial</vt:lpstr>
      <vt:lpstr>Calibri</vt:lpstr>
      <vt:lpstr>Cambria Math</vt:lpstr>
      <vt:lpstr>Consolas</vt:lpstr>
      <vt:lpstr>Courier New</vt:lpstr>
      <vt:lpstr>Wingdings</vt:lpstr>
      <vt:lpstr>Theme1</vt:lpstr>
      <vt:lpstr>PowerPoint Presentation</vt:lpstr>
      <vt:lpstr>Process Memory Under Linux</vt:lpstr>
      <vt:lpstr>The Heap Memory Segment</vt:lpstr>
      <vt:lpstr>Heap Dynamic Memory Allocation Library Functions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Copying Structs</vt:lpstr>
      <vt:lpstr>Struct: Copy and Member Pointers</vt:lpstr>
      <vt:lpstr>Memory Allocation Structs with Pointer Members</vt:lpstr>
      <vt:lpstr>Struct: Copy and Member Pointers --- "Deep Copy"</vt:lpstr>
      <vt:lpstr>Nested Structs</vt:lpstr>
      <vt:lpstr>Comparing Two Structs</vt:lpstr>
      <vt:lpstr>Struct: Arrays and Dynamic Allocation</vt:lpstr>
      <vt:lpstr>Struct As A Parameter to Functions</vt:lpstr>
      <vt:lpstr>Struct as a Parameter to Functions – Be Careful it is not like arrays</vt:lpstr>
      <vt:lpstr>Struct as an Output Parameter: Deep Copy Example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Finding A Node Containing a Specific Payload Value</vt:lpstr>
      <vt:lpstr>Deleting a Node in a Linked List</vt:lpstr>
      <vt:lpstr>Improving On Linked List Performance</vt:lpstr>
      <vt:lpstr>Hashing</vt:lpstr>
      <vt:lpstr>Hash Table With Collision Chaining (multiple linked lists)</vt:lpstr>
      <vt:lpstr>Simple 32-bit String Hash Function in C (djb2)</vt:lpstr>
      <vt:lpstr>Allocating the Hash Table (collision chain head pointers) Good use for calloc()</vt:lpstr>
      <vt:lpstr>Inserting Nodes into the Hash Table (at the end)</vt:lpstr>
      <vt:lpstr>"Dumping" the Hash Table (traversing all Nodes)</vt:lpstr>
      <vt:lpstr>Finding a Node with a Specific Payload Value</vt:lpstr>
      <vt:lpstr>Sizing Struct Members</vt:lpstr>
      <vt:lpstr>Re-Sizing Struct Members</vt:lpstr>
      <vt:lpstr>TO DO  ENDIAN slides then pointer casts…., then do numbers</vt:lpstr>
      <vt:lpstr>Extra Slides</vt:lpstr>
      <vt:lpstr>Memory Size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2505</cp:revision>
  <cp:lastPrinted>2022-10-19T02:08:05Z</cp:lastPrinted>
  <dcterms:created xsi:type="dcterms:W3CDTF">2018-10-05T16:35:28Z</dcterms:created>
  <dcterms:modified xsi:type="dcterms:W3CDTF">2024-05-01T16:06:06Z</dcterms:modified>
  <cp:category/>
</cp:coreProperties>
</file>