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1901" r:id="rId6"/>
    <p:sldId id="1904" r:id="rId7"/>
    <p:sldId id="1929" r:id="rId8"/>
    <p:sldId id="2839" r:id="rId9"/>
    <p:sldId id="1930" r:id="rId10"/>
    <p:sldId id="2753" r:id="rId11"/>
    <p:sldId id="1903" r:id="rId12"/>
    <p:sldId id="1874" r:id="rId13"/>
    <p:sldId id="2754" r:id="rId14"/>
    <p:sldId id="1875" r:id="rId15"/>
    <p:sldId id="2834" r:id="rId16"/>
    <p:sldId id="2833" r:id="rId17"/>
    <p:sldId id="2836" r:id="rId18"/>
    <p:sldId id="1878" r:id="rId19"/>
    <p:sldId id="2755" r:id="rId20"/>
    <p:sldId id="2758" r:id="rId21"/>
    <p:sldId id="2835" r:id="rId22"/>
    <p:sldId id="2837" r:id="rId23"/>
    <p:sldId id="2762" r:id="rId24"/>
    <p:sldId id="2757" r:id="rId25"/>
    <p:sldId id="2756" r:id="rId26"/>
    <p:sldId id="2682" r:id="rId27"/>
    <p:sldId id="2759" r:id="rId28"/>
    <p:sldId id="2761" r:id="rId29"/>
    <p:sldId id="2765" r:id="rId30"/>
    <p:sldId id="2766" r:id="rId31"/>
    <p:sldId id="2492" r:id="rId32"/>
    <p:sldId id="2767" r:id="rId33"/>
    <p:sldId id="2771" r:id="rId34"/>
    <p:sldId id="2777" r:id="rId35"/>
    <p:sldId id="2769" r:id="rId36"/>
    <p:sldId id="2776" r:id="rId37"/>
    <p:sldId id="2524" r:id="rId38"/>
    <p:sldId id="2772" r:id="rId39"/>
    <p:sldId id="2606" r:id="rId40"/>
    <p:sldId id="2610" r:id="rId41"/>
    <p:sldId id="2611" r:id="rId42"/>
    <p:sldId id="2773" r:id="rId43"/>
    <p:sldId id="2774" r:id="rId44"/>
    <p:sldId id="2779" r:id="rId45"/>
    <p:sldId id="2593" r:id="rId46"/>
    <p:sldId id="2686" r:id="rId47"/>
    <p:sldId id="3038" r:id="rId48"/>
    <p:sldId id="3037" r:id="rId49"/>
    <p:sldId id="262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7532"/>
  </p:normalViewPr>
  <p:slideViewPr>
    <p:cSldViewPr snapToGrid="0" snapToObjects="1">
      <p:cViewPr varScale="1">
        <p:scale>
          <a:sx n="81" d="100"/>
          <a:sy n="81" d="100"/>
        </p:scale>
        <p:origin x="42" y="31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4/29/2024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03:34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29754 17149 8287 0,'-1'-4'736'0,"-1"2"-592"0,0-1-144 0,2 2 0 0,0 1 1344 0,0-2 256 0,-1-2 32 0,-1 0 16 0,1 2 624 0,-1-4 128 0,-1-1 32 0,-2 1 0 0,2-1-512 0,-1 1-80 0,-1-1-32 0,-1 2 0 0,0 2-672 0,-1-1-144 0,1 0-32 0,-1 3 0 0,1 0-304 0,-3 1-64 0,2 0-16 0,-2 1 0 0,0 2-192 0,1-1-64 0,-1 4 0 0,-3-2 0 16,2 5 48-16,-1-2 0 0,-2 5 0 0,2 1 0 16,0-1 32-16,0 0 16 0,0 5 0 0,-2 2 0 15,1 4-16-15,0 4 0 0,0-1 0 0,1 0 0 0,1 1-80 0,2-1-32 16,0 0 0-16,2-1 0 0,1-3-64 0,3-4-16 16,1 1 0-16,2-2 0 0,-1-17-80 0,7 31 0 15,-7-31-128-15,0 0 192 0,0 0-192 0,27 38 0 16,-27-38 0-16,0 0 0 0,0 0-272 0,0 0 0 15,60 7 0-15,-60-7 0 16,0 0-320-16,52-16-64 0,-52 16-16 0,38-23 0 16,-38 23-784-16,46-28-144 0,-23 12-48 0,2-3 0 15,1-3-1104-15,0 2-240 0</inkml:trace>
  <inkml:trace contextRef="#ctx0" brushRef="#br0" timeOffset="249.08">29976 17212 14735 0,'0'0'640'0,"0"0"160"0,0 0-640 0,0 0-160 16,0 0 0-16,0 0 0 0,0 0 2512 0,0 0 480 0,0 0 80 0,0 0 32 15,0 0 304-15,30 38 64 0,-30-23 16 0,-2-4 0 16,-1 4-2032-16,-1 1-416 0,1-1-80 0,-3-1 0 16,-1 1-528-16,0-2-112 0,0-1 0 15,-2 1-16-15,0-1-176 0,1-2-128 0,-1 0 192 0,0 0-192 16,-1-1 0-16,1-2 0 0,0-1 0 0,0-1 0 16,1 0 0-16,-1-4-304 0,1 1 48 0,0-2 0 31,0-3-176-31,2 2-16 0,0-5-16 0,1-1 0 15,0-1-752-15,3-2-160 0,-1 0-32 0,3-4 0 16,0 2 48-16,3-3 0 0,0 2 0 0,2-3 0 0,0-2-128 16,1 2-32-16,1 0 0 0,1 2 0 15,1 0-320-15,0 0-64 0,-1 2-16 0,2-3-7392 0</inkml:trace>
  <inkml:trace contextRef="#ctx0" brushRef="#br0" timeOffset="1132.78">30385 17203 19343 0,'1'-7'848'0,"0"1"192"0,0 1-832 0,-1 1-208 16,1 3 0-16,-1-2 0 0,-1 0 1456 0,1 0 240 15,-1 0 48-15,0-4 16 0,-2-1 1104 0,0 0 208 16,-1 2 64-16,-1 0 0 0,1 1-1616 0,-1 0-320 16,-1 0-64-16,1 1-16 0,-1 1-848 0,0-4-272 15,0 2 160-15,-2 1-160 0,2-1 0 0,-1 1 0 0,-1 0 0 0,2 2 0 16,0 2 0-16,-2 2 0 0,2-1 0 0,-1 4 0 16,2 2 0-16,-3 2 0 0,1 4 0 0,-2-1 0 15,3 2 0-15,-1 4 0 0,-1 1 128 0,1 3-128 16,-1 2 384-16,2-2-16 0,1 0 0 0,0-1 0 15,2 1-16-15,0-2 0 0,2-2 0 0,0-2 0 16,2-3-128-16,0-3-32 0,-1-10 0 0,0 0 0 16,0 0-192-16,0 0 0 0,0 0 0 0,0 0 0 0,51 15-128 15,-51-15-80-15,31-22-16 0,-13 6 0 16,2-3-224-16,0-2-32 0,1-2-16 0,0-6 0 16,1 1-448-16,-1-3-80 0,2-5-32 0,-2 1 0 15,-2-4-176-15,0 3-48 0,-3 4 0 0,-1-3 0 0,-2 2 1280 0,2-3 320 16,-1-3 16-16,-3 2 16 15,0 5-1056-15,-2 1-224 0,-3 2-32 0,-2 4-16 0,-1 4 1808 0,-3 5 352 16,0 3 80-16,-3 6 16 0,-1 3-384 0,-2 3-64 16,-2 2 0-16,-2 4-16 0,2 4-240 0,-3 1-64 15,0 5 0-15,-3 2 0 0,-1 6-192 0,-1 3-64 16,1 3 0-16,0 2 0 0,3 5 16 0,0-2 0 16,2 7 0-16,2-3 0 0,2 3-48 0,2-2-16 15,4-2 0-15,2-5 0 0,3-1 96 0,1-5 16 16,-6-26 0-16,20 47 0 0,-20-47-112 0,0 0-16 15,38 40 0-15,-38-40 0 0,0 0-192 0,56 20 144 0,-56-20-144 0,0 0 128 16,74 9-128-16,-74-9 128 0,54-9-128 0,-54 9 128 16,58-16 0-16,-58 16-128 0,56-22 192 0,-31 10-64 15,-3-3-128-15,-22 15 192 0,37-26-192 0,-21 13 192 16,-1 0-192-16,-2 0 0 0,-1 1 0 0,-2 0 128 16,-3 2-128-16,-2 0 0 0,-1 1 0 0,-4 2 0 15,-2 1 0-15,-1-3 0 0,-2 3 0 0,-5 2 0 16,1-2 0-16,-3 2 0 0,-1-1 0 0,-1 4 0 15,-2 1 0-15,-1 0-224 0,0 4 32 0,-1 2 0 16,-2 6-176-16,1 1-16 0,1 0-16 0,2 3 0 16,2 0 176-16,2 2 32 0,1 1 16 0,1 4 0 15,2 1 176-15,4-1 144 0,2-1-16 0,3 3-128 16,2-3 464-16,-3-22-16 0,16 47 0 0,-16-47 0 16,25 40 80-16,-25-40 16 0,33 33 0 0,-33-33 0 0,0 0-208 0,53 32-32 15,-53-32-16-15,0 0 0 0,57 20-288 0,-57-20 0 16,0 0 0-16,58-1 0 0,-58 1 0 0,40-10 0 15,-40 10 0-15,37-15 0 0,-37 15-352 0,0 0-32 16,42-20 0-16,-42 20 0 16,23-15-352-16,-23 15-80 0,0 0-16 0,25-16 0 15,-25 16-144-15,9-10-48 0</inkml:trace>
  <inkml:trace contextRef="#ctx0" brushRef="#br0" timeOffset="24983.19">27407 13741 11055 0,'0'0'976'0,"-1"0"-784"0,1 0-192 0,0-3 0 0,0 3 2192 0,0-1 400 0,0 1 80 0,-2-2 16 0,1-2 368 0,-1-1 80 0,1 1 0 0,-2 1 16 0,1 3-1040 0,0-5-192 0,0 3-64 0,-1-1 0 0,1 0-1040 0,-1 3-224 0,0 0-32 0,-1 0-16 0,0 0-256 0,1 3-48 0,-1 0-16 0,-1 1 0 0,-1 0-224 0,1 2 128 0,-1 3-128 0,1-3 0 15,-3 4 0-15,1 0 0 0,-2 2 0 0,-1-2 0 16,0 2 0-16,-1 1 0 0,0-1 0 0,0 0 0 15,1-2 0-15,0 3 0 0,2-3 0 0,0-4 0 16,2 2 0-16,1 0 176 0,1-4-48 0,2 0-128 16,2 3 160-16,1-6-160 0,2 3 128 0,0-2-128 15,-3-2 0-15,0 0 0 0,0 0 0 0,0 0 0 16,0 0 0-16,0 0 0 0,51 22 0 0,-51-22 0 16,0 0 0-16,0 0 0 0,0 0 0 0,53 10 0 15,-53-10 176-15,0 0-48 0,0 0-128 0,50 3 192 16,-50-3-192-16,0 0 0 0,0 0 128 0,50 6-128 15,-37-6 0-15,-13 0 0 0,0 0 0 0,0 0 0 0,0 0 0 0,50 12 128 16,-43-8-128-16,-3-2 0 0,0 5 0 0,-1-4 0 16,-2 3 0-16,-1 1-160 0,-3 3 32 0,0-2 0 15,-2 2 0-15,-4 0 0 0,0 0 128 0,-3 0 0 16,0 1 0-16,-3 1 0 0,-1-2 0 0,-1 3 0 16,-1-4 0-16,1 1 128 0,-2 0-128 0,2 0 0 15,0 1 0-15,-1-3-128 16,1 0-304-16,3-1-48 0,0-1-16 0,1-3 0 15,0 1-832-15,2-1-160 0,1-2-48 0,2 0 0 16,2-1-624-16,4-1-128 0,-1 0-16 0,3-3-10880 0</inkml:trace>
  <inkml:trace contextRef="#ctx0" brushRef="#br0" timeOffset="25235.96">27649 13668 9215 0,'2'-9'816'0,"-4"3"-656"0,1 2-160 0,1 2 0 0,0 2 5408 0,0 2 1056 0,0-2 192 0,-1 3 64 0,0 2-4800 0,-2 3-960 0,-1 5-192 0,1 0-48 0,-2 5 640 0,0 2 128 0,1-1 32 0,-1 4 0 0,3 0-896 0,-2 3-176 0,0 0-48 0,1 2 0 0,0-3-176 0,3-25-32 0,-2 53-16 0,2-53 0 0,-2 51-176 0,2-51 160 0,4 45-160 0,-4-45 160 0,0 0-160 0,11 53-224 0,-11-53 48 0,0 0 16 0,0 0-304 0,0 0-64 0,26 48-16 0,-26-48 0 0,0 0-1568 0,0 0-304 0</inkml:trace>
  <inkml:trace contextRef="#ctx0" brushRef="#br0" timeOffset="25452.3">27369 13924 28559 0,'-7'-3'1264'0,"4"1"272"0,1 1-1232 0,4 1-304 16,0-3 0-16,1 3 0 0,2-2 1504 0,1 1 240 15,5-3 48-15,5-1 16 0,6 1 144 0,5-2 32 16,3-3 0-16,0 3 0 0,1 1-1200 0,1 0-224 16,-1 2-48-16,-31 3-16 0,62-7-496 0,-62 7 0 15,54-3-128-15,-54 3 128 16,43 0-672-16,-43 0-32 0,0 0 0 0,42 3-17984 0</inkml:trace>
  <inkml:trace contextRef="#ctx0" brushRef="#br0" timeOffset="25782.64">27767 13905 28559 0,'0'0'1264'0,"0"0"272"16,0 0-1232-16,0 0-304 0,0 0 0 0,0 0 0 0,0 0 2368 15,0 0 400-15,50 25 96 0,-50-25 16 16,0 0-1280-16,0 0-240 0,54 54-48 0,-54-54-16 0,0 0-640 0,0 0-128 16,33 60-16-16,-33-60-16 0,0 0-336 0,0 0-160 15,7 48 160-15,-8-39-160 0,0-2 0 0,0-3 0 16,-2 1 0-16,2-4 0 0,-1 2 0 0,-2-3-240 16,1-3 48-16,1 2 16 15,-2-5-192-15,2-1-32 0,-1 1-16 0,1-4 0 16,1-2-272-16,1-3-48 0,0-2-16 0,0-2 0 15,2-3-896-15,2 0-176 0,2 1-32 0,0 1-16 16,1-2-80-16,2 3-16 0,1 1 0 0,0 2 0 16,1-1 1008-16,0 1 208 0,0 4 48 0,0 2 0 0,-1 1 896 0,-1 1 192 15,1 3 48-15,0-1 0 0,-2 3 80 0,1 0 0 16,0 0 16-16,-3 3-12608 0</inkml:trace>
  <inkml:trace contextRef="#ctx0" brushRef="#br0" timeOffset="26082.61">28066 13968 8287 0,'0'-2'736'0,"1"-2"-592"0,2 1-144 0,-1 0 0 16,1-1 4128-16,-1 2 800 0,2-1 144 0,1 0 48 16,3-5-1904-16,4 0-368 0,5-2-80 0,-1 0-16 15,1 1-1088-15,-1-1-240 0,-2 4-32 0,-2 0-16 16,-12 6-960-16,20-6-192 0,-20 6-32 0,0 0-16 15,0 0-176-15,0 0 0 0,0 0 0 0,0 0 128 16,0 0 0-16,0 0 0 0,0 0 0 0,17 50 0 0,-20-40 0 0,-1 3 0 16,4-13 0-16,-6 26 0 0,2-12 144 15,0 3 32-15,4-17 0 0,-5 26 0 16,5-26-48-16,0 0 0 0,-1 34 0 0,1-34 0 0,0 0-256 0,0 0 128 16,0 0-128-16,0 0 0 0,0 0 0 0,0 0-144 15,0 0-16-15,0 0 0 16,47 21-464-16,-38-27-80 0,1 0-32 0,0-4-18464 15</inkml:trace>
  <inkml:trace contextRef="#ctx0" brushRef="#br0" timeOffset="26266.51">28322 13680 35935 0,'-9'0'1600'0,"3"0"320"0,2 0-1536 0,2 0-384 0,2 0 0 0,0 2 0 16,0 0 784-16,-1-2 96 0,-1 4 16 0,2-2 0 15,2 4-96-15,-2-6-16 0,0 0 0 0,0 0 0 16,0 0-784-16,0 0 0 0,42 35-192 0,-42-35 48 31,0 0-1920-31,0 0-384 0,47 26-80 0,-47-26-8224 0,0 0-1664 0</inkml:trace>
  <inkml:trace contextRef="#ctx0" brushRef="#br0" timeOffset="26833.11">28488 13821 12895 0,'0'0'576'0,"0"0"112"0,0 0-560 0,0 0-128 0,0 0 0 0,0 0 0 16,0 0 2080-16,-5 27 384 0,-1-17 80 0,-2 3 16 15,-1 3 96-15,1-1 32 0,0-2 0 0,1 0 0 16,1-3-960-16,1-2-176 0,1 2-32 0,2-4-16 0,0-2-976 0,2 0-192 16,2-2-32-16,0 1-16 0,3-3-288 0,1-3 0 15,3-1-176-15,1-2 176 16,1 0-576-16,-1 0-16 0,0 2 0 0,0-2 0 16,2 2-32-16,-1-1 0 0,3 2 0 0,-14 3 0 0,0 0 432 0,39-3 192 15,-39 3-192-15,0 0 192 0,0 0 128 0,50 10 160 16,-50-10 32-16,0 0 0 0,0 0 544 0,0 0 112 15,49 24 32-15,-49-24 0 0,0 0-304 0,0 0-64 16,0 0-16-16,48 7 0 0,-48-7-496 0,21-7-128 16,-9 0 0-16,0-1 0 15,2-2-880-15,-3-3-192 0,1 1-32 0,-1-2-16 16,0 2-2192-16,-1-4-432 0,-1 1-96 0,-3-1 0 16,-2 3 1216-16,-2-2 256 0,-2 1 64 0,-1 2 0 0,-3-1 3488 0,-2 1 704 15,0 2 144-15,-2 0 16 0,1 4 1408 0,0 1 288 0,-2 4 48 0,-1 5 16 16,1 2-1712-16,1 4-352 0,-1 4-64 0,0 4-16 15,1 0-944-15,-1 7-192 0,3 3-32 0,1 7-16 16,0 1 96-16,1 7 0 0,2-1 16 0,1 5 0 16,-1 4 96-16,0 2 16 0,1 0 0 0,-1-1 0 15,2-2-112-15,-1-8-16 0,1-1 0 0,-1-4 0 16,1-3-448-16,-1-2-128 0,1-32 0 0,-4 54 0 16,4-54-288-1,-7 38-128-15,7-38-32 0,-10 23 0 0,5-14 0 0,-1-6-16 0,-1 0 0 0,-1-6 0 16,-1 0-96-16,0-3-16 0,0-4 0 0,-3 0 0 15,3-2 16-15,-3-4 0 0,1-5 0 0,0 1 0 16,1-1 288-16,-1-3 48 0,1-4 16 0,2-1 0 16,1 2 208-16,4-1 0 0,1 2 0 0,4 0 0 15,1 5 0-15,4 1 0 0,1 2 144 0,5 1-144 16,1 3 544-16,4 0 16 0,4 2 0 0,2-2 0 0,1 3 80 0,4 1 0 16,1 0 16-16,1 0 0 0,-1 2-352 0,0 0-80 15,0 0-16-15,-1 1 0 16,2-1-592-16,0 0-128 0,1 2-32 0,-2-4-19776 15</inkml:trace>
  <inkml:trace contextRef="#ctx0" brushRef="#br0" timeOffset="27117.11">29404 13554 28559 0,'-1'0'2544'0,"-1"4"-2032"0,2 0-512 0,-1 1 0 0,0 2 1536 0,-1-1 224 0,2-6 32 0,-10 37 16 0,-1-5 144 0,-2 10 32 0,-3 8 0 0,1-2 0 0,2 3-960 0,0-2-176 0,1 0-32 0,2-3-16 0,3-1-416 0,2-7-96 0,1-1-16 0,4-37 0 0,-1 55-272 0,1-55 0 0,0 0 0 0,15 51 0 0,-15-51 0 0,0 0-176 0,0 0 0 0,44 21 0 16,-44-21-304-16,30-9-64 0,-13 0-16 0,2-2-12576 16,0-1-2528-16</inkml:trace>
  <inkml:trace contextRef="#ctx0" brushRef="#br0" timeOffset="27350.41">29573 13918 30399 0,'-7'0'1344'0,"2"0"288"0,0 0-1312 0,3-3-320 15,0 3 0-15,2 0 0 0,0 0 992 0,-1 0 128 16,0 0 32-16,0 0 0 0,-1 3 624 0,2-3 128 16,2 1 16-16,-2-1 16 0,0 0-1200 0,0 0-240 15,0 0-48-15,0 0-16 0,0 0-240 0,0 0-32 16,0 0-16-16,40 40 0 0,-40-40-144 0,0 0 0 16,0 0 0-16,0 0 128 0,14 45 0 0,-14-45 0 15,0 0 0-15,0 37 0 0,0-37-128 0,0 0 160 16,-2 35-160-16,2-35 160 0,0 0-160 0,0 0 0 0,-5 30 0 0,3-25-176 31,2-5-272-31,0 0-64 0,0 0-16 0,0 0-12272 0,0 0-2432 0</inkml:trace>
  <inkml:trace contextRef="#ctx0" brushRef="#br0" timeOffset="27516.7">29644 13703 39615 0,'-5'-3'1760'0,"1"3"352"0,0-2-1680 0,3 0-432 0,2 2 0 0,2 2 0 16,-3 0 224-16,0-2-32 0,0 0-16 0,0 0 0 16,0 0 144-16,0 0 16 0,0 0 16 0,18 45 0 15,-18-45-352-15,0 0 0 0,0 0-160 0,0 0-12096 16,45 40-2416-16</inkml:trace>
  <inkml:trace contextRef="#ctx0" brushRef="#br0" timeOffset="27737.31">29934 13665 13823 0,'-11'7'1216'0,"3"-4"-960"16,0 4-256-16,2-1 0 0,2 0 3504 0,1-2 656 15,3-4 128-15,-12 21 16 0,1-3-976 0,-2 8-192 16,-3 9-32-16,2 1-16 0,2 3-1456 0,3-5-288 16,2-1-64-16,3-1-16 0,4-32-496 0,-1 53-80 15,1-53-32-15,5 45 0 0,-5-45-336 0,0 0-64 16,21 51 0-16,-21-51-16 0,0 0-368 0,0 0-80 15,43 37-16-15,-43-37 0 16,0 0-224-16,38 0-64 0,-38 0 0 0,29-13 0 16,-14 5-112-16,-2-2-16 0,1 0-16 0,-2-3-12464 0,-1 1-2496 0</inkml:trace>
  <inkml:trace contextRef="#ctx0" brushRef="#br0" timeOffset="27933.18">29620 13976 28559 0,'0'0'1264'0,"0"0"272"15,0 0-1232-15,42-1-304 0,-42 1 0 0,0 0 0 16,0 0 1664-16,39-3 288 0,-39 3 48 0,50-4 16 0,-15 2-304 0,2-2-64 16,-1 1-16-16,-5-4 0 15,-3 5-1200-15,-28 2-240 0,47-9-64 0,-47 9-12544 16,35-7-2528-16</inkml:trace>
  <inkml:trace contextRef="#ctx0" brushRef="#br0" timeOffset="28583.9">29995 13976 38703 0,'0'0'1712'0,"0"0"352"0,25-6-1648 0,-17 4-416 16,-1 0 0-16,-1-1 0 0,1 2 816 0,-7 1 80 0,30-6 0 0,-7 0 16 16,6 0 112-16,-1-2 0 15,-1 2 16-15,-3 0 0 0,-3 0-592 0,-2 0-128 0,-19 6-32 0,27-10 0 16,-17 3-288-16,-10 7-224 0,12-8 32 0,-10 4 16 31,-2-2-208-31,-1 2-64 0,-2 2 0 0,-2-4 0 16,-3 2-128-16,-2-1-16 0,-3 1-16 0,-2 3 0 15,-1 0-144-15,-2 1-16 0,-1 1-16 0,0 3 0 16,-1-1-48-16,1 1-16 0,1 2 0 0,0 3 0 0,2 3 528 0,1-2 96 0,1 3 32 0,3 0 0 16,2 2 592-16,2-1 128 0,1 0 32 0,6-14 0 15,0 0 512-15,1 47 96 0,-1-47 32 0,0 0 0 16,0 0-432-16,35 42-96 0,-35-42-16 0,0 0 0 16,43 13-272-16,-43-13-48 0,37 0-16 0,-37 0 0 0,40-10-320 0,-19 4 0 15,0 0 0-15,-2-4 0 16,2-1-448-16,0-1-96 0,-2 4-32 0,-2-5 0 15,-2 1-416-15,0 0-96 0,-1 1 0 0,-3-1-16 16,0 1-560-16,-3 0-128 0,1 1 0 0,-3 0-16 0,-1 4 1616 0,-2-2 336 16,0 4 64-16,-1-2 16 0,-1 3 1296 0,0 2 256 15,-1 1 48-15,0 0 16 0,0 0-912 0,0 0-176 16,0 0-48-16,0 0 0 0,-1 35 48 0,1-35 0 16,0 0 0-16,1 42 0 0,-1-42 16 0,0 0 16 15,4 55 0-15,-4-55 0 0,0 0-160 0,6 51-48 16,-6-51 0-16,0 0 0 0,0 0-240 0,6 41-48 15,-6-41-16-15,0 0 0 0,0 0-272 0,0 0 0 16,0 0 0-16,0 0 0 0,0 0-192 0,8-9-160 0,-7 0-32 0,3-2 0 31,-1-4-416-31,3-3-96 0,1-1 0 0,1 0-16 16,2-4-112-16,1 1 0 0,2-3-16 0,-1 2 0 16,0 2 400-16,1 1 64 0,-1 5 32 0,-2 2 0 0,1 4 272 0,-1 0 48 0,-1 4 16 0,-9 5 0 15,0 0 208-15,0 0 240 0,0 0-48 0,42 16-16 16,-42-16-16-16,0 0 0 0,0 0 0 0,41 49 0 31,-41-49-608-31,0 0-128 0</inkml:trace>
  <inkml:trace contextRef="#ctx0" brushRef="#br0" timeOffset="28953.43">30931 13952 26719 0,'3'-6'2368'0,"-2"1"-1888"0,0 2-480 0,-2 0 0 0,0 2 1472 0,-1-2 208 0,1 2 48 0,-3-8 0 0,-1 1 448 0,-2-2 112 0,-3 0 16 0,-1 0 0 0,-3 4-1536 0,0 2-320 0,-1 2-48 0,-1 2-16 0,0 2-384 0,-2 2 0 0,3 0 0 0,1 2 0 0,0 2 0 0,3 2 0 0,0 0 0 0,1 3 0 0,1 0 0 0,9-13 160 0,-12 27 16 0,12-27 0 0,0 0 128 0,-9 39 16 0,9-39 16 0,0 0 0 0,0 0-128 0,0 0-16 0,0 0-16 0,16 44 0 0,-16-44-176 0,0 0-144 0,29-2 144 0,-18-3-208 0,1-1-48 0,2-1-16 0,-1 1 0 0,0-4 0 0,-1 4-32 0,-1 0 0 0,0 0 0 0,0 0 0 0,-11 6 304 0,19-7 0 0,-19 7-128 0,0 0 128 0,0 0 400 0,27-3 144 16,-27 3 32-16,0 0 0 0,0 0-16 0,0 0 0 0,0 0 0 0,0 0 0 15,0 0-112-15,0 0 0 0,0 0-16 0,36 38 0 16,-36-38-192-16,0 0-48 0,0 0 0 0,0 0 0 16,0 0-192-16,0 0-256 0,0 0 48 0,0 0 16 31,0 0-448-31,0 0-64 0,46 4-32 0,-37-12 0 15,0 2-224-15,3-5-32 0,-1 1-16 0,1-2-11792 0,2-2-2368 0</inkml:trace>
  <inkml:trace contextRef="#ctx0" brushRef="#br0" timeOffset="29132.91">31176 13741 15663 0,'21'-63'688'0,"-15"44"144"0,-3 13-656 0,-3 5-176 0,0 1 0 0,0-3 0 16,-2-3 3968-16,1 0 768 0,-1-3 160 0,-3 4 32 16,-3 5-1856-16,-2 5-352 0,-1 6-80 0,-1 3-16 15,0 7-1264-15,-1 1-256 0,2 4-48 0,0 5-16 16,1 1-80-16,1 3 0 0,2 1-16 0,3 1 0 15,2-2 80-15,2-35 32 0,5 69 0 0,-5-69 0 0,16 60-480 0,-16-60-80 16,23 51-32-16,-23-51 0 16,31 41-992-16,-31-41-208 0,41 32-32 0,-41-32-16 15,42 19-720-15,-42-19-144 0,48 0-16 0,-22-7-20064 16</inkml:trace>
  <inkml:trace contextRef="#ctx0" brushRef="#br0" timeOffset="30587.89">18632 4257 42911 0,'2'3'3808'0,"0"1"-3040"0,-2-4-624 0,0 0-144 0,0 0-2576 0,0 0-560 0,0 0-96 0,0 0-32 0</inkml:trace>
  <inkml:trace contextRef="#ctx0" brushRef="#br0" timeOffset="30595.9">18781 4036 36863 0,'2'9'1632'0,"-2"-6"336"0,1 1-1584 0,1 2-384 0,-2-3 0 0,0 1 0 0,1 2 1344 0,1 1 176 0,-2-7 32 0,9 40 16 0,-9-40-880 0,12 52-176 0,-12-52-48 0,15 55-13328 0,-15-55-2688 0</inkml:trace>
  <inkml:trace contextRef="#ctx0" brushRef="#br0" timeOffset="32233.12">19262 3967 35935 0,'-4'2'3200'0,"2"2"-2560"0,-1-2-512 0,2 2-128 15,1-1 1296-15,-1 3 240 0,-2 5 64 0,-2 8 0 16,-1 9-320-16,-1 10-48 0,0 9-16 0,2 6 0 15,1 6-320-15,0-3-80 0,0-2-16 0,2-4 0 16,-1 0-176-16,1-2-48 0,2-1 0 0,0-6 0 16,0 0-384-16,1-5-192 0,1 1 160 0,0-5-160 31,-2-32-304-31,2 53-144 0,-2-53-48 0,1 41 0 16,-1-41-160-16,0 26-48 0,0-16 0 0,0-7 0 0,2 0-16 0,-2-3-16 15,2-6 0-15,1-4 0 0,1-3 160 0,1-6 16 16,3-2 16-16,-1-2 0 0,2 1 320 0,0 0 64 0,2-4 16 0,0 1 0 15,2-3 144-15,1 3 0 0,-2 3-144 0,2 2 144 16,0-2 128-16,-2 3 80 0,0 7 32 0,1 2 0 16,-3 4 240-16,-10 6 48 0,0 0 16 0,0 0 0 15,0 0 32-15,0 0 0 0,0 0 0 0,42 40 0 0,-42-40 32 0,5 35 16 16,-5-35 0-16,5 35 0 0,-5-35-128 0,4 36-32 16,-4-36 0-16,0 0 0 0,15 46-336 0,-15-46-128 15,0 0 0-15,0 0 0 0,0 0-224 0,50 39-144 16,-50-39-16-16,0 0-16 15,48-3-224-15,-48 3-32 0,40-10-16 0,-40 10 0 16,42-16 160-16,-20 3 48 0,0 0 0 0,-3-1 0 0,-2 1 224 0,-1 2 48 16,0-6 16-16,-2 3 0 0,-2-1 176 0,-2 2-128 15,0-3 128-15,-3-3-128 0,-2 4 128 0,-1-1 0 16,-3 3 0-16,-1-2 0 0,-4 4 0 0,0 2 0 16,-4-1 128-16,-1 1-128 0,-3 3 224 0,-1 3-32 0,-2 3 0 15,-1 0 0-15,-2 6-64 0,3 0-128 0,1 4 176 16,0 2-176-16,2 4 0 0,2 3 0 0,4-3 0 0,1 0 0 15,1 4 0-15,3 3 128 0,1-23-128 0,5 51 160 16,-5-51 64-16,14 48 16 0,-14-48 0 0,0 0 0 16,36 53 16-16,-36-53 16 0,0 0 0 0,49 14 0 15,-49-14-272-15,37-6 160 0,-37 6-160 0,40-16 128 16,-17 6-304-16,-4-5-64 0,1 1-16 0,-2-2 0 16,0-2-192-16,1-5-64 15,0-1 0-15,2-2 0 0,2-6 32 0,-2-2 0 0,0 2 0 0,-1-4 0 16,-2-1-64-16,1-1-16 0,-2-3 0 0,-2-2 0 15,-2 1-128-15,-3 3-16 0,-1 5-16 0,-4 0 0 16,0 5 432-16,-1-4 96 0,-3 6 0 0,-1 4 16 16,-1 2 912-16,-2 7 176 0,-1 5 48 0,-1 3 0 15,-1 4-176-15,-2 7-16 0,-1 5-16 0,0 2 0 16,2 0 16-16,-2 8 0 0,-1 6 0 0,-1 11 0 0,-1 5-112 0,2 8-16 16,3-3 0-16,0 1 0 0,4-1-64 0,1-3-32 15,2 1 0-15,2-4 0 0,-1-7 48 0,1 1 16 16,-2-35 0-16,13 67 0 0,-13-67-320 0,19 49-64 15,-19-49-16-15,0 0 0 16,0 0-528-16,50 26-128 0,-34-32 0 0,3-6-16 16,-1-4-160-16,-1 0-16 0,0-1-16 0,1-4 0 15,2-3-256-15,2-6-48 0,2-7-16 0,-1-1 0 16,1-3 0-16,-2-1 0 0,0-5 0 0,-3 0 0 16,-3 6 400-16,-3 3 96 0,0-1 16 0,-3 2 0 0,-2 1 464 0,-2 2-144 0,-1 3 144 15,-1 5 0-15,-3 7 224 0,-2 6 128 16,-3 6 32-16,1 5 0 0,-4 6 288 0,-1 4 64 0,-1 6 16 0,-1 5 0 15,0 2-64-15,-1 5-16 0,1 8 0 0,-1 4 0 16,1 6-16-16,3 4 0 0,1 3 0 0,2-3 0 16,2-1-144-16,0-4-16 0,4-8-16 0,-1-1 0 15,-1-34-48-15,10 62-16 0,-10-62 0 0,17 57 0 16,-17-57-416-16,23 50-224 0,-23-50 32 0,0 0 0 31,47 42-816-31,-47-42-144 0,0 0-48 0,55 5 0 0,-34-12 16 16,1-2 0-16,0-9 0 0,2 2 0 0,-7 3 384 0,2 0 80 15,1-5 16-15,-1 2 0 0,-3 2 480 0,0 2 224 0,1 3-192 0,-17 9 192 16,27-14 240-16,-27 14 160 0,0 0 48 0,0 0 0 0,38-2 208 16,-38 2 48-16,0 0 16 0,0 0 0 15,0 0 112-15,0 0 32 0,4 41 0 0,-10-29 0 0,-1 0-32 0,0 0 0 16,-2 0 0-16,1-2 0 0,-2 1-304 0,0-1-64 16,-1-3-16-16,0-2 0 0,-2 1-448 0,1-4 128 15,1-2-128-15,0 0 0 16,-2-2-448-16,0-3-128 0,2 2-16 0,-1-1-16 15,1-2-368-15,1 0-80 0,3 2-16 0,-2-2 0 16,-1-5-96-16,-1-3-32 0,1-2 0 0,6-6-18576 16</inkml:trace>
  <inkml:trace contextRef="#ctx0" brushRef="#br0" timeOffset="32593.9">21068 3685 31327 0,'0'0'2784'0,"0"0"-2224"0,-6 28-560 0,4-21 0 0,0-1 2528 0,1-3 400 0,-1 4 80 0,2-7 0 0,-8 29-576 0,2-5-112 0,0 2-16 0,0-2-16 0,1-4-1024 0,0-1-208 0,5-19-32 0,-5 29-16 0,5-29-1008 0,0 0 0 0,0 0-224 0,0 0 32 0,2 40-1472 0,-2-40-320 0</inkml:trace>
  <inkml:trace contextRef="#ctx0" brushRef="#br0" timeOffset="32601.46">21258 3776 40543 0,'-3'0'1792'0,"1"2"384"0,-1 0-1744 0,1-2-432 0,0 3 0 0,2-3 0 0,0 0 1200 16,0 0 144-16,0 0 48 0,-8 32 0 0,8-32 80 0,-6 31 32 0,6-31 0 0,-10 36 0 0,10-36-1184 0,-9 34-320 0,9-34 128 0,-7 35-15232 0,7-35-3056 0</inkml:trace>
  <inkml:trace contextRef="#ctx0" brushRef="#br0" timeOffset="46204.11">15341 4345 49151 0,'-31'-17'0'0,"28"22"0"0,-2 5-624 0,-2 0-112 0,-1 0-32 0,4-4 0 0,-1 0 1008 0,0 3 192 16,-2 7 32-16,-4 6 16 0,-2 9 1248 0,-2 3 240 15,3 1 48-15,2 1 16 16,3-1-3264-16,5-7-656 0,2-3-128 0,2-3-32 0,-2-22 1664 0,0 0 384 0,23 44 0 0,-23-44 0 16,0 0 0-16,0 0 0 0,58 13 0 0,-41-19 0 15,2-1-160-15,0-2 16 0,2-4 0 0,-1-2 0 16,-2 2 144-16,-1-3 0 0,1-3 0 0,3 1-18960 15</inkml:trace>
  <inkml:trace contextRef="#ctx0" brushRef="#br0" timeOffset="47171.96">15639 3945 17503 0,'-3'-4'1552'0,"2"4"-1232"0,0 0-320 0,-1 1 0 0,1 2 2848 0,1-3 512 0,0 3 96 0,-1 6 32 0,1 5-224 0,-1 7-32 0,-2 7-16 0,0 4 0 0,-2 5-2096 0,0 4-416 0,1 4-96 0,-5 3-16 0,1 1-160 0,-2-1-48 0,1-1 0 0,0-4 0 0,1 0-384 0,2-7 128 0,2-4-128 0,-1 1 0 0,1 3 0 0,2-3-144 0,-1 0 0 0,2-5 0 15,-1-3-432-15,2-5-64 0,0-4-32 0,0-4 0 16,1-6-208-16,0-3-32 0,3-6-16 0,0-3 0 16,2-4-1104-16,2-5-208 0,1-2-64 0,1-4 0 15,1 2 320-15,1-4 48 0,2-6 16 0,2 1 0 16,1 0 1168-16,-2 3 240 0,-2 3 64 0,-2-1 0 0,1 5 1456 0,-2-1 288 0,-3 7 64 16,0 4 16-16,-2 5 1056 0,-4 0 224 0,0 7 32 0,-2 2 16 15,0 7-1104-15,-2 3-240 0,1 2-32 0,-2 2-16 16,1 1-608-16,1 1-112 0,-2 2-16 0,3 0-16 15,1 1-240-15,1-6-32 0,3 1-16 0,-4-20 0 16,0 0-272-16,21 43 0 0,-21-43 0 0,0 0 0 16,0 0-208-16,0 0-112 0,63 17 0 0,-48-21-16 31,1-3-240-31,1-4-64 0,2-2 0 0,-3 0 0 0,-3-1-1680 0,0 2-352 0,-1-4-64 0,1-3-16 16,-2 1 1184-16,-1-5 224 0,-3 5 64 0,-3-2 0 15,-3 2 320-15,-2-1 64 0,-4 5 0 0,-1 3 16 16,-1 0 2400-16,-3 3 464 0,2 1 112 0,-3 1 16 15,-2 2 320-15,2 4 64 0,1 0 0 0,2 4 16 16,0 0-1552-16,1 2-304 0,2 3-64 0,0-2-16 0,2 4-176 0,2 0-32 16,1 1-16-16,0-3 0 0,1 1-144 0,2-1-16 15,-1 1-16-15,-2-10 0 0,0 0-176 0,0 0 0 16,0 0 0-16,0 0 0 0,0 0-256 0,0 0-96 16,51 28-16-16,-42-31 0 15,-1 0-656-15,4-3-128 0,-1-1-16 0,0-2-16 16,-1 0-2112-16,0 2-416 0,-1-2-96 0,-1 2-16 15,-2 4 1552-15,-1 0 304 0,-1 0 64 0,-2 3 16 0,-1 3 3312 0,-1 0 672 16,-1 0 128-16,0 4 16 0,-1 2 1424 0,-2-3 288 16,3 1 48-16,-2 2 16 0,2-3-2480 0,-2 0-480 15,3 1-96-15,-1-1-32 0,1-1-464 0,0 0-80 0,1-2-32 16,1 0 0-16,0-2-352 0,2-1 144 0,0 0-144 16,-1-1 0-1,3-2-256-15,1-3-144 0,0 0-48 0,0-1 0 16,2-2-672-16,0-1-144 0,-1 0-16 0,1-2-16 15,1-3-2512-15,-3 1-496 0,1-1-112 0,-1-1 0 16,2 3 1600-16,-3-3 320 0,0 3 64 0,-2 1 0 0,0 2 4032 0,-2 4 784 0,-1 1 176 0,-1 4 16 16,2 1 1344-16,-1 1 272 0,-1 5 48 0,1 3 16 15,2 3-2464-15,-2 1-512 0,1-4-80 0,1 4-32 16,-1 3-448-16,-2-16-80 0,8 35-32 0,-8-35 0 16,0 0-192-16,11 47-32 0,-11-47-16 0,0 0 0 15,0 0-240-15,13 44-128 0,-10-37 160 0,-2 0-160 16,2-4 0-16,-2 0 0 0,0-3 0 0,0 0 0 15,0-4-160-15,-1-1-80 0,2 0-16 0,-1-1 0 16,-1-3-224-16,1-1-48 0,0-2-16 0,1-4 0 16,-1 0 96-16,1-5 0 0,1 1 16 0,1-2 0 0,-1 3 240 0,1 3 64 15,1 0 0-15,0 4 0 0,0 2 128 0,0 4-208 16,1 0 80-16,1 2 128 0,0 1-400 0,0 3 32 16,0 0 16-16,0 0 0 15,-7 0-1456-15,9-3-304 0</inkml:trace>
  <inkml:trace contextRef="#ctx0" brushRef="#br0" timeOffset="47533.55">16476 4227 31327 0,'0'0'2784'0,"1"0"-2224"0,2 2-560 0,-1 0 0 0,-1-2 2288 0,3 4 336 0,-4-4 80 0,0 0 16 0,0 0-800 0,42 53-144 0,-42-53-48 0,32 45 0 0,-32-45-448 0,32 47-112 0,-32-47-16 0,0 0 0 0,46 57-656 0,-46-57-144 0,0 0-32 0,48 48 0 0,-48-48-608 0,0 0-128 0,51 44-32 0,-51-44 0 0,0 0-1088 0,42 39-240 0,-42-39-32 0,0 0-19056 16</inkml:trace>
  <inkml:trace contextRef="#ctx0" brushRef="#br0" timeOffset="47716.78">16717 4235 32255 0,'-7'-6'1424'0,"3"2"304"0,0 4-1392 0,0 0-336 15,2 0 0-15,-1 0 0 0,2 4 2144 0,-3 2 352 16,0 4 80-16,-3 6 16 0,0 9-1168 0,0 0-224 16,-1 1-48-16,2 0-16 0,0 4-288 0,0-1-48 15,-1-1-16-15,0-2 0 0,1 2-528 0,-2 0-96 0,1 0-32 0,-2 1 0 31,1-3-448-31,-1-4-112 0,2-1-16 0,-2-1 0 16,0-4-832-16,6-1-160 0</inkml:trace>
  <inkml:trace contextRef="#ctx0" brushRef="#br0" timeOffset="47885.74">16407 4444 2751 0,'-3'-4'256'0,"2"1"-256"0,1-2 0 0,1 4 0 16,0-2 6400-16,1 1 1248 0,1 0 240 0,3 0 48 15,4-4-3648-15,5-2-752 0,5 2-144 0,3-5-16 16,3 4-1888-16,-26 7-368 0,57-17-80 0,-57 17-16 16,63-12-656-16,-29 6-144 0,-34 6-32 0,64-12 0 15,-64 12-944-15,67-7-192 0,-67 7-32 0,65 4-19312 16</inkml:trace>
  <inkml:trace contextRef="#ctx0" brushRef="#br0" timeOffset="48334.33">17245 4292 37775 0,'-5'-12'1664'0,"3"6"368"0,-1 2-1632 0,-1-2-400 0,2 3 0 0,1 2 0 16,-2 1 1088-16,-1 0 128 0,-3-3 16 0,-3 6 16 16,-1-2-592-16,-3 8-112 0,2 1-32 0,0 2 0 15,-1 2-256-15,3 3-64 0,2-1-16 0,-1 0 0 16,3 0-176-16,0 0 0 0,0-1 0 0,2 1 0 16,0 0 0-16,3-3 0 0,1 3 0 0,0-16 0 15,0 0 0-15,0 0 0 0,15 44 0 0,-15-44 0 16,0 0 0-16,0 0 0 0,0 0 0 0,54 35 0 15,-54-35 0-15,0 0 0 0,0 0 0 0,61 9 0 16,-61-9 0-16,0 0 0 0,0 0 0 0,49 7 0 16,-49-7 0-16,0 0 0 0,0 0 128 0,0 0-128 15,0 0 176-15,0 0-48 0,0 0-128 0,22 53 192 16,-28-43-192-16,-4 2 144 0,-1 2-144 0,0 1 128 16,0-3-128-16,-3 1 0 0,1-4 0 0,-2 1 0 0,1-1 0 0,1-2-272 15,-2-3 64-15,3-1 16 16,0-3-432-16,1 0-80 0,3-4 0 0,0-2-18528 15</inkml:trace>
  <inkml:trace contextRef="#ctx0" brushRef="#br0" timeOffset="48550.73">17513 4184 30399 0,'8'-3'1344'0,"-6"3"288"0,1 1-1312 0,-2 1-320 15,0 1 0-15,-1 1 0 0,0 2 2592 0,-1 4 448 16,1-10 96-16,-3 42 0 0,1-9-1184 0,1-1-240 15,-2 5-48-15,2-3-16 0,0 3-416 0,0-2-80 0,2-1 0 0,0 4-16 16,0 0-416-16,2-4-80 0,-3-34 0 0,5 61-16 16,-5-61-496-16,8 50-128 15,-8-50 0-15,0 0 0 16,15 55-656-16,-15-55-160 0,0 0-16 0,0 0-16 16,0 0-272-16,0 0-48 0,0 0-16 0,0 0 0 15,0 0-208-15,0 0-32 0,38-1-16 0,-36-10-17888 0</inkml:trace>
  <inkml:trace contextRef="#ctx0" brushRef="#br0" timeOffset="48699.35">17448 4447 23039 0,'-13'-16'1024'0,"7"7"192"16,0 3-960-16,2-2-256 0,2 6 0 0,1 2 0 15,-1-3 3328-15,1 2 640 0,0-4 112 0,0-1 16 16,2 2-416-16,1-2-96 0,3 2 0 0,3 1-16 16,2-4-3936-16,0 5-784 0,-10 2-144 0,0 0-48 0,43-10 1216 15,-43 10 128-15,37-4 224 0,-37 4-48 16,0 0-688-16,58 2-144 0,-58-2-32 0,0 0-12656 15,49 12-2528-15</inkml:trace>
  <inkml:trace contextRef="#ctx0" brushRef="#br0" timeOffset="48950.31">17701 4418 19343 0,'-1'6'848'0,"1"-4"192"0,0 0-832 0,0-2-208 15,0 0 0-15,0 0 0 0,0 4 4288 0,0 2 832 16,0-6 144-16,0 0 48 0,6 38-2784 0,-6-38-544 16,0 0-128-16,16 53 0 0,-16-53-464 0,0 0-96 15,19 57-16-15,-19-57 0 0,0 0-96 0,18 54-32 16,-18-54 0-16,0 0 0 0,0 0-544 0,21 44-112 15,-21-44-32-15,0 0 0 0,0 0-464 0,0 0 128 0,0 0-128 0,0 0 0 32,16-9-416-32,-14-3-128 0,0 1-32 0,2-4 0 15,-2-1-400-15,2-4-96 0,0-1-16 0,1-1 0 16,1-4 320-16,0-2 48 0,1-3 16 0,2 2 0 16,1-3 224-16,1 5 48 0,0 1 16 0,0 6 0 0,1 1 128 0,-1 3 32 0,0 7 0 0,-1 0 0 15,-10 9 48-15,0 0 16 0,0 0 0 0,37-3 0 16,-37 3-320-1,0 0-64-15,0 0-16 0,0 0-18352 0</inkml:trace>
  <inkml:trace contextRef="#ctx0" brushRef="#br0" timeOffset="49200.04">18144 4529 34095 0,'-1'0'1504'0,"1"0"320"0,0 0-1456 0,0 0-368 16,0 0 0-16,1 0 0 0,0 0 2016 0,2-2 336 16,0 1 64-16,4-3 16 0,0 2-720 0,3-2-144 15,-10 4-32-15,22-6 0 0,-22 6-640 0,25-9-144 16,-25 9-32-16,28-9 0 0,-28 9-512 0,34-10-208 16,-17 7 176-16,0-3-176 15,1-2-336-15,-1 2-176 0,-17 6-16 0,32-11-16 0,-16 5 176 0,-16 6 48 16,30-10 0-16,-30 10-14096 15,23-8-2816-15</inkml:trace>
  <inkml:trace contextRef="#ctx0" brushRef="#br0" timeOffset="49400.25">18235 4719 35007 0,'-6'1'1552'0,"4"1"320"0,-1-2-1488 0,2 0-384 0,1 0 0 0,0 0 0 16,3 0 1632-16,-3 0 256 0,0 0 48 0,0 0 16 15,32-7-528-15,-32 7-96 0,36-6-32 0,-14 0 0 16,0-1-464-16,3-2-112 0,0 2-16 0,-1-4 0 16,2 4-416-16,-1-3-96 0,-4 1 0 0,2 2-16 15,-23 7-944-15,50-13-176 0,-50 13-32 0,42-8-20208 16</inkml:trace>
  <inkml:trace contextRef="#ctx0" brushRef="#br0" timeOffset="49833.23">18671 4052 14735 0,'-4'-4'1312'0,"3"1"-1056"0,0 3-256 0,-1-3 0 0,1 3 2960 0,1-2 544 0,-1 2 96 0,1-1 32 0,-1 1 128 0,-1 0 16 0,1 0 16 0,0 1 0 0,0 4-2320 0,1-5-480 0,0 0-96 0,0 0 0 0,3 38-192 0,-3-38-48 0,0 0 0 0,10 51 0 0,-10-51-320 0,0 0-64 0,14 58-16 0,-14-58 0 0,0 0-256 0,18 49-304 0,-18-49 64 0,0 0 16 15,14 45-784-15,-14-45-144 0</inkml:trace>
  <inkml:trace contextRef="#ctx0" brushRef="#br0" timeOffset="50514.8">21624 4286 21183 0,'0'-6'1888'0,"0"2"-1504"0,0 0-384 0,1 3 0 0,0 0 4736 0,-1 1 896 0,1 0 160 0,1 0 32 0,-2 0-3232 0,0 0-656 0,0 0-128 0,0 0-16 0,0 0-448 0,0 0-96 0,0 0-16 0,0 0 0 0,0 0-992 0,35 38-240 0,-35-38 0 0,0 0 0 0,0 0-1216 0,5 43-240 0,-5-43-48 0,0 0-20528 0</inkml:trace>
  <inkml:trace contextRef="#ctx0" brushRef="#br0" timeOffset="50649.62">21658 4633 40543 0,'-6'8'1792'0,"2"-3"384"0,1 1-1744 0,-1-2-432 16,1-2 0-16,1 2 0 0,-1-2 1264 0,-1 6 160 16,-4 2 48-16,-3 4 0 0,-3 5-64 0,1 1 0 15,-2 0 0-15,0 1 0 0,0 1-1040 0,2-4-224 16,-2 5-144-16,1-5-15056 16,1 2-3120-16</inkml:trace>
  <inkml:trace contextRef="#ctx0" brushRef="#br0" timeOffset="63243.14">18651 5870 51423 0,'0'0'4576'0,"0"0"-3664"0,27 53-720 0,-27-53-192 0,29 57 192 15,-29-57 16-15,33 63 0 0,-33-63 0 0,18 35-368 0,-18-35-80 0,23 42-16 0,-3-4 0 0,3 12-640 0,2 0-144 0,-3-3-32 0,-3-8 0 0,-19-39 16 0,28 56 0 0,-28-56 0 0,0 0-12352 0,22 41-2464 0</inkml:trace>
  <inkml:trace contextRef="#ctx0" brushRef="#br0" timeOffset="63251.14">18914 5760 43487 0,'-2'2'3856'0,"-2"-2"-3088"0,0 3-608 0,1-2-160 0,0 2 1152 0,2-1 208 0,0 2 48 0,-3-1 0 0,-1 7-800 0,-2 5-160 0,-2 7-16 0,0 3-16 0,1 1-224 0,-2 3-32 0,-1 5-16 0,-2 3 0 0,1 2-144 0,0-1 0 0,-3 4 0 0,-1 7 0 0,-4 5 0 0,-1 3 0 0,-1 1-192 0,1-5 192 0,1-9-656 0,4-3-16 0,2-9 0 0,3-3 0 0,2-7-144 0,1-1-16 0,-1-1-16 0,2-5 0 0,0-5-272 0,2-4-48 0,2-3-16 0,3-6-17520 0</inkml:trace>
  <inkml:trace contextRef="#ctx0" brushRef="#br0" timeOffset="63800.17">18705 6141 20271 0,'-7'0'1792'0,"1"-3"-1424"0,2 3-368 0,2 0 0 0,0 0 2624 0,-1 0 464 0,-5-2 96 0,-3 1 16 0,-3 1-272 0,1 0-48 0,2 0-16 0,2 0 0 0,3 0-1552 0,2-3-304 0,2 3-64 0,3 0-16 0,3 0-96 0,-4 0-32 0,0 0 0 0,0 0 0 0,47-6-16 0,-47 6 0 0,48-6 0 0,-48 6 0 0,60-10-224 0,-60 10-48 0,65-13-16 0,-65 13 0 0,70-16-496 0,-30 7 0 16,3-4 0-16,-1 3 0 16,-42 10-736-16,71-18-144 0,-33 8-16 0,0-1-16 15,-38 11-320-15,65-18-64 0,-65 18-16 0,43-18-19392 0</inkml:trace>
  <inkml:trace contextRef="#ctx0" brushRef="#br0" timeOffset="64248.91">19619 5702 41519 0,'-4'-13'912'0,"2"7"192"0,1 0 48 0,-1 2 0 16,1 1-912-16,-1 0-240 0,-1 1 0 0,0-2 0 15,-2 0 1440-15,-2-2 240 0,-1 1 48 0,-2 1 16 16,0 3-848-16,0 5-160 0,-2 3-32 0,-1 4-16 0,1 6-560 0,0 1-128 16,-1 4 0-16,1 2 0 0,1 1-208 0,-2-1-80 15,4-1-16-15,0-1 0 0,1-2-80 0,2 1 0 16,3-2-16-16,-1-4 0 0,1-1 176 0,2-2 32 15,2 1 16-15,-1-13 0 0,0 0 176 0,0 0-128 16,19 47 128-16,-19-47-128 0,0 0 128 0,0 0 0 16,0 0 0-16,54 22 0 0,-54-22 224 0,0 0-32 15,52 7 0-15,-52-7 0 0,0 0-32 0,50 9-16 16,-50-9 0-16,0 0 0 0,0 0-144 0,52 32 0 16,-52-32 0-16,0 0 0 0,16 41 0 0,-19-25 0 15,2-6-128-15,-4 5 128 0,-2 1 0 0,-4 4 128 0,-4 1 0 0,0-3 0 16,-2 2 128-16,-2-2 0 0,0-1 16 0,1-4 0 15,1-2-272-15,1-1 128 0,-1-4-128 0,4-2 0 32,0-4-384-32,2 0-176 0,3-4-32 0,3-6-16 15,1-2-416-15,4-4-96 0,3-6-16 0,4 3-18800 0</inkml:trace>
  <inkml:trace contextRef="#ctx0" brushRef="#br0" timeOffset="64466.38">19958 5616 32255 0,'10'-3'1424'0,"-6"3"304"0,-2 0-1392 0,-1 3-336 0,-1-1 0 0,-1 3 0 16,0 1 2304-16,-3 6 384 0,-1 8 64 0,-4 11 32 16,0 11-800-16,-4 2-144 0,0 6-48 0,0-2 0 15,1 0-448-15,1 2-80 0,2-3-32 0,2-1 0 16,2-1-336-16,3-3-64 0,4-5 0 0,0-8-16 0,-2-29-576 0,13 48-112 16,-13-48-128-16,0 0 176 15,32 43-560-15,-32-43-128 0,0 0 0 0,0 0-16 16,52 18-624-16,-52-18-128 0,26-14-32 0,-15 2 0 15,0-3-64-15,-1-2-16 0,0-2 0 0,-2-3-19360 16</inkml:trace>
  <inkml:trace contextRef="#ctx0" brushRef="#br0" timeOffset="64616.13">19886 5889 20271 0,'-23'-10'896'0,"10"3"192"0,1 4-880 0,2 0-208 16,3 0 0-16,2 3 0 0,0-3 3776 0,-4 1 704 15,-3 0 128-15,-3-3 48 0,3 2-2336 0,4-1-464 16,6 0-80-16,4-1-32 0,3 2-896 0,5-1-176 0,-10 4-32 0,30-12-16 15,-30 12-432-15,43-10-192 0,-43 10 160 0,53-13-160 32,-53 13-560-32,48-8-208 0,-48 8-32 0,55-7-18768 0</inkml:trace>
  <inkml:trace contextRef="#ctx0" brushRef="#br0" timeOffset="64866.21">20188 5863 17503 0,'0'3'1552'0,"0"-3"-1232"0,0 1-320 0,0 1 0 15,1 1 4768-15,-1 7 896 0,0-10 176 0,3 41 48 16,-1-12-3216-16,1 0-640 0,-1 6-128 0,1-1-32 15,0 1-464-15,1-3-80 0,1-2-32 0,-1-4 0 16,-4-26-320-16,5 41-64 0,-5-41-16 0,0 0 0 16,7 38-592-16,-6-34-128 0,0-2-32 0,-1-1 0 15,2-2-288-15,-2-2-64 0,0-4-16 0,1-1 0 16,0-2-432-16,2-6-96 0,-1-3-16 0,2-2 0 16,0 4 32-16,0-4 0 0,3-5 0 0,3-9 0 15,2-6 80-15,4-3 16 0,3-1 0 0,-1 5 0 16,2 1 176-16,0 5 32 0,-1 5 16 0,-1 3 0 0,-2 8 416 0,0 3-128 15,1 5 128-15,-17 10 0 0,31-14 0 0,-31 14-160 16,0 0 160-16,0 0 0 16,57 5-512-16,-57-5 0 0,0 0 0 0,0 0-18336 0</inkml:trace>
  <inkml:trace contextRef="#ctx0" brushRef="#br0" timeOffset="65067.23">20840 5879 41471 0,'-2'0'1840'0,"2"0"368"0,2 0-1760 0,-1-3-448 0,0 3 0 0,2-2 0 15,-3 2 1200-15,0 0 144 0,0 0 48 0,44-11 0 16,-44 11 48-16,48-12 16 0,-48 12 0 0,51-7 0 16,-51 7-1216-16,53-10-240 0,-53 10 0 0,52-6 0 31,-52 6-1184-31,48-5-128 0,-48 5-32 0,46-1-20192 0</inkml:trace>
  <inkml:trace contextRef="#ctx0" brushRef="#br0" timeOffset="65249.72">20941 6049 38703 0,'-19'8'1712'0,"11"-3"352"0,2-2-1648 0,1 1-416 15,3-1 0-15,1-2 0 0,1 1 896 0,1 2 80 16,-1-4 32-16,0 0 0 0,0 0 672 0,0 0 144 15,54 35 32-15,-54-35 0 0,47 5-896 0,-47-5-192 16,53-3-16-16,-53 3-16 0,62-6-512 16,-62 6-96-16,63-13-128 0,-63 13 176 15,54-16-1568-15,-54 16-304 0</inkml:trace>
  <inkml:trace contextRef="#ctx0" brushRef="#br0" timeOffset="68090.78">21421 5367 16575 0,'0'-9'1472'0,"0"5"-1168"0,0 2-304 0,0 1 0 0,0 1 3840 0,0 0 704 0,0 0 128 0,1 0 48 0,0 3-1504 0,0 0-288 0,1 3-64 0,-1 4-16 0,1 0-1232 0,0 2-240 0,0 2-48 0,1 2-16 0,0 2-608 0,0 3-128 0,-1 3-32 0,0 1 0 0,0-3-544 0,0-4 0 0,0-2 0 0,0 1 0 0,2 1-832 0,-4-18-240 0,11 35-32 0,-11-35-20208 0</inkml:trace>
  <inkml:trace contextRef="#ctx0" brushRef="#br0" timeOffset="68632.48">21851 5801 36863 0,'-2'-4'1632'0,"0"-2"336"0,2 0-1584 0,0-1-384 15,2 4 0-15,-1-1 0 0,1-5 1264 0,2-1 160 16,1-8 48-16,4-7 0 0,1-1-368 0,2-2-64 0,3-1-16 16,0 1 0-16,1-1-624 0,0 3-128 15,1 2-16-15,-2 4-16 0,0 1-240 0,-3 3-208 0,0 4 32 0,-2 0 16 31,-1 5-208-31,-3 4-32 0,-2 0-16 0,-2 3 0 0,-2 3 160 0,0 3 48 0,-1 4 0 0,-3 0 0 16,1 5 208-16,0-2 0 0,0 0 144 0,-1 3-144 16,-1 6 512-16,0 6 0 0,0 7 0 0,0 2 0 15,1 8 48-15,2 2 16 0,2 3 0 0,0 1 0 16,2 0-192-16,1-3-48 0,-1-5 0 0,1 8 0 16,0 9 64-16,1 3 16 0,0 7 0 0,-2-6 0 15,1-2 0-15,-1-2 0 0,1-5 0 0,0-6 0 16,0-3-160-16,-1-3-48 0,2-2 0 0,-1-2 0 15,2-5-384-15,-3-4-80 0,2-3 0 0,-2-5-16 16,-1-3-416-16,-1-6-80 0,0-13 0 0,0 0-16 16,2 21-32-16,-2-21 0 0,-2-5 0 0,0-1 0 15,1-4-400-15,-1-3-64 0,1-3-32 0,-1-5-17952 16</inkml:trace>
  <inkml:trace contextRef="#ctx0" brushRef="#br0" timeOffset="68916.2">22069 5553 40543 0,'3'-12'1792'0,"0"6"384"0,-1-2-1744 0,2 3-432 0,-1 4 0 0,0-1 0 0,3-2 1088 0,2 2 128 0,-8 2 16 0,0 0 16 0,54-10 304 0,-54 10 64 0,0 0 16 0,74 16 0 0,-74-16-640 0,0 0-128 0,57 34-32 0,-57-34 0 0,0 0-448 0,51 45-112 0,-51-45-16 0,0 0 0 0,43 51-256 0,-43-51 0 0,0 0 0 0,20 49 0 0,-19-33-192 0,-3-2-64 0,-3 1 0 0,-4 1 0 16,-2 0-64-16,-2-3 0 0,-4 2-16 0,0 1 0 31,-3-1-272-31,1-1-48 0,-2-2-16 0,1-3 0 16,-1 1-192-16,1-4-32 0,3-2-16 0,-1-4 0 0,2 0-112 0,3 0 0 16,2-4-16-16,1 1-12256 0,0-3-2448 0</inkml:trace>
  <inkml:trace contextRef="#ctx0" brushRef="#br0" timeOffset="69133.69">22614 5022 40543 0,'-1'-3'1792'0,"0"1"384"0,-1 4-1744 0,1-2-432 15,-1 0 0-15,0 0 0 0,0 3 1280 0,-1 3 160 16,0 4 32-16,-3 6 16 0,1 2 304 0,-2 8 48 15,1 3 16-15,0 2 0 0,0-2-704 0,0 2-144 16,1 0-32-16,0-2 0 0,1-3-720 0,2-2-256 16,-1-4 144-16,3-1-144 15,-1-1-1392-15,1-18-352 0,2 32-80 0,-2-32-21376 0</inkml:trace>
  <inkml:trace contextRef="#ctx0" brushRef="#br0" timeOffset="69615.73">22989 5629 40543 0,'-2'-3'3600'15,"1"1"-2880"-15,1 1-576 0,0 1-144 0,1 0 1200 0,-1 0 208 0,0-3 32 0,2 1 16 0,-2 0 464 0,1-1 80 0,1 3 32 0,1-3 0 0,-3 3-1376 0,0 0-272 0,0 0-48 0,0 0-16 0,0 0-1536 0,0 0-304 0,38 39-64 0,-38-39-20928 0</inkml:trace>
  <inkml:trace contextRef="#ctx0" brushRef="#br0" timeOffset="69749.42">23091 5885 40543 0,'-1'4'3600'0,"0"-1"-2880"0,1 0-576 0,0-2-144 15,0 1 720-15,-1 2 112 0,-1 2 32 0,-1 5 0 16,0 5 384-16,-2 4 80 0,0 1 16 0,-1 2 0 16,0-1-1344-16,0 0 0 0,-2 2-192 0,-2 3-14080 15,2-4-2800-15</inkml:trace>
  <inkml:trace contextRef="#ctx0" brushRef="#br0" timeOffset="70316.57">18977 7001 17503 0,'-16'0'768'0,"9"-2"176"16,2 2-752-16,0-1-192 0,1 1 0 0,2-3 0 0,-1 1 1952 0,0-3 352 0,-1-4 80 0,0-1 16 0,3-2 624 0,3-4 128 0,3 1 32 0,5-1 0 0,4-4-1600 0,4 2-320 0,6-1-64 0,7-1-16 0,3 2-464 0,8 2-80 0,7 1-32 0,4 5 0 0,4 1-48 0,7 6-16 0,8 3 0 0,9 2 0 0,8 2-336 0,7-2-64 0,4 4-16 0,6-4 0 0,9 0-128 0,10-4 0 15,11-2 0-15,6-2-176 0,8-4 176 0,-7-5 0 16,-4 1 0-16,8-7 0 0,8-7 528 0,-7-2 144 15,-8-2 32-15,-7 1 0 0,-4-1-128 0,-10 1-32 16,-19 0 0-16,1 2 0 0,2 4-256 0,-8 0-48 16,-6 3-16-16,-12 0 0 0,-9 2-80 0,-9 1-16 15,-6-1 0-15,-10 6 0 0,-8-2-128 0,-35 16 0 16,48-23 0-16,-48 23 0 0,27-18 0 0,-20 12 0 16,-4 2 0-16,-1 0 0 0,-2 4-192 0,-4-2-112 15,-1 2-16-15,-1 0-16 16,-3-3-368-16,-2 6-80 0,-1-1-16 0,-4 2-13792 0,-1 2-2752 0</inkml:trace>
  <inkml:trace contextRef="#ctx0" brushRef="#br0" timeOffset="71950.23">21826 7369 17503 0,'0'0'1552'0,"0"0"-1232"0,0 2-320 0,0-2 0 15,0 0 3744-15,0-2 688 0,0 2 144 0,0 0 32 16,3-2-1264-16,1 2-240 0,0-2-48 0,-4 2-16 0,0 0-992 0,0 0-208 16,46-20-48-16,-46 20 0 0,37-18-384 0,-37 18-96 15,44-21-16-15,-44 21 0 0,47-26-400 0,-47 26-96 16,48-29-16-16,-23 13 0 15,-3 0-1008-15,-1 0-208 0,-3-1-32 0,-2-1-16 16,1 0-352-16,-4-1-64 0,-2-1 0 0,-5 4-16 16,-2 4-272-16,-3 0-48 0,-3 2-16 0,-5 1 0 15,-5 3 256-15,-2 2 48 0,-4 4 16 0,-4 0 0 16,-4 4 96-16,-2 5 32 0,-3-2 0 0,0 5 0 16,-1 3 272-16,2-1 48 0,0 4 16 0,4-2 0 0,4 3 320 0,5 1 144 15,3 1-128-15,4 1 128 0,5 2 128 0,3-1 96 16,1 1 32-16,4-2 0 0,3-1 144 0,-6-21 48 0,24 34 0 0,-24-34 0 15,0 0 112-15,46 35 16 0,-46-35 16 0,0 0 0 16,71 14-192-16,-71-14-32 0,60-9-16 0,-60 9 0 16,62-20-352-16,-31 4 144 0,-1 0-144 0,0 1 0 31,-30 15-304-31,56-28-160 0,-30 12-48 0,-3-3 0 16,-1 2-336-16,-3-2-80 0,-2 1-16 0,-2 2 0 15,-1 0-800-15,-2 1-176 0,-1 1-16 0,0 2-16 16,-2 2-640-16,0-1-128 0,-2 1-32 0,1 0 0 0,-2 3 2752 0,-1 0 576 0,-2 1 112 0,1 1 16 15,0 2 1888-15,-2 0 384 0,-2 3 80 0,0 0 16 16,0 0-1424-16,0 0-288 0,0 0-48 0,0 0-16 16,0 0-304-16,19 37-64 0,-18-24-16 0,0-4 0 15,1 4-272-15,-2 0-64 0,0 0-16 0,0 2 0 0,0-3-336 16,-2-2-64-16,2 0-16 0,-1-2 0 0,1-8-144 16,0 14 0-16,0-10-192 0,-1-2 192 15,1 1-736-15,0-3-32 0,-1 0 0 0,1-3 0 16,1 1-112-16,1-2-16 0,1-2-16 0,0-2 0 15,2-3-528-15,-2 4-96 0,-1-2-32 0,2 2 0 16,0-6-2064-16,2-3-400 0,3-6-96 0,3-6-16 16,3-6 1072-16,0 2 192 0,0 0 64 0,-2 0 0 0,1 3 2480 0,-2 5 496 15,-1 1 96-15,-1 7 32 0,-1 1 2960 0,-2 2 592 16,-2 4 112-16,0 3 16 0,-1 2-192 0,-4 4-64 16,0 0 0-16,0 0 0 0,0 0-2272 0,0 0-464 15,0 0-80-15,0 0-32 0,0 0-288 0,0 0-48 16,0 0-16-16,0 0 0 0,0 0-160 0,39 36-32 15,-39-36-16-15,0 0 0 0,0 0-48 0,18 37 0 0,-18-37 0 0,0 0 0 16,10 29-80-16,-10-29-32 0,0 0 0 0,8 36 0 16,-8-36-144-16,3 27 128 0,-3-27-128 0,2 26 128 15,-1-11-128-15,1 1 0 0,0 3 0 0,-1 2 0 16,1 2 0-16,-1-5-320 0,0 2 48 0,-1-20 16 16,4 35 256-16,-4-35-128 0,5 28 128 0,-4-14 0 15,0-2 0-15,-1 0 0 0,1-3 0 0,1-1 0 16,-2 0-144-16,0-8 144 0,1 10 0 0,-1-6-144 15,0-2-16-15,0 1 0 0,0-3 0 0,-1-3 0 16,1 3 160-16,0-2 176 0,-2-2-48 0,1 0 0 16,0-2 48-16,1-2 0 0,-1 0 0 0,1-4 0 15,0-1-176-15,0 1 128 0,1-2-128 0,-1 2 128 16,0 0-128-16,0-4 0 0,1 0 0 0,0 1 0 16,2-4 0-16,-1 2 0 0,1 0 0 0,-1 3 0 0,2-1 0 0,0-2 0 15,2-4 0-15,1-4 0 0,2 2 0 0,1-2 0 16,0 0 0-16,0 5 0 0,0 1 0 0,-2 4 0 15,2 1 0-15,-1 2 0 0,-1 3-192 0,0 2 48 16,-8 7 0-16,0 0 0 0,0 0 16 0,0 0 0 16,0 0 0-16,0 0 0 0,48-5 128 0,-48 5-192 15,0 0 192-15,0 0-192 0,0 0 16 0,0 0 0 16,38 33 0-16,-38-33 0 0,0 0-144 0,0 0-16 16,0 0-16-16,0 0 0 15,42 38-112-15,-42-38-32 0,0 0 0 0,0 0 0 16,0 0 0-16,0 0 0 0,44 36 0 0,-44-36 0 0,0 0 128 0,0 0 32 15,0 0 0-15,0 0 0 0,38 31 336 0,-38-31-144 0,0 0 144 0,0 0 0 16,0 0 0-16,0 0 0 0,0 0 160 0,46 25-32 16,-46-25-128-16,0 0 0 0,0 0 0 0,0 0 128 15,0 0 128-15,13 39 16 0,-15-27 16 0,-1-2 0 16,-2-1 64-16,1 4 16 0,-3-1 0 0,0 0 0 16,-2 2-48-16,1 1 0 0,-2-5 0 0,-1 0 0 15,2 0-320-15,-1-2 128 0,0-2-128 0,0 1 0 16,2-4 0-16,-1 1 0 0,2 1 0 0,-1-5 0 15,2 0 0-15,-1 0-128 0,0-5 0 0,2 1 0 16,2 1-16-16,0-2 0 0,0-3 0 0,1-4 0 16,1-2 144-16,1-1 0 0,3-4-144 0,0-2 144 15,5 1 0-15,-1-5 0 0,3 3 0 0,0 0 0 16,2-3 0-16,1 5 0 0,0 2 0 0,1-1 0 16,1 3 0-16,-1 0 0 0,1 3 0 0,1 0 0 0,-16 13 0 0,35-21 0 15,-35 21 0-15,38-14 0 0,-38 14 208 0,0 0-32 16,53-11-16-16,-53 11 0 0,0 0-32 0,0 0-128 15,56 9 192-15,-56-9-64 0,0 0 16 0,0 0 0 16,0 0 0-16,45 43 0 0,-45-43 160 0,0 0 16 16,11 36 16-16,-11-36 0 0,0 0-16 0,3 38 0 15,-3-38 0-15,-1 34 0 0,0-18 0 0,-1 1-16 16,-1-2 0-16,1 1 0 0,-1 3-64 0,-1 0-16 16,1 0 0-16,-1-1 0 0,-1 1-16 0,0-3 0 15,1-4 0-15,-1-2 0 0,2 0-208 0,-1-1 0 16,0-3 128-16,2-2-128 0,-2-2 0 0,2-2 0 15,-1-2-144-15,1-1 144 0,-1-4-288 0,1 1 32 0,1-7 16 0,-1 3 0 16,1-2 112-16,1-3 128 0,0-1-208 0,3-4 80 16,-1-11 128-16,3-3 0 0,2-5 0 0,3 1 128 15,0 3-128-15,3 3 128 0,0 1-128 0,2 0 128 16,0 6 48-16,2 2 16 0,-1 5 0 0,2 2 0 16,0 1 64-16,-18 15 32 0,41-20 0 0,-41 20 0 15,39-10-288-15,-39 10 0 0,0 0 0 0,52 1 0 31,-52-1-736-31,0 0-160 0,0 0-16 0,46 31-20512 0</inkml:trace>
  <inkml:trace contextRef="#ctx0" brushRef="#br0" timeOffset="72416.19">22430 6982 7359 0,'-1'-7'656'0,"1"5"-528"0,0-2-128 0,0-1 0 0,0 4 2176 0,0-1 416 0,0 0 80 0,0 0 16 0,1-4 1200 0,-1 2 240 0,1-2 48 0,0 1 16 0,2 4-1264 0,-1 1-256 0,1 3-48 0,-3-3-16 0,0 0-1376 0,0 0-272 0,23 47-48 0,-23-47-16 0,19 45-208 0,-19-45-48 0,21 57-16 0,-10-26 0 0,-1 3-176 0,0-2-48 0,0 3 0 0,-2-3 0 0,0-3-208 0,-2-3-64 0,-1-2 0 0,-5-24 0 15,8 45-272-15,-8-45-64 0,5 37-16 0,-5-37 0 16,2 32-736-16,-2-17-160 0,0 1-32 0,0-4-19072 16</inkml:trace>
  <inkml:trace contextRef="#ctx0" brushRef="#br0" timeOffset="94351.16">30048 12290 17503 0,'-1'0'1552'0,"-2"0"-1232"0,2 0-320 0,1 0 0 0,0 0 1888 0,-1 0 320 0,0 0 64 0,-2 0 16 0,1-2 720 0,-1 2 160 0,1-1 32 0,-1 1 0 0,1 0-1600 0,1 0-320 0,-1-3-64 0,2 3-16 0,0 0-608 0,2 0-112 0,0 0-32 0,1 3 0 0,-1-2-96 0,2 1-32 0,0 1 0 0,-1 1 0 0,2-1-80 0,1 2-32 0,1 0 0 0,-7-5 0 15,0 0-16-15,0 0 0 0,0 0 0 0,0 0 0 16,61 27-192-16,-61-27 176 0,0 0-176 0,0 0 160 15,59 7-160-15,-59-7 0 0,0 0 0 0,44 0 128 16,-29-3-128-16,0-1 0 0,-2 1 144 0,1 0-144 16,-3-1 0-16,1 0 128 0,1 0-128 0,-2 0 0 15,-2 2 0-15,-1-1 0 0,-2 2 0 0,-1 1 0 16,-1 0 0-16,-1-3 0 0,-2 3 0 0,0 3 0 0,-2-3-192 0,0 1 32 16,-1 4 16-16,-1-1 0 0,0 0 144 0,-1 0-128 15,1 3 128-15,-2-2-128 0,1 0 128 0,-1 1 0 16,1 0 0-16,1-2 0 0,-1-2 0 0,1 2 0 15,1 0 0-15,1-2 0 0,0 2 0 0,-1-1 0 16,1 2 0-16,1-1 128 0,0 2-128 0,0 0 0 16,0-2 0-16,0 5 128 0,1-3-128 0,-1 1 128 15,2 2-128-15,-2 1 128 0,-2 0-128 0,1 2 144 16,0 1-144-16,0-1 160 0,-1 0 32 0,0 2 0 16,1 2 0-16,-1-1 0 0,0 1 0 0,2 0 0 15,-1 4 0-15,1 1 0 0,0 1 16 0,0-2 16 16,0 2 0-16,1 3 0 0,0 0-32 0,0-2 0 15,1 4 0-15,0-2 0 0,1 1-48 0,-1-4-16 16,-2-22 0-16,6 48 0 0,-3-23 48 0,-2-4 0 0,0 1 0 0,0 1 0 16,1 3 32-16,-1-2 16 0,-1 0 0 0,-1-1 0 15,1 3-80-15,0-1-16 0,-2 1 0 0,2-1 0 16,0-3 16-16,-1-2 0 0,0-2 0 0,0 1 0 16,-1-3-144-16,1 0 0 0,1-2 0 0,0-2 0 15,-1-1 0-15,1-1 0 0,-1-4 0 0,1 0 0 16,-1-2 0-16,1-4 0 0,0 1 0 0,-2-1 0 15,2 0 0-15,-1-1 0 0,1 1 0 0,-2-2 0 16,0 0 0-16,0 0 0 0,-2-1-176 0,-1 0 176 16,0-1-160-16,0 2 160 0,-2-5-192 0,1 4 192 15,-2-1-192-15,1-1 192 0,-1 4-192 0,1-4 192 16,0 4-176-16,-2-2 176 0,0-1-160 0,-1 4 160 16,1-2 0-16,0 2 0 0,-1 0-128 0,-1 0 128 0,0 2 0 15,-2-2 0-15,0 4 0 0,-2-1 0 0,1 0-272 0,-1 1 32 16,1 1 16-16,-2 1 0 15,-2 2-464-15,0 0-80 0,-1 2-32 0,-1 3-13520 16,2-1-2704-16</inkml:trace>
  <inkml:trace contextRef="#ctx0" brushRef="#br0" timeOffset="161616.6">27846 11553 13823 0,'-17'-3'1216'0,"4"-2"-960"0,2 3-256 0,5 0 0 0,2 2 1376 0,3-2 224 0,0 2 64 0,-2-2 0 0,0 2 496 0,-1 0 96 0,-1-2 32 0,2 2 0 0,3 0-816 0,2 0-144 0,3 2-48 0,1 2 0 0,4 0-128 0,1 1-16 0,-11-5-16 0,0 0 0 0,54 16-48 0,-54-16-16 0,53 12 0 0,-53-12 0 0,61 14-608 0,-61-14-128 0,72 15-32 0,-72-15 0 0,84 13-96 0,-37-7 0 16,2 3-16-16,3-2 0 0,0 2-32 0,-2 1 0 16,-3-4 0-16,4 0 0 0,6 0-16 0,3 1-128 15,2-1 192-15,-1-5-64 0,-1 2-128 0,-2 0 128 16,0 3-128-16,-4-2 128 0,-2-1 0 0,0 0-128 15,3 2 192-15,-1-1-64 0,0 6-128 0,0-4 160 16,-6-3-160-16,-1-3 160 0,0 0-160 0,-4 0 0 16,-3 0 0-16,2-3 0 0,1-3 0 0,2-3 0 15,0-2 0-15,0-1 0 0,-4-4 0 0,-2 1 0 16,-3-1 0-16,0 0 0 0,1 0 0 0,-2-3 0 16,-1 1 0-16,-4-2 0 0,-4 4 0 0,1-3 0 0,2-2 0 0,0-2 0 15,0-2 0-15,-1-1 0 0,-1-3 0 0,-2-1 0 16,-1-3 0-16,-5-1 0 0,0-7 0 0,-6 0 0 15,-1-1 0-15,-4-4 0 0,-2 4 0 0,-2-2 0 16,-1-3 0-16,-5 3 0 0,-1 5 0 0,-4-1 0 16,-4 4 0-16,-3 2-192 0,-6-1 32 0,-1 4 16 15,-3 2-96-15,-2 1-16 0,-3 5 0 0,-5 1 0 16,-4-1 96-16,-7 5 16 0,-4 2 0 0,-8 1 0 16,-1 5 16-16,-4 0 0 0,-2 4 0 0,8 1 0 15,7 1-128-15,-12 3 0 0,-13-1-16 0,-11 2 0 16,-3 2-272-16,-3 2-48 0,6-2-16 0,-3 3 0 15,-4 4-368-15,-2 1-80 0,-3 2-16 0,3 3 0 0,1 1 1072 0,-1 3 0 16,-2 3 256-16,2 1-64 16,5 5-816-16,4 1-160 0,4 2-48 0,2 4 0 0,-1 6 1536 0,2-1 320 15,4 2 48-15,7-1 16 0,11-5-208 0,1 4-48 16,0 5 0-16,5 1 0 0,5 0-320 0,8-2-80 16,6 2-16-16,6 2 0 0,7-1-256 0,4 0-160 15,3-2 192-15,6-1-192 0,3-3 0 0,2-41 0 16,9 74 0-16,-9-74 0 0,23 62 0 0,-23-62 0 15,39 58-208-15,-39-58 80 0,61 60-224 0,-61-60-32 16,67 50-16-16,-67-50 0 16,71 44-560-16,-71-44-128 0,84 44 0 0,-84-44-15200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07:56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30408 10072 15663 0,'-1'2'1392'0,"0"-2"-1120"0,1 0-272 0,0 0 0 0,0 0 2496 0,0 0 432 0,-2 0 80 0,2 0 32 0,-1 0 352 0,0-2 64 0,2 1 0 0,-1-2 16 0,1 2-2016 0,1-4-416 0,0 1-80 0,1-2 0 0,0 2-352 0,0-2-64 0,0 0-16 0,1 0 0 0,0 2-208 0,0-2-32 0,0 0-16 0,3 0 0 0,-2-3-272 0,0 2 0 0,1 0 0 0,-1-3 0 0,1 4 0 0,-1-2-352 15,1 0 48-15,0 0 16 16,-1-1-144-16,0 3-16 0,-1 1-16 0,1-1 0 0,-3 3 160 0,-1-1 48 16,1 4 0-16,-2-2 0 0,0 4 256 0,-2-2 0 15,1 2 0-15,-1 0 0 0,-1 4 0 0,0 0 0 16,0 2 0-16,1 4 0 0,-1 3 288 0,2 1-32 16,0 0-16-16,-1 6 0 0,4 7 48 0,-1 6 16 15,0 2 0-15,2 2 0 0,-1 5 16 0,-1-4 0 0,1 1 0 16,-1-5 0-16,0 1 16 0,-1-1 16 0,0 1 0 0,0-1 0 15,0-1-144-15,0-2-16 0,1-1-16 0,0-3 0 16,-1-1-176-16,3-3 0 0,-3-3 0 0,0-5 0 16,-1 1-320-16,1-5-32 0,-2 0-16 0,1-4 0 31,0 0-256-31,0-3-48 0,-2-2-16 0,2-2 0 16,-1 0-224-16,0-2-48 0,0-2-16 0,1 0-11232 0,-1-4-2240 0</inkml:trace>
  <inkml:trace contextRef="#ctx0" brushRef="#br0" timeOffset="316.45">30548 9865 11967 0,'3'-3'1072'0,"0"0"-864"0,-1 1-208 0,2 1 0 0,-1 1 4608 0,-1 1 864 15,-1 1 176-15,3 1 48 0,-4-3-2416 0,0 0-464 16,0 0-112-16,0 0-16 0,49 38-1552 0,-49-38-320 15,0 0-64-15,38 41-16 0,-38-41-480 0,0 0-112 16,0 0-16-16,42 52 0 0,-42-52-128 0,0 0 0 16,0 0 0-16,0 0-176 0,34 49-80 0,-34-49-32 15,0 0 0-15,0 0 0 0,1 30-32 0,-7-21 0 16,0-3 0-16,-3 2 0 0,1 0 64 0,-3-2 16 16,-2 3 0-16,0-3 0 15,-2-1-144-15,0 0-16 0,0 1-16 0,2-2 0 16,-2-2-416-16,0-2-96 0,0 0-16 0,0-2 0 15,3-2 176-15,0-2 16 0,2 0 16 0,1-4 0 16,3 1-2880-16,2 0-576 0,4-2-112 0,1 0-6672 0</inkml:trace>
  <inkml:trace contextRef="#ctx0" brushRef="#br0" timeOffset="636.22">30858 9953 7359 0,'4'-2'656'0,"0"-1"-528"0,-1 2-128 0,1 1 0 15,-2 0 4368-15,0 0 848 0,-1 0 160 0,3 0 48 16,1 0-1616-16,2 1-320 0,-7-1-64 0,0 0-16 16,0 0-2064-16,0 0-400 0,0 0-96 0,56 21-16 0,-56-21-528 0,0 0-112 15,0 0-32-15,0 0 0 0,0 0-32 0,36 48 0 16,-34-39 0-16,-2 1 0 0,0 2-128 0,-2-2 128 15,-2 0-128-15,-1-1 128 0,-1 1-128 0,-2 0 0 16,0 0 0-16,-2-2 128 0,-1 1-128 0,1-2 0 16,-1-1 0-16,-1 1 0 0,3-1 0 0,-3-5-176 15,3 2 48-15,0-3 0 0,0-2-112 0,1 0-16 16,1-4 0-16,0-1 0 16,2-5-192-16,0 2-64 0,3-5 0 0,-1 2 0 15,4-3-1600-15,2 0-320 0,1 0-64 0,0-2-12912 0</inkml:trace>
  <inkml:trace contextRef="#ctx0" brushRef="#br0" timeOffset="935.54">31021 9953 13823 0,'0'0'608'0,"0"0"128"0,0 0-592 0,0 0-144 0,0 0 0 0,0 0 0 16,0 0 2928-16,0 0 544 0,0 0 112 0,0 0 32 15,50 1-144-15,-50-1-16 0,0 0-16 0,0 0 0 16,44-7-2160-16,-44 7-448 0,0 0-64 0,0 0-32 15,37-6-464-15,-37 6-80 0,0 0-32 0,0 0 0 16,0 0-160-16,0 0 192 0,0 0-192 0,0 0 192 16,0 0-32-16,0 0 0 0,0 0 0 0,0 0 0 15,14 48 48-15,-18-38 16 0,2 1 0 0,-2 3 0 16,0 1 0-16,1 1 0 0,0 0 0 0,0 0 0 16,0 0 64-16,2 0 16 0,-2-1 0 0,2-2 0 0,1-13-80 0,0 0-16 15,4 32 0-15,-4-32 0 0,0 0-208 0,0 0 0 16,0 0 0-16,0 0 0 15,0 0-448-15,0 0-48 0,0 0 0 0,0 0 0 16,0 0-320-16,0 0-64 0,51-4-16 0,-45-9-18176 16</inkml:trace>
  <inkml:trace contextRef="#ctx0" brushRef="#br0" timeOffset="1135.02">31296 9625 19343 0,'-4'-3'1728'0,"2"3"-1392"15,-1-3-336-15,2 3 0 0,0 0 3520 0,1 0 640 16,0 0 128-16,0 3 32 0,0-3-1824 0,0 1-352 16,1 4-80-16,1-4-16 0,1 4-1216 0,1 1-240 0,1 1-48 0,-3 0-16 15,-2-7-528-15,0 0 0 0,0 0-160 0,0 0 160 32,0 0-720-32,36 51-32 0,-36-51 0 0,0 0 0 15,0 0-2416-15,23 44-480 0</inkml:trace>
  <inkml:trace contextRef="#ctx0" brushRef="#br0" timeOffset="1666.39">31385 9837 12895 0,'0'31'576'0,"0"-26"112"0,0-4-560 0,0-1-128 0,0 1 0 0,-1 3 0 16,-1 2 3328-16,-1 5 624 0,-1 3 128 0,-1 1 16 16,0 5-640-16,0-2-144 0,1 1-32 0,0-3 0 15,1-3-2128-15,1 0-416 0,0-1-96 0,0-2 0 16,1-4-448-16,-1 0-64 0,4-3-128 0,-1 0 176 16,1-3-176-16,3 0-256 0,-1 0 64 0,1-3 16 15,1 0-832-15,-1 0-160 0,1-4-48 0,0 1 0 16,2-4-1376-16,-2 2-288 0,3-2-48 0,-2 1-16 15,1 2 880-15,-2-2 160 0,0 3 48 0,-1 2 0 0,-3 0 2960 0,1 4 608 16,-2 0 112-16,0 4 32 0,1 2 1328 0,-2 1 272 16,0 5 48-16,0-1 16 0,0 4-1888 0,0-2-368 15,0 5-80-15,0-2-16 0,0-16-400 0,2 32-96 16,-2-32-16-16,0 0 0 0,10 38-240 0,-10-38-48 16,0 0-16-16,0 0 0 0,0 0-352 0,0 0-192 15,0 0 32-15,39 39 0 16,-31-41-576-16,2-4-112 0,-3 0-32 0,3-3 0 15,1-2-832-15,2-4-160 0,4-4-48 0,3-4 0 16,2-4-2736-16,1-2-544 0,2-6-112 0,0-5-32 16,2-2 2080-16,0-2 400 0,0-6 96 0,-1 2 16 0,-2 0 3392 0,-3 5 704 0,-1 4 128 0,-4 5 16 15,-4 5 2080-15,-2 7 400 0,-1 3 96 0,-4 7 16 16,-3 6-528-16,-2 2-96 0,-2 4-32 0,-3 3 0 16,-3 3-1904-16,0 5-384 0,-2 6-80 0,-1 1-16 15,-2 6-272-15,1 2-64 0,-2 5-16 0,1 4 0 16,-2 2 64-16,1 2 16 0,1 2 0 0,2 0 0 15,-1-4-96-15,4-1-16 0,-1 1 0 0,3 1 0 16,0 0-320-16,2-3-64 0,0 0-16 0,3 0 0 16,2-4-256-16,-1-31 0 0,6 51 0 0,-6-51 0 15,12 44-224-15,-12-44-96 0,0 0-32 0,24 41 0 16,-24-41-80-16,0 0-16 16,0 0 0-16,0 0 0 0,49 17-144 0,-49-17-48 0,0 0 0 0,26-16 0 15,-19 8-16-15,0-4-16 0,2 0 0 0,-2-4 0 16,0-3-112-16,-2-1-32 0,0-2 0 0,-4-3-18064 15</inkml:trace>
  <inkml:trace contextRef="#ctx0" brushRef="#br0" timeOffset="1824.14">31679 9743 25791 0,'-2'0'2304'0,"2"0"-1856"0,1 0-448 0,1 0 0 0,0 2 1792 0,0-2 272 0,1 0 48 15,0 0 16-15,-3 0 160 0,0 0 16 0,0 0 16 0,49 0 0 0,-49 0-1360 0,0 0-288 0,60 0-48 0,-60 0-16 0,0 0-480 0,66 4-128 0,-66-4 0 0,0 0 0 0,71 10-608 0,-71-10-192 0,0 0-32 0,68 15-17920 0</inkml:trace>
  <inkml:trace contextRef="#ctx0" brushRef="#br0" timeOffset="2599.92">32049 9884 32255 0,'-14'12'1424'0,"6"-7"304"0,0 1-1392 0,3-1-336 0,3-1 0 0,1-4 0 16,-1 3 1792-16,0 0 304 0,-2 1 48 0,0 2 16 15,1 3-880-15,2-3-160 0,3 0-32 0,2-2-16 16,-4-4-368-16,0 0-64 0,0 0 0 0,44 1-16 16,-44-1-176-16,36-7-16 0,-36 7-16 0,41-15 0 15,-41 15-288-15,38-14-128 0,-38 14 128 0,32-16-128 16,-18 6-240-16,-3 2-128 0,-2 1-16 0,-4-1-16 31,-3 3-48-31,-2-1-16 0,-5 1 0 0,-1 4 0 0,-4-2 144 0,-2 3 48 0,-2 0 0 0,-2 3 0 16,-1 0 272-16,-1 3-192 0,1 3 192 0,1 2-160 0,0 0 160 0,-1 3 0 15,-1 6 160-15,0 3-160 16,2 3 320-16,2-1-48 0,3 1 0 0,2-1 0 0,3-2 48 0,4-2 16 16,2-21 0-16,5 38 0 0,-5-38-160 0,0 0-48 15,0 0 0-15,36 45 0 0,-36-45-272 0,0 0-64 16,49 9-16-16,-49-9 0 16,41-13-320-16,-19 3-64 0,0-1-16 0,2-2 0 15,2-3-64-15,0-3-16 0,-2-3 0 0,1 2 0 16,-1-4-848-16,-2 5-176 0,-3-4-48 0,-1 4 0 15,-3 0 992-15,0 1 192 0,-3-1 32 0,-2 5 16 0,-1 0 2160 0,-2 4 432 16,-1 1 96-16,-2 3 16 0,-2 5-800 0,0-2-144 16,-2 6-48-16,-3 3 0 0,1 0-176 0,-2 6-32 0,-1 2-16 15,-1 2 0-15,0 5-128 0,-3 1-32 0,2 1 0 16,-2-1 0-16,2 0-144 0,0 0-48 0,1-2 0 0,1-1 0 16,0-1-304-16,2-4-64 0,0-2-16 0,1-2 0 15,0-1-208-15,1-3-160 0,1-4 32 0,1 2 0 31,1-4-448-31,1-4-64 0,2-1-32 0,0-1 0 16,4-4-224-16,0 0-64 0,2-3 0 0,21-24 0 31,-9 8-80-31,5 1-32 0,2-4 0 0,8-3 0 0,4-3-1168 0,2 1-256 16,1 2-32-16,-6 3-16 0,-3 3 2544 0,-8 7 720 0,-5 6 48 0,-7 5 0 16,-5 5 592-16,-4 5 128 0,-4-2 32 0,-3 7 0 15,-3 1-496-15,0 2-80 0,-5 3-32 0,0 1 0 0,-2 2-80 0,0 0 0 16,-3 0-16-16,2-1 0 0,0 0-368 0,0-1-80 15,0 2-16-15,1-2 0 0,1 0-144 0,2 0-16 16,1 1-16-16,1 0 0 0,1 0-176 0,3 0 128 16,1 1-128-16,0-13 128 0,0 0 0 0,0 0-128 15,17 44 192-15,-17-44-64 0,0 0 64 0,0 0 0 16,46 37 0-16,-46-37 0 0,0 0 64 0,0 0 0 16,53 29 16-16,-53-29 0 0,0 0 0 0,0 0 0 15,0 0 0-15,53 26 0 0,-53-26-112 0,0 0-32 16,0 0 0-16,0 0 0 0,0 0 32 0,0 0 0 15,0 0 0-15,0 37 0 0,-10-30 0 0,-2-1 0 16,-3 3 0-16,-2-1 0 0,-3 0-448 0,-1 2-96 16,0 0 0-16,-6 2-16 15,-3-3-896-15,-1 2-176 0,0 1-48 0,-3 1-13584 16,-6 2-2704-16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0:35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5153 30063 0,'-1'2'2672'0,"-1"-2"-2144"0,-1 3-528 0,1-3 0 0,-2 1 1600 0,1 1 192 0,1-2 64 0,1 0 0 0,1 0-608 0,0 0-112 0,0 0-32 0,1 0 0 0,0 0-592 0,0 0-128 0,2 0-32 0,1-2 0 0,1 1-96 0,-1 1 0 0,3-3-16 0,0 1 0 0,1 0-32 0,0 0 0 0,3 2 0 0,-1-4 0 0,1 4 32 0,0-2 0 0,1 2 0 0,-1-3 0 0,-11 3-64 0,0 0-16 0,0 0 0 0,57-5 0 0,-57 5-32 0,0 0 0 0,0 0 0 0,55-6 0 0,-55 6 32 0,0 0 0 16,0 0 0-16,62-6 0 0,-50 6 16 0,-12 0 0 0,0 0 0 0,0 0 0 0,56-2-48 0,-56 2 0 0,0 0 0 0,0 0 0 0,51 0 0 0,-51 0-128 0,0 0 192 0,0 0-64 0,62 0 32 0,-62 0 0 0,0 0 0 0,0 0 0 0,61 3 16 0,-61-3 0 0,0 0 0 0,0 0 0 0,62 9-32 0,-62-9 0 15,0 0 0-15,0 0 0 0,67 7-144 0,-67-7 160 16,0 0-160-16,0 0 160 0,71 11-160 0,-71-11 0 16,0 0 0-16,0 0 128 0,61 8-128 0,-61-8 160 15,0 0-160-15,0 0 160 0,65 5-160 0,-65-5 0 16,0 0 144-16,0 0-144 0,54 0 176 0,-54 0-48 16,0 0 0-16,0 0 0 0,57 1-128 0,-57-1 192 15,0 0-192-15,0 0 192 0,52-4-64 0,-52 4 0 16,0 0 0-16,0 0 0 0,48-3 32 0,-48 3 0 15,0 0 0-15,0 0 0 0,50-3-160 0,-50 3 0 0,0 0 144 16,0 0-144-16,48-6 0 0,-48 6 144 0,0 0-144 0,0 0 0 16,53-2 144-16,-41 0-144 0,1 2 0 0,-1-2 144 15,-1 2-144-15,-1-4 0 0,0 4 0 0,0-4 0 16,0 4 0-16,1-2 0 0,-11 2 128 0,0 0-128 16,0 0 0-16,53 0 0 0,-53 0 0 0,0 0 0 15,0 0 0-15,51-6 0 0,-41 6 0 0,0-3 0 16,-10 3 128-16,0 0-128 0,0 0 0 0,54-1 128 15,-54 1-128-15,0 0 0 0,46-9 144 0,-46 9-144 16,0 0 0-16,0 0 144 0,50-7-144 0,-50 7 0 16,0 0 144-16,0 0-144 0,61 0 0 0,-61 0 144 15,0 0-144-15,0 0 0 0,58 1 0 0,-58-1 0 16,0 0 0-16,0 0 0 0,53 4 0 0,-53-4 0 16,0 0 0-16,0 0 0 0,0 0 0 0,60 6 0 0,-60-6 0 0,0 0 128 15,0 0-128-15,49-1 0 0,-49 1 144 0,0 0-144 16,0 0 160-16,53 4-160 0,-53-4 128 0,0 0-128 15,0 0 0-15,55 3 144 0,-55-3-144 0,0 0 160 16,0 0-160-16,0 0 160 0,58 3-32 0,-58-3 0 16,0 0 0-16,0 0 0 0,49 2-128 0,-49-2 0 15,0 0 0-15,0 0 128 0,56-2-128 0,-56 2 0 16,0 0 0-16,0 0 128 0,47-10-128 0,-47 10 0 16,0 0 144-16,0 0-144 0,47-6 0 0,-47 6 0 15,0 0 0-15,0 0 128 0,0 0-128 0,49-3 0 16,-39 2 0-16,-1-1 0 0,1-2 0 0,0 4 0 15,0-3 0-15,-2 1 0 0,2 1 0 0,0 1 0 16,-10 0 0-16,0 0 128 0,0 0-128 0,0 0 0 0,54 3 0 16,-45-3 0-16,0 0 784 0,-2 0 192 0,2 0 48 15,-1-2 0-15,1 1-832 0,0 1-128 0,-9 0-64 0,0 0 0 32,0 0-816-32,0 0-144 0,41-7-48 0,-35 7 0 0,0-2 816 0,0-1 192 0,0 2 0 0,0 1 0 15,-1-2 0-15,0 1 0 0,-1-2 0 0,1 3 0 16,-1-2 0-16,-2 0 0 0,2 0 0 0,-2 2 0 15,1-3-176-15,-1 2 176 0,1-1-192 0,-2 2 192 32,2-3-704-32,-1 2-48 0,-1 1 0 0,2-4 0 0,-2 3-288 15,0 0-64-15,0 1-16 0,1 0-13680 0,-1-3-2736 0</inkml:trace>
  <inkml:trace contextRef="#ctx0" brushRef="#br0" timeOffset="1701.51">3852 5453 911 0,'0'-5'0'0,"0"3"0"0,0-1 0 16,0 2 0-16,-1-1 2976 0,1-2 512 0,0 4 96 0,0-6 32 0,0-3 416 0,0-1 96 0,0-5 16 0,0 2 0 0,1-3-1120 0,-2 1-208 0,1 1-64 0,-2 2 0 0,1-1-1456 0,-1 4-288 0,-1-1-64 0,-1 1-16 0,0 2-224 0,-1 2-64 0,0 1 0 0,-2 4 0 0,1 0-128 0,-1 2-16 0,-2 2-16 0,1 4 0 0,-2 3-272 15,1 0-48-15,-1 6-16 0,1 0 0 0,1 1-144 0,0 4-256 16,0 4 64-16,0 2 16 0,2-5-96 0,1-1-32 16,1-1 0-16,1-1 0 0,2-2 112 0,1 5 0 15,0-1 16-15,2-2 0 16,2 1-208-16,-4-21-32 0,0 0-16 0,19 38 0 0,-19-38 128 0,0 0 32 16,0 0 0-16,0 0 0 15,51-3-128-15,-40-4-32 0,0-3 0 0,2-5 0 16,-1 2-272-16,2-5-48 0,1-1-16 0,1-4 0 15,-3 5-576-15,1-4-112 0,1 2-16 0,1-2-16 16,0-2 208-16,-1 4 32 0,-2-2 16 0,0 3 0 16,-2 3 512-16,-3 3 96 0,0 4 32 0,-2-1 0 0,-2 4 720 0,0 0 128 0,-2 2 48 15,0 4 0-15,0 0 528 0,-2 1 96 0,0 4 32 16,0 2 0-16,0 0 368 0,-2 3 80 0,2 0 0 0,-1 2 16 16,-1 0-192-16,1 3-32 0,-2 1-16 0,2 0 0 15,-2 3-720-15,1-5-144 0,1 0-16 0,-1-1-16 16,4 3-32-16,-2-4 0 0,1-2 0 0,-1 0 0 15,1 0-112-15,0-1-16 0,1 0-128 0,-1-2 192 16,-1-1-192-16,1-2 0 0,-1-1 0 0,1 0 0 16,-1-1 0-16,0-2 0 0,2-2-128 0,-1 2 128 15,0-4-352-15,0 0 32 0,2-2 16 0,0-3 0 16,1 0 32-16,1-4 0 0,0 1 0 0,1-1 0 16,-1 4 48-16,0-4 16 0,1 1 0 0,2-1 0 15,0 2-496-15,0-1-80 0,-2 0-32 0,1-1 0 16,1 3-464-16,-2 0-112 0,0 2-16 0,-1 2 0 15,0 2 560-15,-1 0 96 0,1-1 32 0,-2 4 0 16,1 1 848-16,-1 0 192 0,0 0 16 0,0 4 16 0,0-2 640 16,0 2 128-16,-1 2 32 0,0 0 0 0,0 4 240 0,1-2 48 15,-2 0 16-15,1 1 0 0,0 1-688 0,0 2-128 16,0 1-16-16,0-4-16 0,0 5-368 0,1 1-80 16,-2-3-16-16,0 2 0 0,2-4-144 0,-2 1 0 15,1-1 144-15,1 2-144 0,-1-2 0 0,1 2 0 16,-3-12 0-16,0 0 0 15,11 39-528-15,-11-39-176 0,0 0-48 0,11 34-17008 0</inkml:trace>
  <inkml:trace contextRef="#ctx0" brushRef="#br0" timeOffset="2132.75">4358 5313 12895 0,'1'-3'576'0,"-1"3"112"0,0 0-560 0,1-3-128 0,-1 3 0 0,0-1 0 0,1 1 2480 0,-1 0 464 0,2 0 80 0,0 1 32 0,0 2-384 0,-2-3-80 0,0 0-16 0,0 0 0 0,0 0-1696 0,0 0-352 0,0 0-64 0,0 0-16 0,0 0-176 0,36 36-32 0,-36-36-16 0,0 0 0 0,0 0 240 0,0 0 48 0,13 37 16 0,-13-37 0 0,0 0-80 0,3 31 0 0,-3-18-16 0,0 2 0 0,0-1-176 0,0 1-16 16,0 1-16-16,0-16 0 0,2 28-224 0,-2-28 0 16,0 0 128-16,3 30-128 0,-3-30 0 0,0 0 0 15,0 0-144-15,5 31 144 16,-3-28-448-16,-1 2 0 0,-1-3 0 0,1 0 0 0,-1-1 144 0,1-1 48 15,-1 0 0-15,0-1 0 0,0-1 256 0,0 0 192 16,0 0-16-16,0-2-16 0,2-1-160 0,-2 1 160 16,0-2-160-16,1 3 160 15,-1-4-800-15,1 4-176 0,0-4-16 0,2 3-15232 0</inkml:trace>
  <inkml:trace contextRef="#ctx0" brushRef="#br0" timeOffset="2465.88">4623 5238 6447 0,'0'-1'576'0,"0"-2"-576"0,0 3 0 0,0-2 0 15,-1 2 4688-15,1 0 832 0,0 2 176 0,0-2 16 16,0 0-1360-16,0 3-288 0,1 1-48 0,-1 2-16 16,0 1-2576-16,0 4-512 0,-1 2-96 0,0 3-32 15,-1 3-256-15,-3 1-48 0,0 4-16 0,-2-2 0 0,0 4-176 0,-4 6-32 16,-3 8-16-16,-4 2 0 0,0-5-80 16,-3 5-16-16,-7 11 0 0,-3 1 0 0,-1-3-144 0,1-4 0 15,0 0 144-15,3-6-144 0,3-5 0 0,1-2 0 16,3-1 0-16,2-2 0 0,3-7-368 0,2-4 16 15,4-5 0-15,0-2 0 16,3-4-432-16,1-3-96 0,2-4-16 0,3-4-18688 0</inkml:trace>
  <inkml:trace contextRef="#ctx0" brushRef="#br0" timeOffset="3633.5">4976 5362 11055 0,'0'-2'976'0,"0"2"-784"0,1 0-192 0,-1 0 0 0,0 0 1792 0,1 0 320 0,-1 0 64 0,2-3 16 0,-1 0 752 0,0 1 128 0,2-2 48 0,-2 0 0 0,1 2-1120 0,-1-2-208 0,2-1-64 0,-2 4 0 0,2-3-992 0,-1 2-208 0,-1-1-32 0,2 2-16 0,-1-1-480 0,0-1 128 0,0 2-128 0,-1 1 0 16,2-3-512-16,-1 3-128 0,1-3-48 0,-2 3 0 15,0-4-272-15,2 3-48 0,-2 0-16 0,0 1 0 16,0-3 240-16,1 2 32 0,-2 1 16 0,1 0 0 0,-1 0 736 0,-1-3 0 0,1 3 0 0,0 0 0 16,0 0 576-16,-2 0 96 0,1 0 32 0,0 0 0 15,0 0 128-15,-1 0 48 0,1 0 0 0,1 0 0 16,-1 0-288-16,1 0-48 0,-1 0-16 0,1 3 0 15,-2-3-384-15,2 0-144 0,0 0 0 0,0 0 144 16,2 1-144-16,-2 2 0 0,1-3 0 0,-1-3 0 16,0 6-160-16,0-3 160 0,0 0-208 0,0 1 80 15,0 0 128-15,0 0 0 0,0 2 0 0,-1-3-128 0,1 1 288 0,-2 1 64 16,1 1 16-16,0-2 0 0,0 4 208 0,0-1 32 16,-1 0 16-16,2 1 0 0,-1-1-96 0,1 3-16 15,0-1 0-15,0 4 0 0,0-10-144 0,0 0-48 16,5 39 0-16,-5-39 0 0,5 32-64 0,-5-32 0 15,5 44-128-15,-3-15 192 0,1 2 0 0,-2 1 0 16,0 3 0-16,1 2 0 0,-1 2 32 0,-1 1 0 16,-1-6 0-16,1-3 0 0,0-5-224 0,-2-5 0 15,1-3 0-15,1-18 0 0,-1 22 0 0,1-22 0 16,-1 13 0-16,1-12 0 0,0-1 0 0,0-1-240 16,-2-5 32-16,1-3 0 15,1-3-224-15,-2-2-32 0,0-2-16 0,1-3 0 16,0-2-960-16,0 2-192 0,-1-1-32 0,2-5-16 15,0 0-624-15,0 1-128 0,2 0-32 0,-2 2 0 16,2-3 1104-16,2 3 208 0,0-3 64 0,2 3 0 0,1 2 880 0,1 4 208 0,0 1 0 0,1 3 0 16,1-1 1280-16,0 4 272 0,-10 9 48 0,19-14 16 15,-19 14 160-15,24-15 16 0,-24 15 16 0,0 0 0 16,0 0-656-16,48-10-144 0,-48 10-32 0,0 0 0 16,0 0-320-16,0 0-64 0,51 16-16 0,-51-16 0 15,0 0-176-15,0 0-32 0,0 0-16 0,0 0 0 16,23 37-176-16,-23-30-48 0,-2 2 0 0,-1 4 0 15,-1-3-128-15,-1 2 0 0,-2-2 144 0,1-4-144 16,1 2 0-16,-1 0-128 0,-1-2 0 0,-3 2 0 16,1 0-320-16,0-1-48 0,2-4-16 0,-2 0 0 15,3-1-432-15,0 0-80 0,1 0-32 0,0-4 0 16,1 0 160-16,-1 0 48 0,3-1 0 0,2 0 0 0,0 0 848 0,0-1 0 16,2 2 0-16,1 1 192 0,1-2 864 0,-4 3 176 15,0 0 48-15,0 0 0 0,0 0-208 0,0 0-48 16,0 0 0-16,0 0 0 0,53 6-512 0,-53-6-96 15,0 0-32-15,0 0 0 0,0 0-16 0,49 26-16 16,-49-26 0-16,0 0 0 0,0 0-160 0,44 31-48 16,-44-31 0-16,0 0 0 0,0 0-416 0,0 0-96 15,40 35-16-15,-40-35 0 16,0 0-448-16,0 0-112 0</inkml:trace>
  <inkml:trace contextRef="#ctx0" brushRef="#br0" timeOffset="3882.36">5400 5543 8287 0,'-1'-8'736'0,"0"4"-592"0,1 2-144 0,0 0 0 0,0 0 4416 0,0-2 864 0,0 2 160 0,1-1 48 0,1-3-1440 0,3 0-272 0,0-1-64 0,1-3-16 0,-6 10-2448 0,14-15-480 0,-14 15-112 0,0 0-16 0,21-14-224 0,-21 14-48 0,0 0-16 0,0 0 0 0,0 0-352 0,0 0 128 0,0 0-128 0,0 0 0 0,0 0 0 0,0 0-128 0,0 0 0 0,42 35 0 15,-42-35-16-15,0 0 0 0,2 26 0 0,-2-26 0 16,0 0 144-16,0 0 0 0,2 31-144 0,-2-31 144 16,0 0-256-16,0 0 32 0,0 0 0 0,0 0 0 15,0 0-272-15,0 0-48 0,0 0-16 0,0 0-11856 16,0 0-2384-16</inkml:trace>
  <inkml:trace contextRef="#ctx0" brushRef="#br0" timeOffset="4282.68">5506 5305 10127 0,'-1'0'896'0,"0"0"-704"16,0 1-192-16,1-1 0 0,0 0 3792 0,0 1 736 15,0 2 144-15,0-3 16 0,0 0-1328 0,0 0-272 16,0 0-48-16,0 0-16 0,21 38-2096 0,-21-38-416 16,0 0-96-16,0 0-16 15,0 0-784-15,34 47-176 0,-34-47-16 0,0 0-16 16,0 0-1344-16,26 48-272 0,-26-48-48 0,0 0-16 15,15 41-128-15,-15-41-32 0,0 0 0 0,9 41 0 16,-9-41 848-16,0 0 176 0,0 0 16 0,6 36 16 0,-6-36 2400 0,0 0 464 0,0 0 112 0,1 27 0 16,-1-27 544-16,0 0 96 0,0 0 32 0,0 0 0 15,0 0-672-15,0 0-144 0,0 0-32 0,0 0 0 16,0 0-848-16,0 0-160 0,0 0-32 0,13-16-16 16,-10 7-544-16,2-1-96 0,0 0-32 0,0-1 0 31,1 4-592-31,0-3-128 0,2 1-32 0,-2 0 0 0,-6 9 288 0,15-13 64 0,-15 13 16 0,0 0 0 15,0 0 880-15,0 0 160 0,0 0 32 0,0 0 16 16,0 0 512-16,0 0 112 0,49 15 0 0,-49-15 16 16,0 0-80-16,0 0-32 0,0 0 0 0,21 38 0 15,-21-38-464-15,0 0-80 0,0 0-32 0,0 0 0 16,0 0-864-16,0 0-160 0,0 0-32 0,0 0-16 16,0 0-1488-16,54 19-288 0,-54-19-64 0,0 0-10720 15</inkml:trace>
  <inkml:trace contextRef="#ctx0" brushRef="#br0" timeOffset="4682.7">5929 5456 8287 0,'1'-4'368'0,"-1"0"80"0,0 3-448 0,0 1 0 16,0 0 0-16,0 0 0 0,-1-1 2736 0,0-2 464 16,-3 2 80-16,1-1 32 0,-2-2 272 0,-2 1 48 15,1 1 16-15,-1 1 0 0,1-2-1504 0,-2 3-288 16,2 0-64-16,0 0-16 0,0 0-992 0,0 3-192 16,-1 0-32-16,2 4-16 0,0-5-304 0,2 4-64 15,-1 4-16-15,0 3 0 0,1-2-160 0,1 1 0 16,1 0 0-16,0 1 128 0,1-13 0 0,0 31-128 0,0-31 192 15,4 29-64-15,-4-29-128 0,0 0 192 0,0 0-192 0,0 0 192 16,0 0-192-16,0 0 0 0,45 25 0 0,-45-25-176 16,19-18-80-16,-8 4 0 0,3-7-16 0,-1-3 0 31,2 0-496-31,-1-5-112 0,-1 2-16 0,0-3 0 16,-1 2-1424-16,0-4-304 0,1 1-48 0,-2-4-16 15,-1 3 160-15,-2-3 32 0,0 1 0 0,-3 2 0 0,-3 3 1760 0,0-2 352 0,-2 3 80 0,-3 2 16 16,1 1 2144-16,-2 3 416 0,0 6 96 0,-1 5 0 15,1 6 496-15,-2 2 80 0,1 3 32 0,-1 4 0 16,1 5-1456-16,-1 3-304 0,1 2-48 0,0 2-16 16,3-1-512-16,-1 3-96 0,2 8-32 0,2 5 0 15,2 7 32-15,2 4 0 0,2 5 0 0,0-3 0 16,3-2-96-16,-1-2 0 0,1-5-16 0,-10-35 0 0,21 64-240 16,-21-64-32-16,25 56-16 0,-25-56 0 15,26 48-976-15,-26-48-192 0,24 41-32 0,-24-41-19360 16</inkml:trace>
  <inkml:trace contextRef="#ctx0" brushRef="#br0" timeOffset="5049.3">6598 5320 15887 0,'0'0'336'0,"6"-10"80"0,-6 10 16 0,0 0 32 0,0 0-464 0,0 0 0 0,0 0 0 0,0 0 0 0,0 0 4688 0,0 0 848 0,54 16 160 0,-54-16 48 0,0 0-3344 0,0 0-672 0,48 41-128 0,-48-41-16 0,0 0-816 0,0 0-176 0,25 42-16 0,-25-42-16 0,0 21-288 0,-4-11-48 0,-1 2-16 0,-3-2 0 0,0 0-16 16,-1 0-16-16,-1-2 0 0,2-1 0 0,-1-1-176 0,0-3-192 0,2-3 32 0,-1-2 16 0,1-2-432 0,2-2-64 0,3-1-32 0,-1-6 0 16,2 1-672-16,1-7-144 0,2-5-32 0,3-9-15936 15</inkml:trace>
  <inkml:trace contextRef="#ctx0" brushRef="#br0" timeOffset="5265.96">6750 5050 3679 0,'0'0'320'0,"2"0"-320"15,-1-2 0-15,1-2 0 0,4-5 3920 0,3-3 720 16,5-4 144-16,3-3 16 0,0 2 352 0,-1 5 64 16,-16 12 16-16,0 0 0 0,0 0-3104 0,0 0-608 15,45 34-128-15,-45-34-32 0,6 52-32 0,-5-18-16 16,2 1 0-16,-2 6 0 0,0 0-304 0,1 1-64 16,-1 1-16-16,0-4 0 0,1-7-288 0,1 1-64 15,2 1-16-15,-1-1 0 0,-4-33-368 0,10 47-192 16,-10-47 192-16,13 57-192 0,-13-57 0 0,19 64 0 15,-9-29 0-15,-10-35-144 16,14 59-624-16,-14-59-112 0,10 51-16 0,-10-51-16 16,5 42 336-16,-5-42 64 0,-1 41 0 0,-3-26 16 15,1-2-176-15,-4 2-32 0,0-5-16 0,0-3 0 16,-2-1 80-16,-1-1 0 0,-2-1 16 0,1-4 0 16,-1 0-288-16,0-2-64 0,-2-5-16 0</inkml:trace>
  <inkml:trace contextRef="#ctx0" brushRef="#br0" timeOffset="5416.5">6753 5417 16575 0,'0'-2'1472'16,"1"1"-1168"-16,0-2-304 0,1 3 0 0,-1 0 4176 0,0-2 784 0,-1 2 160 0,0 0 16 15,25-14-2320-15,-25 14-448 0,37-10-112 0,-37 10-16 16,47-12-1360-16,-47 12-288 0,53-13-48 0,-53 13-16 16,61-14-528-16,-61 14-256 0,69-16 32 0,-30 8-19600 15</inkml:trace>
  <inkml:trace contextRef="#ctx0" brushRef="#br0" timeOffset="5945.36">7636 5161 28559 0,'-10'-10'1264'0,"5"4"272"0,1 1-1232 0,2 2-304 0,0 1 0 0,1 0 0 16,1 2 1856-16,-1-4 304 0,1-2 64 0,-1 0 16 15,1 0-656-15,1-3-128 0,3 2-32 0,-1-5 0 16,2 5-1008-16,3-3-208 0,-1 2-32 0,2 0-16 16,-9 8-160-16,18-12-176 0,-18 12 48 0,0 0 0 15,0 0-256-15,0 0-32 0,0 0-16 0,46 0 0 16,-46 0-32-16,0 0-16 0,0 0 0 0,15 41 0 15,-15-41 672-15,4 42 144 0,-3-14 32 0,0 3 0 0,-1 7 176 0,1 7 32 16,2-1 16-16,-1 3 0 0,1 0-160 0,-2-1-48 16,2-3 0-16,-1 8 0 0,0 2-64 0,1 4 0 15,-2 0-16-15,0-3 0 0,1-7 80 0,-1-5 32 16,3-4 0-16,-3-8 0 0,0-4-192 0,0-1-32 16,-1-25-16-16,4 40 0 0,-4-40-448 0,1 24-96 15,-1-24-16-15,0 0 0 16,0 0-128-16,-1 10-16 0,0-16-16 0,0-4 0 15,-2-6-736-15,2-4-160 0</inkml:trace>
  <inkml:trace contextRef="#ctx0" brushRef="#br0" timeOffset="6182.33">7727 5082 28559 0,'1'-6'1264'0,"-1"2"272"0,2 2-1232 0,-1-1-304 0,0 2 0 0,-1 1 0 15,1 1 2640-15,3 2 480 0,-4-3 80 0,0 0 32 16,0 0-1696-16,0 0-352 0,56 41-64 0,-56-41-16 15,0 0-432-15,58 50-96 0,-58-50 0 0,37 35-16 16,-37-35-288-16,33 38-48 0,-33-38-16 0,0 0 0 16,36 51-208-16,-36-51 0 0,0 0 0 0,11 43 0 15,-11-43-176-15,-2 26-16 0,-3-16-16 0,-3 3 0 16,0-1 32-16,-5 0 16 0,1 1 0 0,0-3 0 16,-2-1-160-16,-1 0-48 0,0-3 0 0,2-1 0 15,2-2-208-15,-2-3-64 0,1 0 0 0,1-8 0 16,1 2-1024-16,1-5-224 0</inkml:trace>
  <inkml:trace contextRef="#ctx0" brushRef="#br0" timeOffset="6433.5">8129 5139 17503 0,'0'0'1552'15,"0"0"-1232"-15,0 0-320 0,0 0 0 0,0 0 3376 0,0 0 608 16,0 0 128-16,43 32 32 0,-43-32-1296 0,0 0-256 15,46 47-48-15,-46-47-16 0,0 0-1584 0,27 53-320 16,-27-53-64-16,4 34-16 0,-6-17-96 0,-2 0-32 16,-1 2 0-16,-3 0 0 0,0-5-96 0,-3 2 0 15,0 1-16-15,-2-4 0 0,0 0-144 0,-1-1-32 16,0-3 0-16,0-2 0 0,-1-1-128 0,0-3 0 16,1 0 0-16,1-5 0 15,-1 1-320-15,2-6-80 0,-1-1-32 0,2-2 0 16,1-5-448-16,3-1-80 0,2-1-32 0,4-2-18016 0</inkml:trace>
  <inkml:trace contextRef="#ctx0" brushRef="#br0" timeOffset="6716.99">8327 5247 29487 0,'0'0'1296'0,"0"0"288"16,0 0-1264-16,0 0-320 0,0 0 0 0,0 0 0 15,0 0 2688-15,0 0 464 0,0 0 112 0,0 0 0 16,0 0-1584-16,0 0-320 0,40-10-64 0,-37 5-16 15,-3 5-672-15,9-6-144 0,-7 4-16 0,1 2-16 16,-1 0-304-16,-2 0-128 0,0 0 128 0,0 0-128 0,0 0 0 16,6 35-320-16,-6-35 48 0,0 32 16 0,0-32 0 0,-1 39 16 15,1-39 0-15,-2 38 0 0,2-38 240 0,-1 35-192 16,1-35 192-16,-2 37-192 0,2-37 192 0,2 31 0 16,-2-31 0-16,0 0 0 0,7 32-192 0,-7-32 48 15,0 0 16-15,0 0 0 16,0 0-272-16,0 0-48 0,0 0-16 0,0 0 0 15,0 0-80-15,42-15-16 0,-36 2 0 0,2 2-11952 16,-2-3-2400-16</inkml:trace>
  <inkml:trace contextRef="#ctx0" brushRef="#br0" timeOffset="7116.09">8443 5013 24879 0,'-5'-4'1088'0,"3"4"256"0,-1-2-1088 0,2 2-256 0,0 0 0 0,0 0 0 16,-1 0 2688-16,2 2 496 0,-1-2 80 0,1 0 32 15,0 0-1600-15,0 0-320 0,0 0-64 0,0 0-16 16,17 39-1008-16,-17-39-288 0,0 0 0 0,0 0 128 31,40 44-704-31,-40-44-160 0,0 0-32 0,36 38 0 16,-36-38-1920-16,0 0-384 0,38 54-64 0,-38-54-32 0,20 44-592 16,-20-44-112-16,11 47-32 0,-11-47 0 0,6 45 2016 0,-6-45 400 15,0 37 80-15,0-37 0 0,-3 33 5312 0,3-33 1072 0,-8 34 208 0,8-34 32 16,-5 28-1248-16,5-28-256 0,-5 20-64 0,5-20 0 15,0 0-2416-15,0 0-480 0,0 0-112 0,0 0 0 0,0 0-512 16,0 0-128-16,0 0 0 0,0 0 0 16,11-14-304-16,-6 2-128 0,3-4-16 0,-1-3-16 15,3-2-1504-15,1 1-288 0,2-2-64 0,-1 0-16 16,0 1-400-16,-1 5-80 0,1 2 0 0,-12 14-16 0,16-15 2960 0,-16 15 608 16,0 0 112-16,0 0 32 0,0 0 2128 0,0 0 448 15,0 0 64-15,28 37 32 0,-28-37-1776 0,0 0-368 16,7 39-64-16,-7-39 0 0,0 0-608 0,0 0-112 15,14 37-32-15,-14-37 0 0,0 0-320 0,0 0-64 16,0 0-16-16,0 0 0 0,0 0-400 0,46 10-96 16,-46-10-16-16,20-19 0 15,-8 9-576-15,0-5-112 0,2 2-16 0</inkml:trace>
  <inkml:trace contextRef="#ctx0" brushRef="#br0" timeOffset="7316.75">9026 5023 4607 0,'3'-10'400'0,"-1"6"-400"0,-1-1 0 0,-1 4 0 0,0 1 5184 0,0 0 960 0,-3 4 192 0,1 2 48 15,-3 3-1872-15,-3 7-368 0,1 4-80 0,-2 4-16 16,2 6-2320-16,1 3-448 0,0 6-112 0,2-1-16 16,1 5-432-16,2-3-80 0,1-1-32 0,1-4 0 15,-1-35-64-15,5 57-16 0,-5-57 0 0,9 57 0 16,-9-57-400-16,9 38-128 0,-9-38 0 0,0 0 0 16,15 42-832-16,-15-42-208 0,0 0-48 0,0 0-16 15,0 0-112-15,0 0 0 0,0 0-16 0,32-7-18208 16</inkml:trace>
  <inkml:trace contextRef="#ctx0" brushRef="#br0" timeOffset="7484.1">8869 5056 36863 0,'-4'4'1632'0,"3"-4"336"0,-1 1-1584 0,1-1-384 15,1 0 0-15,1 0 0 0,-1 0 1312 0,0 0 176 16,0 0 48-16,0 0 0 0,0 0-576 0,0 0-128 15,56 3 0-15,-56-3-16 0,0 0-816 0,54-4 0 16,-54 4-256-16,0 0-13088 16,61 0-2608-16</inkml:trace>
  <inkml:trace contextRef="#ctx0" brushRef="#br0" timeOffset="8052.93">9139 5348 30399 0,'0'0'2704'0,"0"0"-2160"0,0 0-544 0,0 0 0 15,0 0 1760-15,0 0 240 0,0 0 48 0,0 0 16 16,0 0-144-16,0 0-48 0,0 0 0 0,44 25 0 16,-44-25-1040-16,32-19-192 0,-12 4-64 0,-1-2 0 15,1 0-336-15,0 0-80 0,-2-5-16 0,0 5 0 16,-3-1-352-16,-3 3-80 0,-1 1-16 0,-3 4 0 16,-2-2-384-16,-4 6-80 0,-1 0 0 15,-1 2-16 1,-3-1 64-16,-5 4 16 0,1-2 0 0,-4 6 0 0,-2-2-384 0,-1 4-80 0,-4 0-16 0,1 3 0 15,-2 1 480-15,2 1 112 0,1 0 16 16,1 5 0-16,4-2 576 0,2 2 288 0,2 1-32 0,2 4 0 16,5-20 160-16,-4 41 32 0,4-41 0 0,4 37 0 0,-4-37 256 0,0 0 64 15,14 52 16-15,-14-52 0 0,0 0-144 0,22 43-48 16,-22-43 0-16,0 0 0 0,0 0-304 0,46 41-64 16,-46-41-16-16,0 0 0 0,0 0-352 0,54 10-80 15,-54-10-16-15,0 0 0 16,47-16-576-16,-47 16-112 0,31-25-32 0,-15 10 0 15,3-5-1280-15,-1 1-256 0,1-4-48 0,-1 2-16 16,3-1 320-16,-2 0 48 0,-1 6 16 0,0 0 0 0,-1 0 3184 0,-17 16 640 16,25-15 128-16,-25 15 16 0,0 0 1424 0,0 0 288 15,40 0 48-15,-40 0 16 0,0 0-2080 0,0 0-400 16,30 50-96-16,-30-50-16 0,0 0-224 0,14 49-48 16,-14-49-16-16,6 34 0 0,-6-34-176 0,0 0-16 15,1 46-16-15,-1-46 0 0,0 0-224 0,-4 33-32 0,4-33-16 0,0 0 0 16,0 0-208-16,-6 22 0 0,6-22 0 0,0 0 0 31,-3-4-512-31,1-2 16 0,1-4 0 0,-1-1 0 16,2 1-32-16,0-4-16 0,0-4 0 0,2-5 0 0,1 5 144 0,0-5 16 0,2-2 16 0,1 0 0 15,2 0 176-15,0-1 48 0,2 1 0 0,0 7 0 16,-1 4 144-16,1 2-160 0,-10 12 160 0,25-16-160 16,-25 16 160-16,0 0 0 0,40-10 128 0,-40 10-128 15,0 0 0-15,47 7-128 0,-47-7 0 0,0 0-12608 16,49 13-2528-16</inkml:trace>
  <inkml:trace contextRef="#ctx0" brushRef="#br0" timeOffset="80217.61">25555 6903 7359 0,'-5'7'656'0,"0"-3"-528"0,2 1-128 0,1-2 0 15,0 0 1408-15,0-2 240 0,-2 5 48 0,-2 3 16 0,-3 3 384 0,0 4 80 0,0 0 0 0,0-2 16 0,3 1-656 0,2-2-144 0,1 0-32 0,3-3 0 0,3 1-320 0,2-1-64 0,4-4-16 0,1 0 0 0,3-2-64 0,2-1-32 0,4 0 0 0,3-1 0 0,2-2-16 0,3 0 0 0,2 0 0 0,0 0 0 0,-3-2-288 0,4 2-64 0,4-3-16 0,8 2 0 16,6-4-256-16,2 2-48 0,-15 3-16 0,3-4 0 16,9 4-160-16,4-3 0 0,4 3 0 0,0 0 128 15,-5 3-128-15,-1-3 0 0,-2 0 0 0,-2 0 0 16,0-3 192-16,1 2-64 0,3-1 0 0,0-1 0 15,1 2 32-15,-2 1 0 0,2-2 0 0,-1-1 0 16,-7-1-160-16,1 1 192 0,3-4-192 0,1-1 192 16,0 0-192-16,1-3 0 0,1 0 144 0,-1-1-144 0,1-1 0 15,-2 1 0-15,-1-4 0 0,-4 0 0 0,-1 0 0 0,-3-5 0 16,-2 1 0-16,-5 1 0 0,-5 3 0 0,0 0 0 16,-3-5 0-16,1-1 0 0,-1 0 0 0,-3-4 0 15,-1 1 0-15,-3-3 128 0,-1-1-128 0,-4-3 0 16,-1 1 0-16,-2-1 0 0,-1-3 0 0,-4-6 0 15,0-1 0-15,-3-3 128 0,-3-1-128 0,0-7 0 16,-4 0 0-16,-1 1 0 0,-1 1-192 0,-2-1-16 16,-4-2 0-16,-1-1 0 15,-3 2-368-15,-3 0-64 0,-1 2 0 0,-5 4-16 16,-2 1-48-16,-6 8-16 0,-3 7 0 0,-1 5 0 16,-5 9 224-16,-4 6 48 0,-5 2 16 0,2 7 0 0,3 2 432 0,1 2 0 15,-3 1 144-15,-8 3-144 0,-12 1 240 0,-7 6-64 16,0-1-16-16,3 4 0 0,7 0-160 0,-4 3 192 0,-6 3-192 15,-3 3 192-15,-1 1-32 0,4 0 0 0,8 4 0 0,-2 5 0 16,0 3-160-16,6 3 0 0,11-9 144 0,-4 9-144 16,-7 6 128-16,-1 4-128 0,6 2 160 0,5 1-160 15,5 0 256-15,4 0-32 0,0 3-16 0,3 0 0 16,9-9-32-16,3 1-16 0,4 5 0 0,3-4 0 16,5 1-160-16,4 0 0 0,6 1 0 0,3-3 0 15,4-4 0-15,4-3 0 0,-1-42 0 0,13 74 0 16,-13-74-176-16,25 61 48 0,-25-61 0 0,40 53 0 15,-40-53-704-15,56 48-144 0,-56-48-32 0,69 43-9024 16,-69-43-1808-16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5:42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12555 40319 0,'-2'4'3584'0,"0"-2"-2880"0,-1 3-560 0,1 0-144 0,-3 1 800 0,1 0 128 0,0 1 32 0,2-2 0 0,-1 0-256 0,1 1-64 0,-2 4 0 0,-2 3 0 0,0 8-112 0,-3 5-16 0,2 1-16 0,-1 1 0 0,1 0-80 0,1 0-16 0,1 1 0 0,0-1 0 0,1 3-400 0,2 0 0 0,2 1 128 0,0-1-128 0,0 1 144 0,1-1 0 0,1-1 0 0,2-2 0 0,0 0-144 0,-4-28 0 0,13 45 0 0,-13-45 0 0,0 0-144 0,26 47-64 0,-26-47-16 0,0 0 0 0,0 0-240 0,48 37-48 0,-48-37-16 0,0 0 0 0,50 4-752 0,-50-4-160 0</inkml:trace>
  <inkml:trace contextRef="#ctx0" brushRef="#br0" timeOffset="701.15">10323 12707 18431 0,'-2'0'1632'0,"1"0"-1312"16,0 0-320-16,0-2 0 0,1 2 3216 0,-1-2 576 15,-1 2 112-15,1-2 32 0,-1-2-960 0,-3-2-192 16,1 0-32-16,0 1-16 0,-1 1-1648 0,2 2-336 16,-2 0-64-16,1-1-16 0,-2 3-288 0,0 0-64 15,-1 0-16-15,1 3 0 0,-1 4-176 0,-1 0-128 16,2 2 192-16,-1 3-192 0,-1 2 0 0,2 2 0 16,1 5 0-16,0 1 0 0,0-2 0 0,0 1-176 15,0-1 176-15,2-2-160 0,0 1-32 0,2-3 0 0,1-16 0 0,2 32 0 16,-2-32 32-16,0 0 0 0,13 37 0 0,-13-37 0 15,0 0 32-15,0 0 0 0,0 0 0 0,0 0 0 16,51 24-128-16,-51-24 0 0,0 0-16 0,32-18 0 16,-32 18-112-16,26-24 0 0,-13 9-16 0,1-1 0 31,-2 0-832-31,1-7-176 0</inkml:trace>
  <inkml:trace contextRef="#ctx0" brushRef="#br0" timeOffset="1618.61">10465 12356 33167 0,'-4'1'1472'0,"3"2"304"0,0-1-1424 0,-2 6-352 0,1-2 0 0,-1 0 0 0,2 0 2048 0,0 0 320 0,1-6 80 0,0 25 16 0,-1 1-800 0,-1 9-144 0,2 9-48 0,-1 3 0 0,1 4-304 0,-1-3-64 0,0-1-16 0,-1-5 0 0,2-2-384 0,-1-6-96 0,2-4-16 0,-1-3 0 0,3-1-592 0,-3-26 0 0,6 41 0 0,-6-41 0 0,9 32-736 0,-9-32-224 0,0 0-32 0,0 0-16 0,0 0-304 0,0 0-64 0,0 0-16 0,0 0 0 16,0 0 304-16,24-36 64 0,-20 15 16 0,-1-4 0 16,0-1-224-16,0 0-48 0,1 2-16 0,1-2 0 0,-2 4 912 0,1 3 176 15,1 0 32-15,-1 6 16 0,1 4 1168 0,-2 3 224 16,-3 6 48-16,0 0 16 0,0 0-496 0,0 0-96 0,0 0-32 0,0 0 0 15,34 45-64-15,-34-45-16 0,10 34 0 0,-10-34 0 16,11 38-128-16,-11-38-16 0,11 38-16 0,-11-38 0 16,15 34-240-16,-15-34-64 0,0 0 0 0,24 42 0 15,-24-42-416-15,0 0-96 0,0 0 0 0,36 31-16 32,-36-31-224-32,0 0-32 0,0 0-16 0,0 0 0 15,51 1-304-15,-51-1-64 0,0 0-16 0,30-23 0 16,-30 23-1152-16,19-22-224 0,-10 12-64 0,0-5 0 0,-2 1 576 0,-3-1 128 0,1 2 0 15,-2 0 16-15,-1 1 1296 0,-2 0 256 0,0 2 48 0,-4 0 16 16,0 1 1600-16,-1 3 320 0,-1 2 64 0,0-2 16 16,-1 3 400-16,-2-2 96 0,0 1 16 0,-1 1 0 0,3 6-1136 15,0 1-208-15,-1 1-48 0,2-2-16 0,1 1-432 0,1 0-96 16,2 1-16-16,2-5 0 0,0 0-240 0,0 0-160 16,0 0 192-16,0 0-192 0,7 34 0 0,-7-34 0 15,0 0 0-15,0 0 0 0,0 0 0 0,0 0 0 16,0 0 0-16,0 0 0 0,0 0-208 0,52 20-48 15,-52-20-16-15,0 0 0 0,0 0-48 0,30-16 0 16,-30 16 0-16,10-12 0 0,-10 12 16 0,0 0 0 16,0 0 0-16,0 0 0 0,0 0 112 0,0 0 0 15,0 0 16-15,0 0 0 0,0 0 176 0,0 0 0 16,0 0 0-16,0 0 0 0,0 0 368 0,0 0 0 16,0 0 0-16,26 34 0 0,-26-34-176 0,0 0-48 15,0 0 0-15,0 0 0 0,0 0-144 0,0 0 0 16,0 0-160-16,12-12 160 15,-8 6-1104-15,-2-2-128 0,3 0-32 0,-1-2 0 16,0-3-1632-16,-1 1-336 0,3 2-64 0,1-2-16 16,-1-1 496-16,0 3 112 0,-6 10 16 0,12-12 0 0,-12 12 3232 0,0 0 656 0,0 0 128 0,0 0 16 15,0 0 1824-15,0 0 352 0,44 25 80 0,-44-25 16 16,0 0-1120-16,19 36-240 0,-19-36-32 0,0 0-16 16,0 0-1264-16,18 40-256 0,-18-40-48 0,0 0-16 15,0 0-176-15,0 0-48 0,8 31 0 0,-8-31 0 16,0 0-240-16,0 0-160 0,0 0 192 0,0 0-192 15,-3 8 0-15,1-9 0 0,0-3-160 0,1-2 160 16,-2-3-528-16,0-1 16 0,1 1 0 16,0 0 0-16,1-4 64 0,1 1 32 0,0-2 0 0,1 4 0 15,0 2 64-15,2 4 16 0,-3 4 0 0,0 0 0 0,0 0 144 16,0 0 16-16,0 0 16 0,0 0 0 0,0 0-160 0,0 0-48 16,50-2 0-16,-50 2-11152 15,0 0-2224-15</inkml:trace>
  <inkml:trace contextRef="#ctx0" brushRef="#br0" timeOffset="1851.4">11207 12544 38703 0,'0'0'1712'0,"0"0"352"0,0 0-1648 0,0 0-416 0,0 0 0 0,0 0 0 0,0 0 1184 0,5 33 160 0,-5-33 16 0,0 0 16 0,20 57 144 0,-20-57 16 0,21 48 16 0,-21-48 0 0,19 44-784 0,-19-44-144 0,0 0-48 0,31 48 0 0,-31-48-768 0,0 0-144 0,0 0-48 0,36 38 0 0,-36-38-1056 0,0 0-224 0</inkml:trace>
  <inkml:trace contextRef="#ctx0" brushRef="#br0" timeOffset="2018.17">11345 12499 40543 0,'-5'0'1792'0,"2"0"384"15,-1 3-1744-15,2-3-432 0,-1 2 0 0,2 2 0 16,1-4 1040-16,-5 16 128 0,1-2 32 0,-1 8 0 16,-1 5-48-16,1 4-16 0,1 2 0 0,1 1 0 15,0 0-432-15,-1-5-96 0,2-1-16 0,1-2 0 0,-2-3-752 0,3-23-160 16,-1 40-16-16,1-40-16 15,-4 35-960-15,4-35-192 0,-2 26-32 0</inkml:trace>
  <inkml:trace contextRef="#ctx0" brushRef="#br0" timeOffset="2184.86">11172 12759 16575 0,'0'0'1472'15,"0"0"-1168"-15,0 0-304 0,0 0 0 0,0 0 3808 0,0 0 704 16,0 0 144-16,26-14 16 0,-26 14-1600 0,31-16-336 15,-31 16-64-15,38-18-16 0,-38 18-1456 0,40-16-304 16,-40 16-48-16,38-16-16 0,-38 16-512 0,37-16-128 0,-37 16 0 0,0 0-16 31,46-13-1024-31,-46 13-208 0</inkml:trace>
  <inkml:trace contextRef="#ctx0" brushRef="#br0" timeOffset="2420.21">11462 12310 34095 0,'0'0'1504'0,"0"0"320"15,0 0-1456-15,0 0-368 0,0 0 0 0,0 0 0 16,0 0 1920-16,0 0 304 0,61 31 64 0,-61-31 16 16,55 45-416-16,-55-45-80 0,52 61-16 0,-30-27 0 15,-22-34-240-15,33 68-48 0,-33-68-16 0,23 60 0 16,-23-60-464-16,16 65-112 0,-9-28-16 0,-4-3 0 0,-5-1-768 0,0-3-128 15,-3-1 0-15,-2-1-176 16,-3-3-592-16,-3 1-128 0,-3 0-32 0,-4-1 0 16,-3 0-816-16,-7-3-176 0</inkml:trace>
  <inkml:trace contextRef="#ctx0" brushRef="#br0" timeOffset="61183.67">13232 13889 17503 0,'0'2'1552'0,"0"-2"-1232"0,0 0-320 0,0 0 0 0,0 0 2128 0,-1 0 368 0,1 0 80 0,0 0 16 0,-1 0 528 0,1-2 96 0,1 2 32 0,0-2 0 0,1 2-1728 0,0-4-352 0,2 2-64 0,-1-1-16 0,2-1-192 0,0 1-32 0,2 0-16 0,-1 0 0 0,-6 3-80 0,0 0 0 0,0 0-16 0,0 0 0 0,0 0-192 0,0 0-48 0,53-7 0 0,-53 7 0 15,0 0-192-15,0 0-32 0,0 0-16 0,0 0 0 16,57 7-96-16,-57-7-32 0,0 0 0 0,0 0 0 16,64 12-16-16,-64-12 0 0,0 0 0 0,54 6 0 15,-54-6-128-15,0 0 160 0,57 8-160 0,-57-8 160 16,0 0-160-16,62 6 192 0,-62-6-192 0,0 0 192 15,66 2-16-15,-66-2 0 0,0 0 0 0,62-4 0 0,-62 4 16 16,0 0 16-16,60-4 0 0,-60 4 0 16,0 0-16-16,64-2 0 0,-64 2 0 0,0 0 0 0,59 2-192 0,-59-2 176 15,0 0-176-15,54 2 160 0,-54-2-32 0,0 0-128 16,58 2 192-16,-58-2-64 0,0 0-128 0,57 0 0 16,-57 0 0-16,0 0 128 0,56 0-128 0,-56 0 0 15,0 0 0-15,0 0 128 0,60-2-128 0,-60 2 160 16,0 0-160-16,0 0 160 0,62-6-32 0,-62 6 0 15,0 0 0-15,0 0 0 0,56-10 0 0,-56 10-128 16,0 0 192-16,0 0-64 0,52-6-128 0,-52 6 192 16,0 0-192-16,0 0 192 0,0 0 256 0,50-16 48 15,-50 16 16-15,0 0 0 0,0 0-384 0,0 0-128 16,0 0 0-16,46-10 0 0,-46 10 0 0,0 0 0 0,0 0 0 16,0 0 0-16,0 0 0 0,0 0 0 0,0 0 0 15,0 0 0-15,0 0 0 0,0 0 0 0,0 0 0 0,0 0 0 31,0 0-464-31,0 0-96 0,0 0-16 0,0 0 0 0,0 0 176 0,0 0 16 0,0 0 16 0,0 0 0 32,0 0-352-32,3 20-80 0,-7-18-16 0,-1-1 0 15,1 2-688-15,-1-1-144 0</inkml:trace>
  <inkml:trace contextRef="#ctx0" brushRef="#br0" timeOffset="65268">13405 10595 35759 0,'0'0'3184'0,"0"0"-2544"0,0 0-512 0,0 0-128 0,2-2 1488 0,-1 2 288 0,0-3 48 0,0 3 16 0,1-1-16 0,-1 1 0 0,3-3 0 0,1 0 0 0,1 0-1824 0,2-4-176 0,3 1-128 0,-1-3-16 0,3 0 1392 0,-2 2 272 0,0 1 64 0,-1 2 16 0,-1-2-1888 0,-1 3-384 0,1 0-80 0,0 0-16 0,-3 2 736 0,0 2 208 0,-1 2 0 0,0 0 0 0,-2 3-144 0,0 3 144 0,-2 2 0 0,0 4 0 0,-1 1-192 0,-2 3 192 0,1 0-192 0,-2 4 192 0,1-1-128 0,-1 1 128 0,2 3 0 0,1-3 0 0,1-5 0 0,-1-18 0 0,5 35 0 0,-5-35 0 0,0 0 0 0,0 0-128 0,0 0 128 0,31 42 0 0,-31-42 0 0,0 0 0 0,0 0 0 0,0 0 0 0,0 0-176 0,0 0 32 15,52-6 0-15,-44 0 0 16,-1-2-416-16,0 0-80 0,-2-2 0 0,1 0-16 15,1-6-448-15,-1 1-96 0</inkml:trace>
  <inkml:trace contextRef="#ctx0" brushRef="#br0" timeOffset="65450.63">13648 10248 30687 0,'-13'7'672'0,"9"-2"144"0,0 1 16 0,1-1 48 0,2 0-704 0,0-4-176 0,1 4 0 0,0 3 0 15,1 4 3776-15,0 3 704 0,-1-15 160 0,0 0 32 16,16 38-3968-16,-16-38-704 0,0 0-288 0,0 0 16 16,0 0 64-16,47 41 16 0,-47-41 0 0,0 0 0 31,0 0-928-31,52 22-176 0</inkml:trace>
  <inkml:trace contextRef="#ctx0" brushRef="#br0" timeOffset="65900.56">13888 10606 35007 0,'-2'21'1552'0,"1"-11"320"0,0 2-1488 0,-1 4-384 0,-2-1 0 0,1-1 0 0,1-4 1792 0,1-4 304 16,-1 3 48-16,1 3 16 0,-1 5 192 0,-1 4 32 16,2-5 16-16,2-2 0 0,-1-14-1504 0,0 0-320 15,0 0-48-15,0 0-16 0,0 0-512 0,0 0 0 16,46-11 0-16,-34-4 0 16,2-5-1120-16,1-1-336 0,0-2-64 0,1-2-16 15,0-2 480-15,0 3 96 0,0 0 0 0,0-1 16 16,0 5 384-16,-2 4 80 0,-2 4 16 0,-2 3 0 0,0 3 464 0,-4 5 0 15,0 2 0-15,-6-1 0 0,0 0 640 0,0 0 80 16,15 46 16-16,-14-24 0 0,0-2 240 0,1 4 48 16,-1-1 16-16,-1-23 0 0,6 42-272 0,-6-42-64 15,0 0-16-15,19 44 0 0,-19-44-480 0,0 0-80 16,0 0-128-16,0 0 176 0,54 21-432 0,-42-25-64 0,1-2-32 0,-1-5 0 31,2 0-688-31,-1-1-144 0,1-4-32 0,1-2 0 16,-2-2-176-16,2-2-32 0,0-6-16 0,-3 2 0 15,0 1-2400-15,-1-7-496 0,1-3-80 0,-2-3-32 16,-1-3 1360-16,-3 4 272 0,-1 5 48 0,-1 0 16 0,-3 5 5520 0,-1 4 1120 0,0 7 208 0,-1 4 64 16,-2 8-800-16,1 2-160 0,-1 4-16 0,-1 6-16 15,-1 6-1568-15,0 5-320 0,1 7-64 0,0 2-16 16,0 3-176-16,3 5-16 0,0 5-16 0,1 2 0 16,1 5-224-16,1-1-32 0,2-2-16 0,1-3 0 15,1-2-208-15,0-5-32 0,2 0-16 0,-8-35 0 16,13 53-464-16,-13-53-160 0,16 47 0 0,-16-47 0 15,14 40-1120-15,-14-40-240 0,0 0-32 0,0 0-20560 16</inkml:trace>
  <inkml:trace contextRef="#ctx0" brushRef="#br0" timeOffset="66071.61">14329 10412 27647 0,'-1'-2'2448'0,"0"-1"-1952"0,1 3-496 0,1 3 0 0,0-3 2752 0,2 0 464 0,0 0 96 0,4 0 16 0,-7 0-1648 0,0 0-320 0,53 2-64 0,-53-2-16 0,53 4-768 0,-53-4-176 0,67 3-16 0,-67-3-16 0,79 7-640 0,-79-7-128 0,93 5-32 0,-50-8-19152 0</inkml:trace>
  <inkml:trace contextRef="#ctx0" brushRef="#br0" timeOffset="66450.8">15921 10381 16863 0,'-7'-7'368'0,"4"4"80"0,-1-1 0 0,0 2 48 0,2-2-496 0,-1 4 0 15,0-2 0-15,-4-1 0 0,-1 2 4928 0,-5-4 880 16,-1 4 176-16,-2 1 32 0,-1 4-2752 0,1 2-576 16,-1 2-96-16,-1 6-32 0,-1 5-2224 0,2 3-336 15,-1 4-288-15,3 2 48 0,2 3 560 0,-1 6 128 16,2 12 0-16,2 4 16 0,4 1-112 0,3 1-32 15,5-2 0-15,3-6 0 0,6-5-128 0,-11-42-48 16,31 71 0-16,-31-71 0 0,33 45-144 0,-33-45 0 16,0 0 0-16,69 38 0 15,-69-38-624-15,57 4 0 0,-57-4 0 0,59-14 0 16,-31 2-560-16,4-8-112 0</inkml:trace>
  <inkml:trace contextRef="#ctx0" brushRef="#br0" timeOffset="66818.25">16211 10492 20271 0,'-2'3'1792'0,"-2"1"-1424"0,2 0-368 0,0-2 0 0,1 3 3920 0,-1 1 720 0,-3 5 144 0,-3 10 16 0,1 11-2176 0,-1 3-448 0,1 3-96 0,1 0-16 0,2 2-800 0,2-5-176 0,0-3-16 0,1-6-16 0,1-26-432 0,3 47-96 0,-3-47-16 0,5 37 0 0,-5-37-512 0,0 0 0 0,11 42-192 0,-11-42 48 0,0 0-816 0,0 0-144 0,0 0-48 0,0 0 0 15,0 0-176-15,36-4-32 0,-29-12-16 0,2-2 0 16,0-7-816-16,1-1-176 0,0-5-16 0,0-1-16 16,0 0 592-16,0-3 112 0,0 7 32 0,0-3 0 0,1 5 2368 15,-1 3 496-15,-3 5 80 0,2 2 32 0,-3 3 1248 0,0 5 240 16,-2 7 48-16,-3-2 16 0,2 6-1216 0,-2 0-240 16,0 7-64-16,-1-10 0 0,1 25-192 0,-1-25-32 15,4 32-16-15,-4-32 0 0,0 0-336 0,10 49-64 16,-10-49 0-16,0 0-16 0,16 45-448 0,-16-45-96 15,0 0-16-15,0 0 0 16,17 51-448-16,-17-51-112 0,0 0-16 0,0 0 0 16,8 48-592-16,-8-48-128 0,0 35-32 0,-1-17 0 15,-1 1-32-15,0-3-16 0,-1 2 0 0,0-2-12032 16,0 0-2400-16</inkml:trace>
  <inkml:trace contextRef="#ctx0" brushRef="#br0" timeOffset="67234.71">16785 10210 36863 0,'-7'4'1632'0,"2"1"336"0,1 1-1584 0,0 0-384 0,3-2 0 0,0 2 0 0,-2 4 1216 0,-2 9 176 0,-2 15 16 0,-1 11 16 0,1 8 112 0,1-1 32 0,2 4 0 0,-1-2 0 0,3-1-400 0,0-2-80 0,2 0 0 0,2-7-16 0,0-3-384 0,2-3-80 0,-4-38-16 0,12 60 0 0,-12-60-448 0,0 0-144 0,27 58 0 0,-27-58 0 0,0 0-496 0,0 0-208 0,40 38-32 0,-40-38-16 16,0 0-528-16,0 0-96 0,0 0-32 0,46 5-12864 15,-38-14-2560-15</inkml:trace>
  <inkml:trace contextRef="#ctx0" brushRef="#br0" timeOffset="67434.31">16573 10407 30399 0,'-9'0'1344'0,"4"0"288"0,1 3-1312 0,1-3-320 0,2 2 0 0,1-2 0 16,0 4 2576-16,1-2 448 0,1 4 96 0,-2-6 16 15,0 0-1280-15,0 0-256 0,39 45-64 0,-39-45 0 16,0 0-96-16,58 26-32 0,-58-26 0 0,49 10 0 15,-49-10-320-15,47 6-80 0,-47-6-16 0,55 5 0 16,-55-5-736-16,56 1-128 0,-56-1-128 0,54 3 144 16,-54-3-1328-16,57 9-272 0,-57-9-48 0,60 9-21936 15</inkml:trace>
  <inkml:trace contextRef="#ctx0" brushRef="#br0" timeOffset="67635.99">17668 10314 41471 0,'0'0'1840'0,"0"0"368"0,0 0-1760 0,0 0-448 15,0 0 0-15,-3 32 0 0,2-23 1216 0,1-9 176 16,-2 29 16-16,2-29 16 0,-2 40 368 0,2-40 80 16,-1 35 16-16,1-35 0 0,0 0-1328 0,0 0-272 15,0 0-48-15,6 38-16 16,-6-38-1552-16,0 0-304 0</inkml:trace>
  <inkml:trace contextRef="#ctx0" brushRef="#br0" timeOffset="67785.64">17785 10766 41471 0,'-7'26'1840'0,"7"-26"368"0,-9 28-1760 0,9-28-448 0,-7 20 0 0,7-20 0 15,-6 18 1456-15,-2 1 208 0,-3 9 32 0,-5 13 16 16,-3 0-400-16,0-3-80 0,-1 1-16 0,-2-2 0 15,-1-5-928-15,-1 0-288 0,-2-1 128 0,-3-3-15552 16,0 1-3104-16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18:1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 8218 43711 0,'-1'0'3888'0,"0"-2"-3120"0,-1 1-608 0,-1-2-160 0,4-1 480 0,0 2 64 0,-1-2 16 0,1-1 0 0,1 2-160 0,0-1-16 0,3-2-16 0,4-4 0 0,0-5-128 0,5-4-32 0,2-4 0 16,1-4 0-16,3-3-208 0,-1-1 128 0,1-1-128 0,1-3 0 0,-2-2 0 0,4-2 0 0,0-2 0 0,-2-4 0 0,1 4 0 0,-2 2 0 0,-1-1 0 0,-1 3 0 0,0-1-320 0,0-3 32 0,2-2 16 0,0 3 0 0,-2 6-80 0,-2 3-16 0,0 2 0 0,-2 5 0 0,-2 4 48 0,-2 4 16 0,-1 3 0 0,-3 3 0 0,0 2 32 0,-2 4 0 0,-2 2 0 0,0 4 0 0,-2 1-64 0,-2 0-16 0,1 1 0 0,0 2 0 0,-1 0-464 0,-1 2-80 0,1 0-32 0,-1-1-16864 0</inkml:trace>
  <inkml:trace contextRef="#ctx0" brushRef="#br0" timeOffset="459.91">2154 7453 23951 0,'-2'0'2128'0,"0"0"-1696"0,1 0-432 0,0 0 0 0,0 0 2464 0,1 1 416 0,0 2 64 0,3-3 32 15,1 6-464-15,2 1-80 0,-6-7-32 0,25 33 0 16,-25-33-1120-16,36 51-240 0,-14-21-32 0,4 7-16 16,6 5-144-16,2 5-16 0,3 4-16 0,0-2 0 15,-1-3-480-15,-2 0-80 0,1-2-32 0,-5-3 0 16,-2 1-224-16,-4-7 0 0,-3-4 0 0,0-2 0 16,-21-29 0-16,38 53 0 0,-38-53-144 0,35 44 144 15,-35-44-496 1,29 36 0-16,-29-36 0 0,24 31 0 0,-24-31-64 0,0 0-16 0,0 0 0 0,0 0 0 15,0 0-96-15,0 0-32 0,0 0 0 0,0 0 0 16,0 0-304-16,0 0-64 0</inkml:trace>
  <inkml:trace contextRef="#ctx0" brushRef="#br0" timeOffset="693.4">2301 7241 35935 0,'-5'4'1600'0,"3"-4"320"0,-1 3-1536 0,2-2-384 15,0 1 0-15,1 1 0 0,0-2 1504 0,0 4 224 16,0 5 64-16,0 0 0 0,1 0-592 0,0-1-112 16,1 0-32-16,0 0 0 0,2-4-592 0,-4-5-112 0,0 0-32 0,0 0 0 15,0 0-496-15,0 0-96 0,0 0-32 0,39 33 0 31,-39-33-656-31,0 0-144 0,0 0-32 0,0 0-18288 0</inkml:trace>
  <inkml:trace contextRef="#ctx0" brushRef="#br0" timeOffset="892.7">1919 7729 37775 0,'-5'2'1664'0,"3"-2"368"16,-1 0-1632-16,2 0-400 0,0 0 0 0,1 0 0 16,0 0 1264-16,0-2 160 0,1-5 48 0,0 1 0 0,3-1-640 0,2-2-128 15,3-1-32-15,2-2 0 16,4-1-1152-16,-15 13-224 0,43-28-64 0,-43 28-18688 16</inkml:trace>
  <inkml:trace contextRef="#ctx0" brushRef="#br0" timeOffset="1060.97">2692 7623 30399 0,'-1'4'2704'0,"-1"4"-2160"16,1 0-544-16,0-2 0 0,0 1 2304 0,0-5 336 16,-1 2 80-16,1-1 16 0,0 6-1904 0,-2 1-384 15,3 2-80-15,-8 1-16 16,-8 4-3136-16,3-2-624 0,7-1-128 0,1-3-32 0</inkml:trace>
  <inkml:trace contextRef="#ctx0" brushRef="#br0" timeOffset="1212.74">2448 8145 35007 0,'-3'2'3120'0,"-1"0"-2496"0,3 0-496 0,1-2-128 15,-2 0 1616-15,1 0 304 0,-1 2 64 0,-2 0 16 16,2 1-736-16,-2-2-160 0,3 1-16 0,-1-2-16 15,2 0-928-15,3 0-144 0,1 2 0 0,-4-2-13696 16,0 0-2624-16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9T15:23:55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8154 8407 43247 0,'5'7'3840'0,"1"0"-3072"0,-6-7-608 0,0 0-160 0,30 50 288 0,-30-50 32 0,22 42 0 0,-22-42 0 0,0 0-64 0,23 47 0 0,-9-19 0 0,7 23 0 0,7 15-32 0,5 11-16 0,-1 1 0 0,-1 1 0 0,1 3 0 0,0 1 0 0,4 4 0 0,-3-1 0 0,-1-6-208 0,1-2 128 0,1 1-128 0,-2-3 0 0,-1-6 0 0,-1-4 0 0,0-5 0 0,-1 1 0 0,1-5 144 0,-3 0-144 0,-1 0 128 0,1 4-128 0,4 2 368 0,-1 0-16 0,2 1 0 0,-2-1 0 0,-1-1-80 0,1-4-16 0,-2 4 0 0,-2-7 0 0,0 1-96 0,-2-3-32 0,-3-2 0 0,-1 0 0 0,1-3-128 0,-3-5 128 0,0-4-128 0,-2 1 128 0,1 5-128 0,2-1 0 0,-2 3 0 0,1-2 128 0,0-4-128 0,-2 0 0 0,0-6 0 0,-1 0 0 0,0-4 0 0,-2-1 0 0,1 1 0 0,-14-31 0 15,26 48 0-15,-26-48 0 0,22 39-144 0,-22-39 144 16,0 0-544-1,27 42 0-15,-27-42 0 0,0 0 0 0,0 0-544 16,0 0-128-16,0 0 0 0,0 0-18880 0</inkml:trace>
  <inkml:trace contextRef="#ctx0" brushRef="#br0" timeOffset="598.74">10383 7928 33455 0,'-1'2'2976'0,"0"2"-2384"0,1 2-464 0,1 0-128 0,0 2 1600 0,2 3 288 0,-3-11 64 0,17 42 16 0,3 2-1248 0,8 28-240 0,12 21-48 0,3 11-16 0,3 1-160 0,3 9-48 0,8 14 0 0,0 2 0 0,-6-16-80 0,2 12-128 0,8 14 176 0,0 4-176 0,1-1 208 0,5 9-64 0,7 18-16 0,2 5 0 0,-2-5 128 0,-5-3 0 0,-2-9 16 0,1 1 0 0,4-1-144 0,-7-7-128 0,-7-11 192 0,-5-14-192 0,-4-9 0 0,-7-15 0 0,-5-13 0 0,-1-1 0 0,1-3 224 0,0-7-64 0,0-4-16 0,-1-9 0 0,0-4 32 0,-5-11 0 0,0-6 0 0,-4-9 0 15,-27-35-496-15,50 52-112 0,-50-52-16 0,47 28-12928 16,-47-28-2608-16</inkml:trace>
  <inkml:trace contextRef="#ctx0" brushRef="#br0" timeOffset="2664.29">14857 9499 32255 0,'-2'-1'2864'0,"-1"1"-2288"0,2-2-576 0,0 2 0 0,0-3 2304 0,-2 2 368 0,-1-2 64 0,-2 0 16 0,-1-2-2112 0,-2 0-400 0,0 2-96 0,2 0-16 0,0 3 32 0,-2 1 0 0,1 4 0 0,-1 0 0 0,-1 3-160 0,0 2 0 0,2-1 0 0,1 3 128 0,-3 4-128 0,-2 3 0 0,-3 5 0 0,0 0 0 0,-1 2 0 0,0 3 0 0,0 2 0 0,1-3 0 15,4 3 0-15,3-3 128 0,2-4-128 0,5-3 0 16,2-1 128-16,-1-20-128 0,0 0 128 0,19 40-128 15,-19-40 0-15,0 0 0 0,0 0 0 0,58 15 0 16,-58-15-272-16,0 0-96 0,59-15-16 0,-59 15 0 31,40-22-368-31,-20 10-80 0,-1-2 0 0,-1-1-11200 0,-2 2-2224 0</inkml:trace>
  <inkml:trace contextRef="#ctx0" brushRef="#br0" timeOffset="3897.64">15108 9195 27647 0,'-1'0'2448'0,"0"0"-1952"15,1 0-496-15,0 0 0 0,-2 0 2448 0,2 0 400 0,-1 0 80 0,-1 0 16 0,1 4-1088 0,-1 5-192 0,1 0-64 0,1 10 0 0,1 3-704 0,1 7-160 0,-1 0-32 0,0 5 0 0,0 7 80 0,-2 1 16 0,-1 1 0 0,-1 5 0 0,1-3-208 0,-1 2-32 0,2-3-16 0,0-3 0 0,2-5-352 0,-1-3-64 0,1-4 0 0,0-6-128 16,-1-23 0-16,4 43-320 0,-4-43 32 0,0 0 16 16,7 39-400-1,-7-39-80-15,0 0-16 0,0 0 0 0,0 0 768 0,0 0 0 0,0 0 240 0,0 0-64 16,26-20-1584-16,-19 1-304 0,0-3-64 0,0 0-16 0,2-3 1152 0,-1-1 208 16,-1-2 48-16,0 3 16 0,1 3 368 0,-1 2 0 15,-1 1 0-15,1 3 0 0,-1 4 224 0,-1 2 64 16,-2 8 16-16,0-2 0 0,-1 8 1040 0,1-1 192 15,-2 6 64-15,2 3 0 0,-3-12-1600 0,4 36-256 16,-4-36-64-16,7 53-32 0,-4-24 608 0,1 0 128 16,1 1 32-16,-5-30 0 0,15 48-272 0,-15-48-144 15,0 0 160-15,36 41-160 16,-36-41-256-16,0 0-128 0,0 0-48 0,65 19 0 0,-65-19 1200 0,41-9 224 16,-41 9 48-16,45-20 16 15,-23 5-3424-15,0-1-672 0,0 0-144 0,1-2-16 16,-4 2 704-16,0-3 128 0,0 3 48 0,-6-2 0 15,-1 1 976-15,-2 3 192 0,-2 0 32 0,-2 0 16 0,-2 2 1344 0,-2 0 272 0,-3-1 48 0,0 3 16 16,-3 2 1424-16,-1 0 304 0,-1 2 48 0,-3 0 16 16,1 0-832-16,-1 2-144 0,-1 2-48 0,1 2 0 15,1 2-544-15,-2-1-112 0,1 3-32 0,0 5 0 16,2-1-368-16,0 3-80 0,0 1-16 0,3-3 0 16,0 1 672-16,0 3 128 0,3-3 32 0,0 0 0 15,1-10-1792 1,0 0-368-16,0 0-64 0,0 0-16 0,0 0 448 0,0 0 96 0,0 0 16 0,0 0 0 15,39 34-512-15,-39-34-112 0,0 0 0 0,30-13-16 16,-30 13-800-16,22-10-144 0,-22 10-48 0,0 0 0 16,36-9 1840-16,-36 9 448 0,0 0 0 0,0 0 0 0,0 0 1664 15,53 9 368-15,-53-9 80 0,0 0 0 0,0 0-512 0,0 0-96 16,0 0-32-16,0 0 0 0,27 38-464 0,-27-34-112 16,2 2 0-16,-2-4-16 0,0 2-304 0,1-1-64 15,0-2-16-15,0-1 0 0,1 0-496 0,0-4 0 16,0 2 0-16,1-2 0 15,1-2-640-15,-1-2-192 0,2 2-16 0,-1-3-16 16,1 0-592-16,0-1-112 0,-3-1-32 0,2-1 0 16,0-2-2944-16,1-3-576 0,0 1-128 0,1 0-32 15,0 1 1216-15,0-1 240 0,0 2 48 0,2 0 16 0,-1 4 4720 0,-1 0 928 16,1 4 192-16,-1 1 32 0,-2 4 2624 0,0 1 528 16,-4 0 112-16,0 0 0 0,0 0-2224 0,0 0-448 0,30 41-80 0,-30-41-32 15,0 0-624-15,19 48-128 0,-19-48-32 16,10 37 0-1,-10-37-1808-15,8 38-320 0,-8-38-96 0,6 35-16 0,-6-35 560 0,4 28 128 0,-4-28 0 0,0 0 16 16,3 35-272-16,-3-35 128 0,0 0-128 0,-2 22 0 16,1-16 0-16,0-4 0 0,1 0 0 0,-1-2-144 31,-1 0-272-31,1-4-48 0,0-1-16 0,0-1 0 16,1-1-48-16,-2-3-16 0,4-5 0 0,-1-1 0 0,1 0 208 0,2-3 32 0,1 0 16 0,1-2 0 15,2 1 288-15,-1 1 0 0,2 0 0 0,1 4 0 16,0 1 128-16,1 2 64 0,-1 3 32 0,-1-1 0 15,-9 10 32-15,25-10 16 0,-25 10 0 0,0 0 0 16,37-8-272-16,-37 8-176 0,0 0 32 0,0 0-13088 16,51-4-2608-16</inkml:trace>
  <inkml:trace contextRef="#ctx0" brushRef="#br0" timeOffset="4614.34">17323 9571 23039 0,'1'-5'2048'0,"-2"1"-1648"0,1 3-400 0,-1-1 0 0,-1 2 3008 0,1-4 528 0,-1-1 112 0,-5-2 0 0,0-6-1024 0,-3 3-224 0,-1 0-32 0,-1 4-16 0,-2 4-976 0,0 2-192 0,1 2-32 0,-2 8-16 0,-1 3-672 0,0 0-128 0,-3 8-16 0,1 5-16 0,-1 6-304 0,-1 5 0 0,3 2 0 0,1 2-144 0,2-1-16 0,2-1 0 0,3-1 0 0,4-3 0 0,3-1 160 0,3-3-192 0,3 1 192 0,-4-32-192 15,11 51 192-15,-11-51 0 0,0 0 0 0,32 47-128 16,-32-47 128-16,0 0-208 0,48 17 80 0,-48-17 128 16,0 0-400-16,57-5 32 0,-57 5 16 0,41-12 0 31,-41 12-288-31,40-12-48 0,-40 12-16 0,43-19 0 0,-43 19-384 15,38-22-64-15</inkml:trace>
  <inkml:trace contextRef="#ctx0" brushRef="#br0" timeOffset="4832.24">17723 9689 42383 0,'-6'0'1872'0,"4"0"400"0,-1 0-1824 0,2 0-448 15,1 0 0-15,1 0 0 0,1 0 896 0,1-3 96 16,-3 3 16-16,0 0 0 0,0 0 384 0,42-4 80 16,-42 4 0-16,0 0 16 0,52-3-976 0,-52 3-208 15,0 0-48-15,57-7 0 0,-57 7-480 0,38-6-96 16,-38 6-32-16,0 0 0 16,49-6-832-16,-49 6-160 0,0 0-48 0,0 0-19904 0</inkml:trace>
  <inkml:trace contextRef="#ctx0" brushRef="#br0" timeOffset="5015.06">17792 9862 35935 0,'-15'6'1600'0,"8"-5"320"0,3 2-1536 0,0-2-384 0,3-1 0 0,1 0 0 16,1 0 1344-16,1-1 208 0,-2 1 48 0,0 0 0 15,0 0-48-15,51-15 0 0,-51 15 0 0,46-18 0 16,-46 18-736-16,53-18-160 0,-53 18-16 0,57-15-16 31,-57 15-912-31,59-14-176 0,-59 14-48 0,60-14-20992 0</inkml:trace>
  <inkml:trace contextRef="#ctx0" brushRef="#br0" timeOffset="5298.8">18639 9167 34095 0,'-2'0'3024'0,"1"0"-2416"16,0 0-480-16,1 2-128 0,-1 2 2112 0,1-4 384 15,-4 12 96-15,-1 2 16 0,0 4-496 0,0 5-112 0,0 1-16 0,1 2 0 16,2-1-960-16,2-25-208 0,-4 51-48 0,4-51 0 16,0 47-768-16,0-47-256 0,4 44 0 0,-4-44 0 31,7 36-1248-31,-7-36-256 0</inkml:trace>
  <inkml:trace contextRef="#ctx0" brushRef="#br0" timeOffset="5930.9">19358 9771 31327 0,'-5'-16'1392'0,"3"9"272"0,-1-2-1328 0,2 2-336 0,0 2 0 0,0 1 0 0,-2-6 1824 0,1-2 288 0,-3-10 64 0,-1-3 16 0,-2-1-832 0,1 1-160 0,-1 1-48 0,1 4 0 0,-1 1-720 0,0 9-160 0,0 0-16 0,0 4-16 0,-1 4-112 0,0 4 0 0,3-1-128 0,-1 6 192 0,-3 4-192 0,-1 9-128 0,-3 4 128 0,1 5-208 0,-4 7 48 0,3 2 16 0,0 1 0 0,2 0 0 16,1-1 144-16,2-1 0 0,1-2 0 0,2-5 0 15,0-2-224-15,2-1 32 0,3-5 16 0,0-5 0 16,1-17-32-16,0 0-16 0,5 32 0 0,-5-32 0 16,0 0-112-16,0 0-32 0,0 0 0 0,47-13 0 15,-32 3-576-15,2-4-112 0,2 0-32 0,-2-2 0 16,1 0-416-16,0 0-96 0,-2 1 0 16,0 1-16-16,-1 2 736 0,-2 0 160 0,-13 12 16 0,23-13 16 15,-23 13 1648-15,0 0 336 0,0 0 64 0,0 0 16 0,0 0 672 0,0 0 144 16,0 0 32-16,0 0 0 0,49 35-816 0,-49-35-176 15,0 0-16-15,0 0-16 0,0 0-320 0,19 44-64 16,-19-44-16-16,0 0 0 0,0 0-544 0,0 0-96 16,0 0-32-16,0 0 0 15,42 37-544-15,-42-37-112 0,0 0-32 0,0 0 0 16,0 0-560-16,0 0-112 0,0 0-32 0,55 10-18496 0</inkml:trace>
  <inkml:trace contextRef="#ctx0" brushRef="#br0" timeOffset="6150.43">19727 9069 41471 0,'-3'0'3680'0,"2"0"-2944"0,1 0-592 0,0 3-144 15,0-3 832-15,0 3 144 0,0 0 32 0,-1 3 0 16,1-6 528-16,0 0 96 0,0 0 32 0,6 36 0 15,-6-36-1216-15,0 0-256 0,10 41-32 0,-10-41-16 32,0 0-1200-32,15 47-240 0,-15-47-48 0,0 0-20240 0</inkml:trace>
  <inkml:trace contextRef="#ctx0" brushRef="#br0" timeOffset="6646.25">20282 9473 39615 0,'-1'0'3520'0,"-1"-2"-2816"0,2 2-560 0,0 2-144 0,0-2 1312 0,0 3 224 0,-1-3 64 0,0 4 0 0,1-4-192 0,0 0-48 0,0 0 0 0,0 0 0 0,0 0-800 0,0 0-176 0,0 0-16 0,0 0-16 0,0 0-1328 0,31 42-272 0,-31-42-48 0</inkml:trace>
  <inkml:trace contextRef="#ctx0" brushRef="#br0" timeOffset="6781.19">20286 9919 13823 0,'-5'7'1216'0,"5"-7"-960"0,-5 9-256 0,5-9 0 0,0 0 5968 0,0 0 1152 15,0 0 240-15,-5 16 32 0,5-16-4752 0,-5 18-944 16,5-18-192-16,-8 24-32 0,3-12-800 0,-1 0-160 16,0 1-16-16,-4 0-16 15,-1 5-896-15,-3-2-176 0</inkml:trace>
  <inkml:trace contextRef="#ctx0" brushRef="#br0" timeOffset="7614.03">15313 10846 29487 0,'-2'-1'2624'0,"1"-2"-2112"0,0 1-512 0,1 1 0 0,0-2 2368 0,0-1 352 0,0-2 80 0,-2-2 16 0,4 0-1008 0,0 0-192 0,4 5-32 0,-6 3-16 0,0 0-512 0,0 0-96 0,45 41-32 0,-45-41 0 0,26 47-240 0,-26-47-48 0,26 57-16 0,-26-57 0 0,18 54-336 0,-10-27-64 0,-1 2-16 0,-1-1 0 0,0-2-208 0,-3-1 0 16,-1-5 0-16,0-2 0 0,-2-3-192 0,1-4-48 15,-2-2 0-15,1-3 0 16,-2-3-256-16,1-6-48 0,1 1-16 0,-1-5 0 16,2-2-80-16,-1-5-32 0,1-3 0 0,2-3 0 15,-2 0 128-15,0-2 32 0,0-3 0 0,1-3 0 0,1-7 288 0,1-3 64 16,2-3 16-16,2 4 0 0,0 1 144 0,2 5 0 0,1 5-144 0,1 1 144 16,-3 7 0-16,1 4 0 0,1 2 0 0,-1 6 0 15,-10 6-352-15,0 0 48 0,0 0 16 0,0 0 0 31,52 0-464-31,-52 0-80 0,0 0-32 0,0 0-17216 0</inkml:trace>
  <inkml:trace contextRef="#ctx0" brushRef="#br0" timeOffset="8165.35">15677 11057 26719 0,'1'3'1184'0,"0"-3"240"16,1 0-1136-16,0 0-288 0,-1-3 0 0,2 3 0 15,1-2 2752-15,2-2 480 0,2 1 96 0,6-7 32 16,3-1-1840-16,4-3-368 0,0-1-80 0,-1 2-16 16,0-4-768-16,-4 3-160 0,0 1-128 0,-4 2 192 0,0 2-352 0,-2 0-64 15,-4 0-16-15,-3 3 0 16,1 0-512-16,-4 2-96 0,-1 0-32 0,-2 2 0 16,0 0-464-16,-5 0-112 0,1-1-16 0,-3 2 0 15,-2 1 544-15,-2-2 96 0,-3-1 32 0,-2 2 0 0,-1-1 800 0,2 2 0 16,-1 0 192-16,2 2-48 0,2 2 704 0,4 4 144 15,2 2 32-15,3 3 0 0,1-2-320 0,4 4-64 16,1 1-16-16,0-16 0 0,5 37 64 0,-5-37 16 16,10 39 0-16,-10-39 0 0,16 46-128 0,-16-46-32 15,20 46 0-15,-20-46 0 0,23 39-304 0,-23-39-64 16,0 0-16-16,43 35 0 0,-43-35-160 0,0 0 0 0,52 4 0 0,-52-4 0 16,36-10-272-16,-36 10-48 0,37-25 0 0,-17 7 0 31,-1-1-1136-31,0-3-224 0,1-2-48 0,1-7-16 15,0 3-2464-15,0-7-480 0,2 1-112 0,-2-5 0 16,0-1 352-16,-3-2 80 0,1-2 16 0,-4 2 0 0,-3 5 4736 0,-2 2 960 0,-4 5 192 0,-2 6 48 16,-1 3 4112-16,-1 5 832 0,-2 2 176 0,0 6 16 15,-2 2-2816-15,1 3-560 0,-1 3-112 0,-2 5-32 16,-1 1-1472-16,1 7-288 0,1 0-64 0,-2 3-16 16,2 5-464-16,-1 5-112 0,2 3-16 0,0 5 0 15,2 5-224-15,-2-2-48 0,2 4-16 0,0-3 0 16,0 0-304-16,2-3-176 0,0-3 192 0,0-5-192 15,-2-27 0-15,8 46 0 0,-8-46 0 0,15 43 0 16,-15-43-416-16,0 0-192 0,26 48-32 0,-26-48-16 16,0 0-752-16,0 0-128 0,0 0-48 0,0 0-19344 15</inkml:trace>
  <inkml:trace contextRef="#ctx0" brushRef="#br0" timeOffset="8348.4">16063 10826 30399 0,'0'0'2704'0,"0"0"-2160"0,1 1-544 0,-1-1 0 0,0 0 2192 0,0 0 336 0,0 0 64 0,0 0 16 0,0 0-816 0,64-1-176 0,-64 1-16 0,49-8-16 0,-49 8-640 0,44-8-128 0,-44 8-32 0,45-11 0 0,-45 11-560 0,40-10-224 0,-40 10 176 0,40-7-176 0,-40 7-832 0,0 0-256 0,51-6-48 0</inkml:trace>
  <inkml:trace contextRef="#ctx0" brushRef="#br0" timeOffset="8714.33">16440 10776 38703 0,'-6'6'1712'0,"2"-3"352"15,2 1-1648-15,-1 1-416 0,2-1 0 0,0 0 0 0,-1-1 1216 0,0 6 176 0,-1 4 16 0,1 8 16 16,1 2-240-16,0-1-48 0,1-22-16 0,2 43 0 15,-2-43-368-15,7 39-80 0,-7-39-16 0,0 0 0 16,0 0-464-16,23 40-192 0,-23-40 128 0,0 0-128 16,0 0-352-16,0 0-160 0,0 0-16 0,43-2-16 15,-32-8-544-15,0-2-96 0,-1-4-32 0,0 0 0 16,-1-2-352-16,-1 1-80 0,0 1-16 0,-2-3 0 16,-1 4-640-16,-3 3-144 0,1 1-32 0,-2 2 0 0,-1 3 2880 0,0 2 576 15,0 4 112-15,-1-2 32 0,1 4 1056 0,-1 0 192 16,-1 3 64-16,2-5 0 0,0 0-1200 0,0 0-224 15,6 35-48-15,-6-35-16 0,0 0-112 0,0 0-32 16,18 50 0-16,-18-50 0 0,0 0-288 0,17 38-48 16,-17-38-16-16,0 0 0 0,0 0-144 0,0 0-48 15,34 42 0-15,-34-42 0 0,0 0-256 0,0 0 0 16,0 0 0-16,0 0-144 16,0 0-480-16,48 0-80 0,-48 0-32 0,0 0 0 15,23-12-352-15,-23 12-64 0,14-10 0 0,-10 4-12352 0,0 2-2448 0</inkml:trace>
  <inkml:trace contextRef="#ctx0" brushRef="#br0" timeOffset="9048.68">16779 10873 15663 0,'0'0'1392'0,"0"0"-1120"0,0 0-272 0,0 0 0 0,0 0 3472 16,0 0 640-16,0 0 128 0,0 0 32 0,0 0-1024 0,32 51-208 0,-32-51-32 0,0 0-16 0,0 0-1648 0,26 51-320 0,-26-51-64 0,0 0 0 0,0 0-336 0,11 35-64 0,-11-35-16 0,0 0 0 0,0 0-352 0,0 0-64 0,0 0 0 0,0 0-128 0,0 0 0 0,0 0-272 0,0 0 16 0,4-6 16 16,-4-5-304-16,1-4-64 0,-1-1-16 0,2-5 0 0,0 1 304 0,0-4 48 15,2 0 16-15,0-1 0 0,2 3 256 0,-1 1 0 16,1 1 0-16,0 4 0 0,0 2 0 0,2 1 0 15,-2 3 0-15,-1 4 144 0,0 2 96 0,-5 4 16 16,0 0 0-16,0 0 0 0,0 0-256 0,0 0 0 16,0 0 128-16,0 0-128 15,0 0-448-15,45 39-144 0,-45-39-32 0,0 0-18672 0</inkml:trace>
  <inkml:trace contextRef="#ctx0" brushRef="#br0" timeOffset="9448.11">17125 10808 36863 0,'0'0'3264'0,"0"0"-2608"0,0 0-528 0,0 0-128 16,0 0 1440-16,0 0 256 0,0 0 48 0,0 0 16 15,0 0 32-15,43 28 0 0,-43-28 0 0,0 0 0 16,15 51-736-16,-15-51-144 0,0 41-16 0,-2-22-16 15,-2 2-528-15,0-1-96 0,4-20-32 0,-6 34 0 16,6-34-464-16,-5 23-80 0,5-23-32 0,-4 15 0 16,4-15-736-16,0 0-128 15,-3 7-48-15,1-8 0 0,2-4 48 16,0-2 0-16,3-3 0 0,-1-5 0 0,2-5 336 0,1-2 80 0,2-2 16 0,1 1 0 0,2-5 496 16,-2-1 96-16,2 4 32 0,0-1 0 0,1 4 544 0,-1 4 128 15,0 2 0-15,0 1 16 0,0 5 352 16,-10 10 64-16,16-10 16 0,-16 10 0 0,0 0-48 0,0 0 0 15,0 0 0-15,0 0 0 0,46 44-144 0,-46-44-16 16,11 38-16-16,-11-38 0 0,9 44-48 0,-9-44-16 16,6 54 0-16,-6-54 0 0,3 55-272 0,-3-28-48 15,2 2-16-15,-1-1 0 0,-1-2-336 0,0-26-128 16,2 47 0-16,-2-47 0 16,3 41-1072-16,-3-41-208 0,0 0-32 0,6 36-21328 0</inkml:trace>
  <inkml:trace contextRef="#ctx0" brushRef="#br0" timeOffset="10531.43">18697 10913 21183 0,'2'-4'1888'0,"1"3"-1504"0,-1-2-384 0,-1 1 0 0,2 1 2688 0,-1-2 448 0,4-1 112 0,-6 4 16 0,0 0-656 0,40-14-128 0,-40 14-32 0,0 0 0 0,0 0-1376 0,57 27-288 0,-57-27-48 0,0 0-16 0,21 54-160 0,-21-29-48 0,-1-3 0 0,-4 4 0 0,-3-1-128 0,-2 3-16 0,-3 1-16 0,-4 1 0 0,-3 0-48 0,-3-1-16 15,0-1 0-15,-1 1 0 0,0-5-96 0,-1-4 0 16,2-5-16-16,0-4 0 0,3-2-176 0,3-7 0 16,1-2 0-16,2-6 0 0,3-4-128 0,4-5-64 15,2-4-16-15,3-6 0 0,3-7-64 0,4-5-16 16,1-5 0-16,5-8 0 0,3-4 128 0,3-8 32 0,1 0 0 15,5-1 0-15,-1 1 128 0,3 4 0 0,-2 5 0 0,-1 5 0 16,-3 7 0-16,-2 4 0 0,-2 5 0 0,-2 3 0 16,-4 7 0-16,-4 1 0 0,-1 10 144 0,-4 2-144 15,-2 3 368-15,-5 6-48 0,-1 2 0 0,-2 2 0 16,-1 2 144-16,-4 7 32 0,-4 3 0 0,0 2 0 16,-1 2-96-16,0 5-16 0,1-3 0 0,1 7 0 15,1 5-80-15,2 1-32 0,2 3 0 0,5-1 0 16,4 2-16-16,4-5-16 0,5 1 0 0,-5-35 0 15,21 63-32-15,-21-63 0 0,35 58 0 0,-35-58 0 16,43 51 0-16,-43-51 0 0,42 40 0 0,-42-40 0 16,42 31 80-16,-42-31 16 0,0 0 0 0,63 36 0 15,-63-36-32-15,0 0 0 0,62 25 0 0,-62-25 0 0,0 0-96 0,60 16-32 16,-60-16 0-16,0 0 0 0,51 15 240 0,-51-15 32 16,0 0 16-16,0 0 0 0,0 0-320 0,52 16-112 15,-52-16 0-15,0 0 0 16,0 0-336-16,0 0-64 0,0 0-16 0,0 0 0 15,0 0-64-15,0 0-16 0,0 0 0 0,0 0 0 16,0 0-592-16,0 0-128 0,0 0-32 0,0 0 0 16,-6 12-304-16,0-14-64 0,0-4-16 0,3 3-19488 15</inkml:trace>
  <inkml:trace contextRef="#ctx0" brushRef="#br0" timeOffset="10931.12">19540 10814 23951 0,'6'-16'1056'0,"-3"10"224"0,0-4-1024 15,0 4-256-15,-1-1 0 0,0 1 0 0,0 0 2912 0,2-9 528 0,2-2 96 0,-1-5 32 0,-1-1-1456 0,-3 6-272 0,-4 3-64 0,-2 6-16 0,-2 4-544 0,-4 2-96 0,-3 4-32 0,-2 4 0 0,-1 3-176 0,-4 4-32 0,-3 6-16 0,0 3 0 0,-2 3-512 0,0 1-96 0,1 5-32 0,4-1 0 0,4 0-224 0,2 1 0 0,2 3 0 0,2-1 0 16,5-3 0-16,1-2 144 0,5 3-144 0,0-31 128 0,5 57 64 16,-5-57 16-16,15 45 0 0,-15-45 0 0,0 0 112 0,33 40 32 15,-33-40 0-15,0 0 0 0,51 19 144 16,-51-19 16-16,0 0 16 0,58-2 0 0,-58 2-144 0,41-10-48 15,-41 10 0-15,41-15 0 0,-41 15-336 0,41-18 128 16,-41 18-128-16,37-17 0 0,-37 17 0 0,33-16-240 16,-33 16 48-16,31-14 0 15,-31 14-720-15,28-14-144 0,-28 14-32 0,24-10 0 16,-24 10-256-16,0 0-48 0,31-10-16 0,-31 10-13104 16,0 0-2624-16</inkml:trace>
  <inkml:trace contextRef="#ctx0" brushRef="#br0" timeOffset="11150.35">20230 10795 44223 0,'0'0'3936'0,"0"0"-3152"0,0 0-624 0,0 0-160 15,0 0 608-15,0 0 96 0,0 0 0 0,0 0 16 16,0 0 688-16,0 0 128 0,0 0 16 0,0 0 16 15,43 28-1440-15,-43-28-272 0,0 0-64 0,0 0-16 16,11 45-1152 0,-11-45-224-16,0 0-64 0,-3 37-19632 0</inkml:trace>
  <inkml:trace contextRef="#ctx0" brushRef="#br0" timeOffset="11281.84">20291 11098 39615 0,'0'0'1760'0,"0"0"352"15,0 0-1680-15,0 0-432 0,0 0 0 0,0 0 0 16,0 0 1088-16,-4 29 144 0,4-29 32 0,-11 24 0 0,1-7 112 0,-1 1 32 15,0 2 0-15,-4-2 0 0,2 5-832 0,-3-4-176 16,-1 2-16-16,-2-1-16 16,1-1-1200-16,4-7-224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tif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79" y="6312861"/>
            <a:ext cx="46281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 Slides – Credit 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544824" y="1068960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7FB11-08C5-805A-B5FB-182775A64B5E}"/>
                  </a:ext>
                </a:extLst>
              </p14:cNvPr>
              <p14:cNvContentPartPr/>
              <p14:nvPr/>
            </p14:nvContentPartPr>
            <p14:xfrm>
              <a:off x="5470560" y="1326600"/>
              <a:ext cx="5800680" cy="49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7FB11-08C5-805A-B5FB-182775A64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1200" y="1317240"/>
                <a:ext cx="5819400" cy="50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9BAEF7-0AD3-5459-D5A1-447CE4484A9F}"/>
                  </a:ext>
                </a:extLst>
              </p14:cNvPr>
              <p14:cNvContentPartPr/>
              <p14:nvPr/>
            </p14:nvContentPartPr>
            <p14:xfrm>
              <a:off x="10944720" y="3428640"/>
              <a:ext cx="887400" cy="44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9BAEF7-0AD3-5459-D5A1-447CE4484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5360" y="3419280"/>
                <a:ext cx="90612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503282"/>
              </p:ext>
            </p:ext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EC28E6-F256-14AE-23D3-183AFDE60068}"/>
                  </a:ext>
                </a:extLst>
              </p14:cNvPr>
              <p14:cNvContentPartPr/>
              <p14:nvPr/>
            </p14:nvContentPartPr>
            <p14:xfrm>
              <a:off x="1019520" y="1785240"/>
              <a:ext cx="8954280" cy="81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EC28E6-F256-14AE-23D3-183AFDE60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160" y="1775880"/>
                <a:ext cx="8973000" cy="8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C5E5-E2F4-C727-B1BB-EF49ECB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81" y="290053"/>
            <a:ext cx="10515600" cy="715294"/>
          </a:xfrm>
        </p:spPr>
        <p:txBody>
          <a:bodyPr/>
          <a:lstStyle/>
          <a:p>
            <a:r>
              <a:rPr lang="en-US" dirty="0"/>
              <a:t>TO DO </a:t>
            </a:r>
            <a:br>
              <a:rPr lang="en-US" dirty="0"/>
            </a:br>
            <a:r>
              <a:rPr lang="en-US" dirty="0"/>
              <a:t>ENDIAN slides then pointer casts…., then do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5AA8-B018-9FB3-83E2-68570930B0B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4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DAA8AF-FC76-421C-A2D6-5D398129F090}"/>
                  </a:ext>
                </a:extLst>
              </p14:cNvPr>
              <p14:cNvContentPartPr/>
              <p14:nvPr/>
            </p14:nvContentPartPr>
            <p14:xfrm>
              <a:off x="3597480" y="3675600"/>
              <a:ext cx="2805480" cy="132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DAA8AF-FC76-421C-A2D6-5D398129F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8120" y="3666240"/>
                <a:ext cx="2824200" cy="13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1307159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34091" y="4966553"/>
            <a:ext cx="823982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FAD6B2-D462-AEBC-9CF1-D465F01A949D}"/>
                  </a:ext>
                </a:extLst>
              </p14:cNvPr>
              <p14:cNvContentPartPr/>
              <p14:nvPr/>
            </p14:nvContentPartPr>
            <p14:xfrm>
              <a:off x="686520" y="2606760"/>
              <a:ext cx="308880" cy="37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FAD6B2-D462-AEBC-9CF1-D465F01A9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160" y="2597400"/>
                <a:ext cx="32760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5601-9AEA-7F9C-57BF-4634FA79CAA6}"/>
                  </a:ext>
                </a:extLst>
              </p14:cNvPr>
              <p14:cNvContentPartPr/>
              <p14:nvPr/>
            </p14:nvContentPartPr>
            <p14:xfrm>
              <a:off x="2935440" y="2854080"/>
              <a:ext cx="4375800" cy="152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5601-9AEA-7F9C-57BF-4634FA79CA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6080" y="2844720"/>
                <a:ext cx="4394520" cy="15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52093</TotalTime>
  <Words>6733</Words>
  <Application>Microsoft Office PowerPoint</Application>
  <PresentationFormat>Widescreen</PresentationFormat>
  <Paragraphs>1337</Paragraphs>
  <Slides>49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Regular</vt:lpstr>
      <vt:lpstr>CMU Bright</vt:lpstr>
      <vt:lpstr>Arial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  <vt:lpstr>TO DO  ENDIAN slides then pointer casts…., then do numbers</vt:lpstr>
      <vt:lpstr>Extra Slides</vt:lpstr>
      <vt:lpstr>Memory Size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2504</cp:revision>
  <cp:lastPrinted>2022-10-19T02:08:05Z</cp:lastPrinted>
  <dcterms:created xsi:type="dcterms:W3CDTF">2018-10-05T16:35:28Z</dcterms:created>
  <dcterms:modified xsi:type="dcterms:W3CDTF">2024-04-29T16:10:07Z</dcterms:modified>
  <cp:category/>
</cp:coreProperties>
</file>