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ink/ink1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tags/tag41.xml" ContentType="application/vnd.openxmlformats-officedocument.presentationml.tags+xml"/>
  <Override PartName="/ppt/ink/ink18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61"/>
  </p:notesMasterIdLst>
  <p:handoutMasterIdLst>
    <p:handoutMasterId r:id="rId62"/>
  </p:handoutMasterIdLst>
  <p:sldIdLst>
    <p:sldId id="2727" r:id="rId2"/>
    <p:sldId id="2519" r:id="rId3"/>
    <p:sldId id="2520" r:id="rId4"/>
    <p:sldId id="2811" r:id="rId5"/>
    <p:sldId id="2756" r:id="rId6"/>
    <p:sldId id="2553" r:id="rId7"/>
    <p:sldId id="2757" r:id="rId8"/>
    <p:sldId id="2554" r:id="rId9"/>
    <p:sldId id="2758" r:id="rId10"/>
    <p:sldId id="2628" r:id="rId11"/>
    <p:sldId id="2759" r:id="rId12"/>
    <p:sldId id="2629" r:id="rId13"/>
    <p:sldId id="2555" r:id="rId14"/>
    <p:sldId id="2760" r:id="rId15"/>
    <p:sldId id="2627" r:id="rId16"/>
    <p:sldId id="2761" r:id="rId17"/>
    <p:sldId id="2715" r:id="rId18"/>
    <p:sldId id="2762" r:id="rId19"/>
    <p:sldId id="2732" r:id="rId20"/>
    <p:sldId id="2630" r:id="rId21"/>
    <p:sldId id="2415" r:id="rId22"/>
    <p:sldId id="2702" r:id="rId23"/>
    <p:sldId id="2416" r:id="rId24"/>
    <p:sldId id="1818" r:id="rId25"/>
    <p:sldId id="2720" r:id="rId26"/>
    <p:sldId id="2420" r:id="rId27"/>
    <p:sldId id="2763" r:id="rId28"/>
    <p:sldId id="2692" r:id="rId29"/>
    <p:sldId id="2725" r:id="rId30"/>
    <p:sldId id="2733" r:id="rId31"/>
    <p:sldId id="2666" r:id="rId32"/>
    <p:sldId id="2461" r:id="rId33"/>
    <p:sldId id="2736" r:id="rId34"/>
    <p:sldId id="1858" r:id="rId35"/>
    <p:sldId id="2822" r:id="rId36"/>
    <p:sldId id="2439" r:id="rId37"/>
    <p:sldId id="2735" r:id="rId38"/>
    <p:sldId id="2548" r:id="rId39"/>
    <p:sldId id="2764" r:id="rId40"/>
    <p:sldId id="2717" r:id="rId41"/>
    <p:sldId id="2418" r:id="rId42"/>
    <p:sldId id="2672" r:id="rId43"/>
    <p:sldId id="2633" r:id="rId44"/>
    <p:sldId id="2428" r:id="rId45"/>
    <p:sldId id="2719" r:id="rId46"/>
    <p:sldId id="2425" r:id="rId47"/>
    <p:sldId id="2813" r:id="rId48"/>
    <p:sldId id="2534" r:id="rId49"/>
    <p:sldId id="2539" r:id="rId50"/>
    <p:sldId id="2818" r:id="rId51"/>
    <p:sldId id="2742" r:id="rId52"/>
    <p:sldId id="2814" r:id="rId53"/>
    <p:sldId id="2703" r:id="rId54"/>
    <p:sldId id="2755" r:id="rId55"/>
    <p:sldId id="2817" r:id="rId56"/>
    <p:sldId id="2816" r:id="rId57"/>
    <p:sldId id="2820" r:id="rId58"/>
    <p:sldId id="2589" r:id="rId59"/>
    <p:sldId id="2749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47" autoAdjust="0"/>
    <p:restoredTop sz="97532"/>
  </p:normalViewPr>
  <p:slideViewPr>
    <p:cSldViewPr snapToGrid="0" snapToObjects="1">
      <p:cViewPr varScale="1">
        <p:scale>
          <a:sx n="83" d="100"/>
          <a:sy n="83" d="100"/>
        </p:scale>
        <p:origin x="30" y="273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4/22/2024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04:04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14284 4384 24927 0,'0'0'2224'0,"4"-7"-1776"0,1 5-448 0,-3-4 0 0,2 4 2144 0,-4 0 352 0,0 2 64 0,4-3 0 0,-2 1-880 0,5-6-176 0,-1 3-32 0,-2 1-16 0,1 2-752 0,5-2-128 0,-5 4-48 0,5-2 0 0,-5 4-368 0,5 2-160 0,3-2 128 0,-13-2-128 0,0 0 0 0,0 0 0 0,0 0 0 0,0 0 0 0,62 58 0 0,-62-58 0 0,0 0 0 0,0 0 0 0,17 55 0 0,-17-38 0 0,-2-4-128 0,-2 2 128 0,-1 0 0 0,-1 4 288 0,-7-1-48 0,0 3-16 0,1 0 16 0,-3-1 0 0,-2 3 0 0,0-1 0 0,4-1-240 0,-6 0 0 0,4-2 0 0,2-4 0 0,2-2 1600 0,-2-4 256 0,3-1 64 0,1-5 16 0,0-3-3328 0,1-3-656 0,1-5-144 0,-3-1-32 0,5-1 1712 0,-1-7 320 0,-2 1 192 0,1-3-192 0,3 0 192 0,-1-5 0 0,1-1 0 0,-2-1-128 0,2 0 128 0,4 1 0 0,-3 3 0 0,1-1 0 0,2-1 0 0,0-3 224 0,2 3-48 0,5-2-16 0,-1 1 32 0,7-1 0 0,-4-1 0 0,6 1 0 0,0 7-192 0,-1-5 0 0,1 1 0 0,3 3 0 0,-1-3 0 0,0-1 0 15,2 9 0-15,-2-4 0 0,2 6 0 0,-4 1 0 16,2 3 0-16,-6 3 0 0,4 3 0 0,-2 3-144 15,-13 0 144-15,0 0-208 16,0 0-560-16,0 0-128 0,0 0 0 0,81 9-11104 16,-81-9-2208-16</inkml:trace>
  <inkml:trace contextRef="#ctx0" brushRef="#br0" timeOffset="754.42">14673 3967 27647 0,'0'0'2448'0,"-4"0"-1952"0,4 4-496 0,0-4 0 0,-2 2 2224 0,2 1 336 0,-1 1 80 0,-1 7 16 0,-4 6-928 0,-2 6-192 0,-1 5-48 16,3 4 0-16,-7-2-608 0,6 4-128 0,-3 4-32 0,-3-1 0 0,2 6-80 0,-2 1-32 0,3 4 0 0,-5 7 0 0,0 7-160 0,-2 7-16 0,-3 9-16 0,-3 4 0 0,-1-1-192 0,-1-2-32 0,5-8-16 0,-3-7 0 0,2 0-176 0,-1 0 0 0,1 7 0 0,-1-7 0 0,7-2 0 0,0-3 0 0,0-3 0 0,5-11 0 0,1-4-240 0,-1-7-16 0,1-6-16 0,3-3 0 0,4-10-112 0,1-2-32 0,1-5 0 0,0-1 0 0,0-7-192 0,3 0-32 0,3-4-16 0,0-1 0 0,-3-5-240 0,7-5-64 0,1 0 0 0</inkml:trace>
  <inkml:trace contextRef="#ctx0" brushRef="#br0" timeOffset="1001.95">14568 5019 32255 0,'-6'4'1424'0,"2"-4"304"15,4 2-1392-15,-5 0-336 0,5 0 0 0,0 2 0 0,-4 1 2000 0,4 1 336 0,0 9 64 0,-6 7 16 16,6 3-1296-16,0 5-256 0,0 2-48 0,2 0-16 16,2 0-224-16,0 0-64 0,-2-2 0 0,5-2 0 15,-7-28-80-15,0 0-32 0,25 64 0 0,-25-64 0 16,0 0-112-16,0 0-32 0,0 0 0 0,0 0 0 15,80 37-128-15,-63-42-128 16,0-10 192-16,-2-2-192 0,0 0 0 0,-2-7 0 16,-1 5 0-16,1-8 0 0,-2 1 0 0,2-4-176 15,-1-2 0-15,1-5 0 0,-2-1-144 0,-3 2-16 16,-3 6-16-16,-5 2 0 0,0 4 144 0,-5 3 16 0,-5 4 16 0,1 2 0 16,-6 6 176-16,0-1 0 0,-4 3 0 0,0 5 0 15,4 2 0-15,-4 0 0 0,4 2 0 0,-2-1 0 16,6 7 0-16,-4 0-160 0,6-3 160 0,-1 5 0 15,6-7-384-15,-1 3 48 0,5 3 0 0,0-3 0 32,0 0-288-32,5-1-48 0,1-1-16 0,3 0-18368 0</inkml:trace>
  <inkml:trace contextRef="#ctx0" brushRef="#br0" timeOffset="1435.49">15342 4525 25791 0,'4'-20'1152'0,"-2"10"224"0,1-3-1104 0,-3 4-272 0,0 7 0 0,-3-4 0 0,3 2 2528 0,-2-1 448 0,-2-5 96 0,-2 1 0 0,1-1-1120 0,-5 3-224 0,-3 5-64 0,0 2 0 0,2 6-832 0,-4 3-160 0,0 4-32 0,-4 6-16 0,2 4-176 0,0 3-16 0,-5 8-16 0,7 0 0 0,-4 3-112 0,4 4-32 0,0 6 0 0,2 0 0 0,3 0 0 0,4-1 0 0,6 1 0 0,-3-10 0 0,3-37 0 0,7 70 0 0,-7-70 0 0,21 65 0 0,-21-65-96 0,0 0-32 0,0 0 0 0,81 59 0 0,-81-59-144 0,0 0 0 0,96 0 0 0,-96 0 0 0,73-21-256 0,-34 8-96 0,3-8-16 0,-7 4 0 0,3-2-304 0,0-1-64 16,-5-3-16-16,1 3 0 0,-4-5-208 0,2 6-32 0,-4 1-16 0,-1 3-18464 15</inkml:trace>
  <inkml:trace contextRef="#ctx0" brushRef="#br0" timeOffset="28432.56">23504 5585 3679 0,'0'0'320'16,"0"0"-320"-16,0 0 0 0,0 0 0 0,0-4 848 0,0 2 112 0,0 1 0 0,0-5 16 0,0 0 608 0,0-3 112 0,0-1 32 0,0 1 0 0,0 0 832 0,0 3 160 0,2-3 32 0,-2 3 16 0,4 2 64 0,-4-1 16 0,0-3 0 0,0 2 0 0,1 3-864 0,1 1-192 0,0-6-16 0,2 3-16 0,-2 3-896 0,2-2-176 0,-4 0-48 0,3 2 0 0,3 2-256 0,-2-3-48 0,1 3-16 0,1 3 0 0,-6-3-96 0,0 0-32 0,0 0 0 0,0 0 0 0,0 0-192 0,0 0 176 0,0 0-176 0,81 40 160 16,-81-40-160-16,0 0 0 0,0 0 0 0,0 0 0 0,0 0 0 0,0 0 0 0,0 0 0 0,58 62 0 15,-58-62 0-15,0 15 128 0,-4-6-128 0,2 1 0 16,-5-1 192-16,-1 1-32 0,-1 1-16 0,0-4 0 16,-5 3-144-16,3-3 192 15,-2 1-192-15,-2-5 192 0,0 3-192 0,2 0 0 0,-8-1 0 0,4-1 0 16,2-2 0-16,0-2-192 0,0 0 32 0,2-2 16 15,2-2-128-15,1-1-32 0,1-1 0 0,-1-3 0 16,10-1 16-16,-3-5 0 0,6 2 0 0,-1-2 0 16,2 2 144-16,5-2 144 15,1-6-208-15,1-5 80 0,6 0 128 0,-2-1 0 0,0 1 0 0,0 2-128 16,2-1 128-16,-2-3-192 16,4 0 192-16,0-2-192 0,1 2 64 0,-1-1 0 0,0 5 0 0,2-4 0 15,-3 5-64-15,1 2 0 0,0 1 0 0,0 1 0 16,-4 4-80-16,0 4-32 0,-6 1 0 0,-9 10 0 15,0 0 304-15,0 0 0 0,0 0 0 0,0 0 0 16,0 0 0-16,0 0 304 0,0 0-48 0,0 0 0 16,30 62 128-16,-32-39 32 0,-7 5 0 0,2 8 0 15,-1 5 48-15,-5 6 16 0,-2 6 0 0,0 5 0 16,-2 2 32-16,-4 2 16 0,2 0 0 0,-5 2 0 16,1-2 48-16,3-2 16 0,-3-5 0 0,-1 7 0 0,-3 9-96 0,-1-3-32 0,4 3 0 0,-2-7 0 31,5-6-192-31,6-7-32 0,-2-6-16 0,6-7 0 15,1-4-224-15,1-6 0 0,3-8 0 0,1-3 0 16,3-5-240-16,0-3-80 0,2-3-32 0,0-4 0 16,2-2-144-1,0-2-16-15,-1-4-16 0,5-3 0 0,-2-3 800 0,1-3 176 0,3-2 16 0,1-1 16 16,-3-1-1696-16,3-4-352 0,1 1-64 0,-1-3-16 16,1 1 432-16,-1-1 96 0,2 3 16 0,4-1-16880 15</inkml:trace>
  <inkml:trace contextRef="#ctx0" brushRef="#br0" timeOffset="28798">23707 6017 23039 0,'-6'15'1024'0,"2"-5"192"0,-1-1-960 0,5 1-256 0,-4-5 0 0,4-1 0 16,-4 5 3776-16,2 6 720 0,2 12 144 0,-3 8 32 0,1 5-2432 0,2-1-464 0,0-1-112 0,0-38 0 0,7 54-496 0,-7-54-80 0,0 0-32 0,0 0 0 0,0 0-544 0,0 0-96 0,75 42-32 0,-75-42 0 0,34-21-384 0,-15 4 0 0,2-2 0 0,-2-1 0 0,-1-5-256 0,1-1-96 0,-4 0-16 0,-2 1 0 0,-3 3-112 0,-1 1-32 0,-3-3 0 0,-1 7 0 0,-5 2 176 0,-5 1 16 0,-3 3 16 0,1 2 0 0,-3 3 304 0,-3 0-128 0,2 3 128 0,-2 3 0 0,-2 0 0 0,-4 0 0 0,0 0 0 0,4 3 0 0,0-1 0 0,2 2-128 0,0-4 128 0,3 2 0 0,5-2-384 0,3 0 16 0,-2 4 16 0,-2-4 0 0,6 0-224 0,0 0-64 0,0 0 0 0,0 0 0 0,0 0-800 0,0 0-160 0</inkml:trace>
  <inkml:trace contextRef="#ctx0" brushRef="#br0" timeOffset="29549.27">24222 5269 16575 0,'0'-2'1472'0,"0"-1"-1168"15,0 3-304-15,0 0 0 0,0 0 2864 0,-2 0 512 16,2 0 96-16,-4 0 32 0,4 0-96 0,-6 3-16 15,3 5 0-15,-3 5 0 0,2 6-2048 0,1 5-400 16,1 10-96-16,-6 8-16 0,6 8 48 0,-3 7 0 16,1 1 0-16,-6 6 0 0,5 0-16 0,-3 0 0 0,1-10 0 0,-1 6 0 15,3 4-96-15,-1-4-32 16,6-1 0-16,0-11 0 0,0-4-432 0,0-44-96 0,15 62-16 0,-15-62 0 16,0 0-336-16,0 0-80 15,0 0-16-15,30 58 0 0,-22-58-352 0,-3-6-80 0,1-3-16 0,0-1 0 16,1-6-32-16,-1-1-16 0,-3-8 0 0,3-3 0 15,-6 4 176-15,4-5 48 0,-4-3 0 0,2 2 0 0,-2 8 304 0,4-3 64 16,-4-1 16-16,3-2 0 0,3-2 128 0,0 7 0 16,-1-1 128-16,3 5-128 0,-3 4 352 0,1 6 0 15,0 3 0-15,-3 4 0 0,-3 2-16 0,0 0 0 16,0 0 0-16,0 0 0 16,0 0 32-16,0 0 0 0,0 0 0 0,47 72 0 15,-47-72-16-15,0 0 0 0,21 65 0 0,-21-65 0 16,0 0-80-16,23 68-16 0,-23-68 0 0,0 0 0 15,18 56-112-15,-18-56-16 0,0 0-128 0,15 53 192 0,-15-53-192 0,0 0-128 16,0 0 128-16,19 54-208 16,-19-54-240-16,0 0-32 15,0 0-16-15,0 0 0 0,0 0-352 0,0 0-80 0,0 0-16 0,0 0 0 16,0 0-304-16,0 0-64 0,0 0-16 0,0 0-18128 0</inkml:trace>
  <inkml:trace contextRef="#ctx0" brushRef="#br0" timeOffset="30669.77">24746 5912 11967 0,'0'0'1072'0,"-2"0"-864"0,2 0-208 0,0-4 0 0,0 4 2176 0,0-2 384 0,0-1 64 0,-4-1 32 0,3-2 928 0,-1-5 192 0,2 2 48 0,-2-1 0 0,2-1-1776 0,-4 0-336 0,2-1-80 0,2 3-16 0,0-2-912 0,0 3-192 0,-4-1-48 0,4-1 0 0,0 3-192 0,-5-1-32 0,5 5-16 0,-4 3 0 0,-2-4-48 0,3 4-16 0,-7 4 0 0,5-3 0 0,-5 7 0 0,1 1 0 0,-1 1 0 0,-3 1 0 0,6 2 32 0,-3 0 0 0,1 2 0 0,1 2 0 0,-1 6 112 0,1 5 16 0,-1 6 16 0,0 3 0 0,-1 3 48 0,5-2 0 0,3-5 0 0,2-4 0 15,0-29-80-15,9 48-16 0,-9-48 0 0,0 0 0 16,0 0-128-16,0 0-32 16,0 0 0-16,0 0 0 0,90 15-128 0,-76-30 0 0,1-3 144 0,0-5-144 15,-2 2 0-15,2-3 0 0,0 0 0 0,-6-5 0 16,4 5-288-16,-1-4 32 0,1-6 0 16,2 0 0-16,-4-7-64 0,2 1 0 0,0-3 0 0,-3 0 0 15,-3-2 32-15,1-2 0 16,-2-2 0-16,-3 2 0 0,-3 4 48 0,0-4 16 0,0 2 0 0,-3-4 0 15,-1 7 224-15,2 5-176 0,-4 7 176 0,2-2-160 16,4 5 160-16,-5 9 0 0,5-1 0 0,-4 4-128 16,-2 5 128-16,3 5 0 0,-1 3 0 0,2 4 0 15,-5 0 256-15,1 3 16 0,0 7 16 0,1 3 0 16,1 2 112-16,-2 5 32 0,2 8 0 0,-1 6 0 16,5 5 16-16,-4 4 16 0,0 10 0 0,2 3 0 15,-3 2 48-15,1 4 16 0,4-2 0 0,-6-7 0 0,6-8 64 16,-3 0 16-16,6 1 0 0,-1-1 0 15,-2-47-336-15,15 76-64 0,-15-76-16 0,27 69 0 16,-27-69-368-16,0 0-80 0,50 79 0 0,-50-79-16 31,0 0-608-31,60 56-112 0,-60-56-32 0,0 0 0 0,0 0 0 0,83 21 0 0,-83-21 0 16,0 0 0 0,57-17 0-16,-57 17 0 0,33-26 0 0,-33 26-18368 0</inkml:trace>
  <inkml:trace contextRef="#ctx0" brushRef="#br0" timeOffset="31922.01">23611 6728 7359 0,'0'-2'656'0,"0"0"-528"0,4 2-128 0,-4-4 0 0,0 4 1584 0,0-4 272 0,5 3 64 0,-1-9 16 0,2-3 928 0,-1-2 176 0,1 2 32 0,2-2 16 0,-3 3-128 0,1 3-16 0,1 0-16 0,-5-3 0 0,4 3-1024 0,-2 0-208 0,-1 5-32 0,3-4-16 0,-2 3-624 0,-4-1-128 0,5 4-32 0,-1 2 0 0,2-2-160 0,-6 2-48 0,0 0 0 0,0 0 0 0,0 0-288 0,0 0-64 0,0 0-16 0,62 53 0 0,-62-53-160 0,0 0-128 0,0 0 144 0,0 0-144 0,30 71 0 0,-30-71 0 0,0 0 0 0,4 49 0 0,-8-30 0 0,-2-4 0 0,1 2 0 0,-5-2 0 0,1-2 0 0,-1-2-192 15,-3-1 48-15,2-1 0 0,2-5-128 0,-6 2-32 16,5-6 0-16,-3 0 0 0,4 0 0 0,-1-6 0 16,1-2 0-16,-2-3 0 0,1 2-16 0,5-6-16 15,-5 2 0-15,6-6 0 0,-1-4-48 0,1-3 0 16,0 1 0-16,4-3 0 0,4-4 80 0,0 6 16 16,1-2 0-16,5 3 0 0,-1-1 160 0,2 4 128 15,3 1-192-15,-3 4 192 0,6 0 0 0,-2 2 0 0,-4 4 0 16,6 1 0-16,-6 1 256 0,-11 9 48 0,0 0 16 0,0 0 0 15,0 0-16-15,72-6 0 0,-72 6 0 0,0 0 0 0,0 0-48 0,0 0-16 16,0 0 0-16,62 62 0 16,-62-62-16-16,0 0 0 0,13 51 0 0,-13-51 0 0,0 0 48 0,2 51 16 15,-6-27 0-15,-2 4 0 0,1-1 64 0,-5 1 16 16,-5 10 0-16,0 1 0 0,-4-1 96 0,3-5 32 16,-5 11 0-16,-2-1 0 0,3 4-96 0,-9 2-16 0,5-6 0 0,0 0 0 15,3-7-192-15,2 0-64 0,0-3 0 0,1-3 0 16,8-7-128-16,1 1 0 0,-1-5 0 0,5-4 0 47,-1 0-416-47,-1-2-16 0,5-7 0 0,2 3 0 0,-4-9-144 0,4 2-16 0,0-2-16 0,0-2 0 15,4-3-128-15,-4-5-32 0,5-3 0 0,5-2 0 16,-1-7-192-16,6 1-64 0,0-7 0 0,4 0-18112 16</inkml:trace>
  <inkml:trace contextRef="#ctx0" brushRef="#br0" timeOffset="32213">23870 6979 35935 0,'-3'14'1600'0,"1"-9"320"0,-2 1-1536 0,4 0-384 0,0-3 0 0,-4 1 0 0,4 2 1696 0,-2 7 272 0,-1 4 48 0,1 9 16 0,0 0-576 0,0 1-112 0,2-27-32 0,2 43 0 0,-2-43-336 0,0 0-64 0,0 0-16 0,22 58 0 0,-22-58-448 0,0 0-80 0,0 0-32 0,0 0 0 0,0 0-336 0,0 0 0 0,83 0 0 0,-66-13 128 0,0 2-288 0,0-6-48 0,0 0-16 0,0 0 0 0,-6 2-144 0,2 0-16 0,-4-4-16 0,-3 4 0 0,-2 2 80 0,-2-2 0 0,-4 4 16 0,2-2 0 0,-8 1 64 0,1 3 16 0,3-1 0 0,-5 1 0 0,-1 2-32 0,-5-1-16 0,0 4 0 0,2-3 0 0,0 5-32 0,2-4 0 0,1 2 0 0,5 4 0 0,-5-3-160 0,6 3-48 0,-1-2 0 0,1 2 0 15,4 0-112-15,-2 0-16 0,4 0-16 0,2 0 0 16,-4 2-1136-16,5-2-240 15</inkml:trace>
  <inkml:trace contextRef="#ctx0" brushRef="#br0" timeOffset="35035.97">24370 6538 22111 0,'0'-4'1968'0,"0"2"-1584"0,0-2-384 0,0 3 0 0,0 1 2048 0,0 0 336 0,0-4 64 15,0-2 16-15,0 1-64 0,0 1-16 0,0-2 0 0,4 4 0 0,-4 2-1296 0,2 0-256 0,2 0-48 0,-1 2-16 0,-3-2-64 0,0 0-32 0,0 0 0 0,0 0 0 0,0 0-48 0,17 53-16 0,-17-53 0 0,0 0 0 0,8 54-192 0,-8-54-32 0,0 55-16 0,-4-20 0 0,2 1-48 0,-2 2 0 0,-1-1 0 0,-3 1 0 0,3 1-128 0,-1-5-48 0,2 0 0 0,-1-4 0 0,1-4-144 0,0-1 0 0,2-8 0 0,2-17 0 0,0 28-416 0,0-21-16 0,0-7 0 0,0 0 0 16,0 0-144-16,0 0-48 0,0 0 0 0,11-15 0 15,-3 4 112-15,-6-4 32 0,5-2 0 0,-1-2 0 0,0 1 192 0,-1-1 32 0,3-4 16 0,-3 3 0 16,1-3 240-16,2 2 0 0,-3 3 0 0,1-1-144 16,1 4 144-16,-1 2 128 0,0 1-128 0,-1-1 176 0,3 4 128 0,-6-1 16 15,5 5 16-15,-7 5 0 0,0 0-16 0,0 0 0 16,0 0 0-16,0 0 0 0,0 0-16 0,0 0-16 16,0 0 0-16,0 0 0 0,40 66 0 0,-40-66 0 15,0 0 0-15,11 62 0 0,-11-62-80 0,9 45-16 16,-9-45 0-16,8 41 0 0,-8-41-192 0,0 0 144 15,9 55-144-15,-9-55 128 0,0 0-128 0,0 0-256 0,10 46 64 0,-10-46 16 32,0 0-528-32,0 0-96 0,0 0-32 0,0 0 0 15,0 0-336-15,0 0-80 0</inkml:trace>
  <inkml:trace contextRef="#ctx0" brushRef="#br0" timeOffset="35821.75">24793 6696 14735 0,'0'0'1312'0,"-4"0"-1056"0,4 0-256 0,-2 0 0 0,2 0 2784 0,0 0 496 0,-3 3 112 0,1-1 0 0,0 4 256 0,0 2 32 0,-4 5 16 0,6 4 0 0,-3 5-2272 0,3-1-448 0,0 5-80 0,-4 0-32 0,4 4-144 0,0 1-16 0,0 1-16 0,0-6 0 0,4-2-144 0,-4-3-32 0,0-21 0 0,0 0 0 0,0 0-256 0,18 47-64 0,-18-47-16 0,0 0 0 0,0 0-176 0,0 0 0 0,0 0 0 0,0 0 0 0,40-25 0 0,-31 10-224 0,1-1 48 0,-1-1 16 0,-3 0-176 0,3 2-48 0,1-6 0 0,-1 2 0 0,-3 0-64 0,3-3-32 0,0 1 0 0,4-1 0 0,-7 1 112 0,4 2 32 0,-5 0 0 0,-1 4 0 16,2 2 192-16,-3 2 144 0,-1 3-192 0,2 3 192 0,-4 3 0 0,0 0 0 15,0 0 128-15,-4 4-128 0,4 2 432 0,-2 1-16 16,2 5 0-16,0 3 0 0,-3-4 0 0,3 4 0 0,0 8 0 15,-2-2 0-15,2 0-80 0,0 5-16 0,0-3 0 0,0 1 0 16,0-22-48-16,5 46-16 0,-5-46 0 0,6 37 0 16,-6-37-96-16,0 0-32 0,0 0 0 0,0 0 0 15,0 0-272-15,0 0-64 16,0 0-16-16,0 0 0 16,0 0-576-16,0 0-112 0,73 23-32 0,-73-23 0 15,0 0-528-15,38-29-96 0</inkml:trace>
  <inkml:trace contextRef="#ctx0" brushRef="#br0" timeOffset="47408.65">26291 7239 22111 0,'0'0'1968'0,"0"-2"-1584"0,0 0-384 0,0 0 0 0,0 2 2240 0,0 0 352 0,0-7 80 0,2 1 16 0,1-3 32 0,3-3 16 0,2-1 0 0,-1 2 0 0,3 2-1568 0,-1-1-304 0,0 1-64 0,5 3-16 0,-5 2-208 0,-9 4-64 0,0 0 0 0,0 0 0 0,0 0-256 0,0 0-64 0,0 0-16 0,0 0 0 0,0 0-48 0,0 0 0 0,68 47 0 0,-72-32 0 0,0 0 64 0,2-1 16 0,-7 1 0 0,3 0 0 0,-1 0-48 0,-3 0-16 0,1-2 0 0,-2-4 0 0,1 3-144 0,1-5 0 0,-3-1 0 0,3-3 0 16,0 3-192-16,-1-10-64 0,1 4 0 0,-1-5-16 47,5-1-160-47,-5-7-16 0,1 0-16 0,2-4 0 15,1-8-32-15,4 1 0 0,-2-2 0 0,4-3 0 0,4-3 80 0,2-1 16 0,-1-3 0 0,5 2 0 16,-1 4 192-16,4-4 32 0,2 0 16 0,4-1 0 16,-8 10 160-16,8-1 0 0,0-2 0 0,0 3 128 15,0 1 128-15,5 1 48 0,-5 5 0 0,5 3 0 16,-24 15 80-16,0 0 0 0,55-23 16 0,-55 23 0 0,0 0-16 0,0 0-16 15,0 0 0-15,0 0 0 16,80 41 16-16,-80-41 16 0,0 0 0 0,23 55 0 0,-23-55 112 0,6 51 0 0,-4-25 16 0,-4 6 0 16,-4-2 96-16,-1 4 16 0,-3 3 0 0,-5 3 0 15,0 1-64-15,0 4-16 0,-4-3 0 0,-3 3 0 16,1 5-144-16,-7 3-32 0,0 0 0 0,-1 5 0 16,3 4-192-16,-2-2-32 15,4 0-16-15,-1-5 0 0,6-6-144 0,4-4 0 0,6-6 0 0,-1-7 0 16,7-2 0-16,-1-9-192 0,2-4 32 0,4-8 16 15,2-3-416-15,-1-6-80 0,3-8 0 0,3-3-16 32,3-4-176-32,1-4-48 0,0-9 0 0,-2 4 0 15,3-1-80-15,1-1 0 0,-2-6-16 0,7-2 0 16,-1-2-240-16,0 1-64 0,-4 6 0 0,4-1-17984 0</inkml:trace>
  <inkml:trace contextRef="#ctx0" brushRef="#br0" timeOffset="47698.2">26614 7425 21423 0,'-15'21'464'0,"9"-14"112"0,6-1 0 0,-3-1 32 0,3-5-480 0,0 2-128 0,-6 6 0 0,2 3 0 16,-1 6 4528-16,-3 4 880 0,1 7 176 0,-1 0 48 16,2-2-3456-16,3 6-704 0,3-4-128 0,0-3-16 15,0-25-144-15,3 49-32 0,-3-49 0 0,0 0 0 0,0 0-240 0,29 60-48 16,-29-60-16-16,0 0 0 0,0 0-432 0,0 0-96 0,0 0 0 0,73 15-16 31,-73-15-304-31,0 0-256 0,39-25 64 0,-39 25 0 0,23-22-80 0,-10 9-16 0,-4-2 0 0,-1 0 0 31,0 3-112-31,-3 1-32 0,-1 0 0 0,-2 1 0 16,2-1-80-16,-8 4 0 0,2 1-16 16,-2-2 0-16,0 3 64 0,3 1 16 0,-7 2 0 0,0-3 0 15,1 1-80-15,-4 2-16 0,1-2 0 0,1-1 0 16,0 1 0-16,-1-2 0 0,1 2 0 0,3-3 0 16,-1 1-160-16,1 1-48 0,2-1 0 0,2 0-11840 15,2 3-2368-15</inkml:trace>
  <inkml:trace contextRef="#ctx0" brushRef="#br0" timeOffset="48269.13">27244 7588 26719 0,'-6'0'1184'0,"2"-3"240"0,2 1-1136 0,1-2-288 15,-1 4 0-15,2-4 0 0,0 0 2288 0,0-1 400 16,0-1 64-16,-4-7 32 16,2 2-1312-16,2-4-256 0,-4 2-48 0,-1 1-16 15,5 3-576-15,-8-2-128 0,1 3-32 0,-3-1 0 16,1 3 48-16,-1 2 16 0,1 1 0 0,-4 1 0 16,3 4-96-16,-1 1-32 0,2 1 0 0,-1 2 0 15,5-1-144-15,-5 5-16 0,3 3-16 0,1 4 0 0,-5 2-48 0,7 3-128 16,-2-1 192-16,-1 7-64 0,5-4 64 0,-2 5 0 15,4-1 0-15,0-4 0 0,4-3 48 16,-4 1 16-16,0-22 0 0,0 0 0 0,0 0 0 0,0 0 16 16,0 0 0-16,0 0 0 0,0 0-80 0,83 10 0 15,-70-29-16-15,4-2 0 0,-4 1-176 0,2-3 0 16,-2 1 0-16,2-8 128 0,4-4-352 0,-4-2-80 0,4-2-16 0,0-1 0 31,-1 0-304-31,-3-3-64 0,4 3-16 0,-7-1 0 0,3-7 0 0,-2 4 0 0,0-4 0 0,-6 4 0 0,1 3 288 0,-2 5 48 16,-3 3 16-16,-3 4 0 0,-3 7 352 0,3 2 0 15,-6 0 0-15,0 8 0 16,3 2 512-16,-7 5 80 16,4 4 16-16,-3 4 0 0,5 1 128 0,-5 7 32 15,0 4 0-15,-1 3 0 0,1 6-160 0,-1 1-32 16,3 6 0-16,3-2 0 0,-2 4-64 0,3 3-32 16,3 5 0-16,3 1 0 0,-3 2-16 0,6 4 0 15,0 2 0-15,3-2 0 0,-5-6 112 0,-4-43 32 16,21 79 0-16,-21-79 0 0,28 79-320 0,-28-79-64 0,34 58-16 0,-34-58 0 31,0 0-928-31,0 0-192 0,80 47-48 0,-80-47 0 0,0 0-176 0,55-11-32 0,-55 11-16 0,41-21 0 16,-41 21-304-16,43-30-64 0</inkml:trace>
  <inkml:trace contextRef="#ctx0" brushRef="#br0" timeOffset="52084.14">26417 8391 10127 0,'0'0'896'0,"0"-4"-704"0,0 2-192 0,0 2 0 0,0-2 1856 0,0 0 320 0,0-3 80 0,0-3 16 0,4-3 400 0,-4-4 80 0,1 2 0 0,3-6 16 0,0 0-656 0,2 4-128 0,-1 0-16 0,-1 0-16 0,2 2-448 0,-1 0-96 0,3 2 0 0,-3 1-16 0,-1 1-592 0,-2 3-112 0,2 6-32 0,-2 0 0 0,1 2-64 0,1 4-16 0,-2 1 0 0,2 3 0 0,0-1-128 0,-4 0-48 0,0-9 0 0,0 0 0 0,0 0-176 0,0 0-32 0,30 68-16 0,-30-68 0 0,0 0-176 0,0 0 0 0,0 0 0 0,22 58 128 0,-22-47-128 0,0 1 0 0,-4-1 0 0,-1 2 0 0,-3-2 0 0,-3 3 0 16,-4 1 0-16,-4-2 0 0,2 2 0 0,-3 4 0 15,-1-10 0-15,2 0 0 0,-3-3 0 0,1 0 0 16,2-3 0-16,0-6 0 0,4-1 0 0,2-2 0 16,2-3 0-16,3-2 0 0,6-4-272 0,-1-6 16 15,3 4 0-15,5-7 0 0,5-1-48 0,3 3 0 16,6-8 0-16,-4 1 0 15,4 3 96-15,5 0 16 0,0-2 0 0,1-1 0 0,3-1 192 0,0 2-192 16,-3 4 192-16,3-1-192 16,-4 3 192-16,-3 3 0 0,1 4 0 0,-22 15-144 0,29-15 144 0,-29 15 0 15,0 0 0-15,0 0 0 0,0 0 1024 0,0 0 192 16,0 0 48-16,24 62 0 16,-31-41-1472-16,-1 5-304 15,-1 4-48-15,-5 6-16 0,5-1 896 0,-6 3 160 0,0 7 32 0,2 2 16 0,-2-4-80 0,0 0-32 16,2 6 0-16,-6-5 0 0,4 1-80 0,0-2-16 15,-4-2 0-15,4-1 0 0,-4-1-128 0,4 2-48 0,-4-3 0 0,1-2 0 16,3-1-144-16,-2-1 0 0,2 0 144 0,0 0-144 0,-1-6 0 0,1 2 0 31,2-2 0-31,2-3 0 0,2-6 0 0,-1-2 0 0,3-4 0 0,1-4 0 0,2-3-192 0,2-3-64 16,2-3-16-16,0-5 0 16,4 1-384-16,2-5-80 0,-1-6-16 0,9 0 0 15,-3-8-272-15,4-3-48 0,7-4-16 0,3-4-19008 0</inkml:trace>
  <inkml:trace contextRef="#ctx0" brushRef="#br0" timeOffset="52384.73">26565 8737 9215 0,'-5'9'816'0,"1"-1"-656"0,0-1-160 0,2-1 0 0,-2-1 5264 0,1-1 1024 0,1 2 208 0,-2 7 32 0,-2 0-2688 0,3 8-560 0,-3 7-96 0,6-4-32 0,0-1-1632 0,0-23-336 0,0 0-64 0,15 54-16 0,-15-54-432 0,0 0-96 0,0 0 0 0,0 0-16 0,0 0-272 0,0 0-48 0,81 32-16 0,-81-32 0 0,0 0-224 0,0 0 0 0,69-13 0 0,-69 13 0 0,0 0 0 0,42-19 0 0,-42 19 0 0,19-15 0 0,-14 6 0 0,1 0-240 0,1-1 80 0,-7-3 16 0,0 2-144 0,0 1-32 0,0-5 0 0,-3 2 0 16,-1 0-128-16,-2-2-16 0,1 0-16 0,-3 0 0 0,0 0-64 0,-1-2-16 0,0 6 0 0,-1 1 0 0,1-1 928 0,0 3 176 31,-5 3 32-31,3 5 16 15,2-4-1552-15,-4 4-320 0,7 4-64 0,-4-4-16 0,5 4 784 0,1 1 176 16,-2-1 16-16,6 2 16 16,-3-1-624-16,3 1-128 0,0-6-32 0,0 0-16064 0</inkml:trace>
  <inkml:trace contextRef="#ctx0" brushRef="#br0" timeOffset="52889.92">27046 8425 4607 0,'0'0'400'0,"0"0"-400"16,0 0 0-16,0 0 0 0,0 0 4496 0,-3 0 816 0,3 0 176 0,0 0 16 16,0 0-720-16,3 3-160 0,-3 3-16 0,0-6-16 15,0 0-2992-15,0 0-576 0,0 49-128 0,0-49-32 16,-5 43-48-16,5-43-16 0,-10 58 0 0,3-26 0 15,-1 2-96-15,5-4-32 0,-3 0 0 0,6-30 0 16,-10 51-192-16,10-51-32 16,0 0-16-16,6 53 0 0,-6-53-224 0,0 0-32 15,0 0-16-15,0 0 0 0,0 0-160 0,0 0 0 16,0 0 0-16,0 0 0 16,81 24 0-16,-62-33 0 0,1-6 0 0,-1-4-176 0,6-2-64 0,-3-1-16 0,3-3 0 0,-1-3 0 31,0-2-208-31,1 2-48 0,-3 0-16 0,-5-1 0 15,0 5 16-15,-2 1 16 0,-5 1 0 0,-1 3 0 0,0 6 176 0,-7-2 16 0,2 2 16 0,-4 3 0 16,0 5 288-16,0 1-160 0,-4 2 160 0,2 2-128 16,-5 2 272-16,1 5 64 15,1-1 16-15,-1 5 0 0,-1 2 112 0,1 1 32 0,2 1 0 0,2-4 0 16,-1 6-32-16,3-17 0 0,0 0 0 0,-6 51 0 0,6-51-144 0,0 0-16 16,6 64-16-16,-6-64 0 15,0 0-32-15,9 63 0 0,-9-63 0 0,0 0 0 16,0 0-128-16,28 74 192 0,-28-74-192 0,0 0 192 15,0 0-192-15,0 0-256 0,0 0 64 0,68 47 16 32,-68-47-320-32,0 0-64 0,0 0-16 0,52-15 0 15,-52 15-160-15,34-27-32 0,-34 27-16 0,45-32-19536 0</inkml:trace>
  <inkml:trace contextRef="#ctx0" brushRef="#br0" timeOffset="57771.95">23660 9082 26719 0,'0'-3'2368'0,"0"-1"-1888"0,0 2-480 0,0 2 0 0,4-4 2272 0,-4 2 352 0,3-1 80 0,-1-3 16 0,4-2-1008 0,1-3-208 0,3 2-32 0,1-1-16 0,2 5-784 0,-3 1-160 0,-10 4-16 0,0 0-16 0,0 0-32 0,0 0 0 0,0 0 0 0,0 0 0 0,0 0-64 0,0 0 0 0,73 53-16 0,-73-53 0 0,0 0-160 0,0 0-16 0,0 0-16 0,0 0 0 0,13 67-176 0,-20-54 128 0,-1 2-128 0,-1 0 128 0,-1-1-128 0,1-5 0 0,-1-1 0 0,1 1 0 0,-4-2 0 0,-4 1 0 0,0-1 0 0,2-5 0 0,-4 0-160 0,4-2-64 0,0-4-16 0,0-5 0 16,6 3-208-16,-1-3-32 0,-3-6-16 0,8-6 0 15,-5-1 32-15,6-1 0 0,3-1 0 0,1-4 0 0,5 3 80 0,-1-5 0 16,5 8 16-16,6-3 0 0,-3 1 160 0,1 5 16 0,0 0 16 0,2 0 0 31,0 4 176-31,4 0 0 0,-4 2 0 0,4 2-128 0,-4 0 128 0,-2 3 0 0,2 2 0 0,0 3 0 16,-15 3 0-16,0 0 192 0,0 0-32 0,0 0-16 15,0 0 144-15,0 0 32 0,0 0 0 0,0 0 0 16,56 67 48-16,-56-67 16 0,0 38 0 0,0-21 0 16,0 0 32-16,0 0 16 0,0 9 0 0,-4 0 0 0,1 6-80 0,1 2-16 31,-6 0 0-31,3 0 0 0,-5 3-144 0,-1 3-16 0,-2 7-16 0,-6 5 0 0,4 3-160 0,-8-4 0 16,3-6 0-16,-3 4 0 0,3 1 0 0,-5-1 0 31,1 4 0-31,-1-10 0 0,8-4 0 0,2-1 0 0,0-4 0 0,6-4 0 15,0-6-192-15,-1-7-80 16,5-5-16-16,1-5 0 0,2-7-352 0,4-4-80 0,2-7-16 0,5-6 0 16,0-4-592-16,6-7-112 0</inkml:trace>
  <inkml:trace contextRef="#ctx0" brushRef="#br0" timeOffset="58070.63">23818 9447 21183 0,'-6'9'1888'0,"-1"3"-1504"15,5-7-384-15,-2 1 0 16,2 1 3648-16,-2 3 672 0,-1 9 128 0,-9 11 32 16,3 9-2048-16,2 6-384 0,1-3-96 0,6-9-16 15,2-1-976-15,0-32-208 0,0 0-48 0,0 0 0 0,0 0-288 0,0 0-64 16,0 0-16-16,62 59 0 0,-62-59-208 0,0 0-128 16,51-23 128-16,-34 8-128 15,0-2 0-15,0-5 0 0,-2-1-160 0,-4-3 160 0,6-1-432 0,-7 1 32 16,-1 2 0-16,-2-3 0 0,1 3 0 0,-8 3 0 15,0 2 0-15,0 6 0 0,-8 2 144 0,1 2 48 16,-2 3 0-16,-5 0 0 0,3 4 80 0,-2 4 128 16,0 0-208-16,-2 2 80 0,3-2-48 0,-1 2 0 0,4-1 0 0,-4 3 0 15,5-2-144-15,1 1-16 0,5-3-16 0,2 0 0 32,0 4-512-32,0-4-96 0,2 0-32 0,-2-2-16672 0</inkml:trace>
  <inkml:trace contextRef="#ctx0" brushRef="#br0" timeOffset="58522.32">24306 9693 14735 0,'0'4'1312'0,"2"-4"-1056"0,2 0-256 0,-4-2 0 0,2 0 3328 0,0-4 592 16,3 3 128-16,5-10 32 0,-1-6-688 0,8-4-144 15,0-3-32-15,2-4 0 0,-4 0-2224 0,0 0-448 16,0-2-96-16,0-2 0 16,-2 2-272-16,0 0-48 0,-2 0-128 0,-1 4 192 0,3-6-192 0,-4 0-192 15,-3 2 48-15,0 2 0 16,-1 2-272-16,-1 0-48 0,-4 2-16 0,-4-3 0 15,-1 1-432-15,-1 4-96 0,-3 1-16 0,3 4 0 16,-3 1 496-16,-1 1 80 0,1 0 32 0,-1 6 0 16,5 1 560-16,-5 6 112 0,7 2 32 0,-3 2 0 0,-1 6 544 0,1-2 128 15,0 3 0-15,1 3 16 0,1-3-352 0,0 8-80 16,-2 4-16-16,1 6 0 0,-1 3-48 0,2 6-16 16,-1 5 0-16,1 4 0 0,-2 4-64 0,3 0-16 15,3 4 0-15,-6-4 0 0,6-2-64 0,-4-4-32 16,4-1 0-16,0-3 0 0,0-37-160 0,6 68-128 15,-6-68 144-15,13 56-144 0,-13-56 0 0,0 0 0 0,0 0 0 0,39 78 0 16,-39-78-208-16,0 0-144 0,0 0-32 0,0 0 0 31,81 37-432-31,-81-37-80 0,0 0-32 0,72-7-11840 0,-72 7-2368 0</inkml:trace>
  <inkml:trace contextRef="#ctx0" brushRef="#br0" timeOffset="59070.51">24928 9477 911 0,'-2'-9'0'0,"2"3"0"0,-3 0 0 0,3-1 0 0,-4 3 4752 0,4-2 880 0,-2 1 160 0,2-5 32 0,-6-8-720 0,3-3-160 0,-3-2-16 0,-1 5-16 0,1 3-3312 0,0 5-672 0,-3 1-128 0,1 3-32 0,3 6-352 0,-5 2-80 0,5 6-16 0,-5 1 0 0,1 6-176 0,-1 0-144 0,5 8 192 0,-5-3-192 0,1 5 128 0,3 3-128 0,-1 4 0 0,-1 3 0 0,1-3 128 0,1 2-128 0,2-4 144 0,3 0-144 0,-3-1 224 0,4-3-48 0,0-26-16 0,0 0 0 0,5 49-32 0,-5-49 0 0,0 0 0 0,0 0 0 15,0 0-128-15,0 0 128 0,0 0-128 0,57-25 128 16,-46 3-128-16,2-5 0 0,2-1 0 0,0 0 0 15,-1 0-448-15,1-4 48 16,0-2 0-16,1-2 0 16,0 3-160-16,-5-7-16 0,6-1-16 0,-6 1 0 15,2-3-208-15,-3 6-32 0,-5-1-16 0,5 0 0 16,-5 5-304-16,-1-1-48 0,-4 2-16 0,0 4 0 0,0 5 928 0,-4 8 288 0,2 0-160 0,-7 6 160 16,5-1 1024-16,-5 6 304 0,3 2 48 0,1 8 16 15,-3-4-432-15,2 6-96 0,1 1-16 0,1 2 0 16,-2 6-288-16,1 4-64 0,1 1-16 0,-2 8 0 15,-1 4-32-15,5 0-16 0,-2 4 0 0,0 1 0 16,2 8-96-16,2 2-16 0,-3 0 0 0,3-2 0 16,0-2 48-16,0 0 0 0,0 4 0 0,0-4 0 15,3-2 0-15,-3-43 0 0,16 89 0 0,-16-89 0 0,20 65-368 0,-20-65 0 16,0 0 0-16,42 62 0 16,-42-62-656-16,0 0-48 0,0 0-16 0,0 0 0 15,88 23-304-15,-88-23-48 0,41-15-16 0,-16-2-18480 0</inkml:trace>
  <inkml:trace contextRef="#ctx0" brushRef="#br0" timeOffset="67416.48">23774 10202 11055 0,'4'-3'976'0,"-4"1"-784"0,2 0-192 0,-2 0 0 0,4 2 2576 0,-4 0 480 0,0 0 80 0,4-4 32 0,-2 2 912 0,1-1 176 0,7 1 32 0,-7 0 16 0,-3 2-2560 0,0 0-512 0,0 0-96 0,0 0-32 0,0 0-576 0,0 0-112 0,0 0-32 0,0 0 0 0,0 0-176 0,83 15-32 0,-79-11-16 0,-4-4 0 0,0 0-32 0,0 0 0 0,0 0 0 0,0 0 0 0,0 0 32 0,11 50 0 0,-16-40 0 0,1-1 0 0,-2 2-160 0,-3-1 160 0,3-1-160 0,-3 1 160 0,-1-1-160 0,1-3 0 0,-1-1 0 0,1-1 0 0,0-2-256 0,-3 0-16 0,5-2-16 0,-4 0 0 0,1-4-48 0,-3-2-16 0,2 3 0 0,1-7 0 0,1 1-96 0,0-2 0 0,1-1-16 0,6-3 0 0,-2-3-240 15,3 1-32-15,1-2-16 0,1-4 0 0,3 3 240 0,2-3 64 0,-1 4 0 0,3 2 0 0,1 2 448 0,-3 2 0 0,3-2 128 0,-3 6-128 0,3-1 592 0,1 1 16 0,-1 1 0 0,1 7 0 0,-10 1-128 0,0 0-32 0,0 0 0 0,0 0 0 0,0 0-192 0,0 0-32 0,80 11-16 0,-80-11 0 0,0 0 16 0,0 0 0 0,0 0 0 0,0 0 0 16,53 60-16-16,-53-60 0 16,0 0 0-16,0 0 0 0,17 60-16 0,-17-43 0 0,4-2 0 0,-8 4 0 15,2 5 64-15,-2 1 16 0,-1 7 0 0,-5 0 0 16,5 0-16-16,-8-1-16 0,-1 9 0 0,-1-2 0 0,4-7 0 0,-2 5 0 31,-6 4 0-31,0-1 0 0,-1 2-96 0,1-3-16 0,0 1 0 0,0-3 0 0,4-4-128 0,0-4 0 16,2-3 0-16,2-6 0 0,1-4 0 0,3-4 0 15,-1-2 0-15,5-1 0 16,-3-6 0-16,-2 1-256 16,7-3 64-16,1-3 16 0,-4-3-144 0,4-3-16 15,4-3-16-15,-4-1 0 16,1-6-224-16,7 1-32 0,-2-3-16 0,3-2 0 16,0 3-784-16,6 3-144 0</inkml:trace>
  <inkml:trace contextRef="#ctx0" brushRef="#br0" timeOffset="67718.27">23861 10578 6447 0,'0'4'576'16,"0"0"-576"-16,0 1 0 0,0-5 0 0,0 4 4160 0,0 2 704 16,-4 3 160-16,4 2 32 0,0 8-496 0,0 4-80 15,0 1-32-15,0-24 0 0,8 49-2848 0,-8-49-576 16,9 47-128-16,-9-47 0 0,0 0-256 0,25 60-32 16,-25-60-16-16,0 0 0 15,0 0-272-15,0 0-64 0,0 0-16 0,71 45 0 0,-71-45-240 0,0 0 144 0,0 0-144 16,49-22 128-16,-40 12-128 0,2-1 0 0,-1 0 0 0,-1-4 0 31,1 0 0-31,-1-4-192 0,-5 2 64 0,1-2 128 0,-1 2-304 0,2 0 64 16,-6 1 16-16,0-1 0 0,0 3 0 0,-4 1 0 15,2 6 0-15,-2-3 0 0,-1 7 32 0,-3-7 16 16,3 5 0-16,-1 1 0 0,-3 0-32 0,-1 2-16 0,1 4 0 16,-2 2 0-16,1-2-32 0,1 1 0 0,1 3 0 0,3 2 0 15,-1-3-48-15,-2 1-16 0,7 1 0 0,-3-5 0 31,2 2-848-31,2-2-176 0,2-2-48 0,-8 7-15648 0</inkml:trace>
  <inkml:trace contextRef="#ctx0" brushRef="#br0" timeOffset="68405.73">24355 10749 13823 0,'0'6'1216'0,"0"-6"-960"0,0 0-256 0,0 0 0 0,0 4 2496 0,2-4 464 0,-2 0 96 0,2 2 16 0,4 1 512 0,-6-3 128 0,0 0 0 0,0 0 16 0,0 0-2032 0,30-18-416 0,-21 4-64 0,0 3-32 0,1-8-432 0,-1-1-96 0,1-7-16 0,-5 1 0 0,1 7-240 0,1-9-48 0,3-10-16 0,-1-1 0 0,-1-2-336 0,-1-1 0 0,3 7 0 0,-5 1 128 0,1 6-272 0,-2 1-48 0,-1 3-16 0,-3-2 0 0,0 5-112 0,-3 0 0 0,3 4-16 0,-6 2 0 0,-3 0 144 0,1 6 48 0,2-1 0 0,1 5 0 0,-1-1 144 0,-3 4 0 0,1 0 0 0,3 2 0 15,-1 4 128-15,0-2 48 0,3 2 16 0,-3 0 0 16,2 1-48-16,-1 1 0 0,1 3 0 0,-2 1 0 16,2-1-144-16,4 2 128 0,-3 4-128 0,1 4 128 0,2 4-128 0,-4-1 128 15,4 4-128-15,0-1 128 16,0-1 16-16,0 3 0 0,0-27 0 0,6 67 0 0,-3-33 80 0,-3-34 16 0,4 68 0 0,-4-68 0 16,11 66-32-16,-11-66 0 0,16 63 0 0,-16-63 0 15,0 0-208-15,31 68 0 0,-31-68 128 0,0 0-128 16,0 0 0-16,0 0 0 0,0 0 0 0,81 34-160 15,-81-34-48-15,0 0-16 16,55-19 0-16,-55 19 0 0,37-21-272 16,-22 5-48-16,0 1-16 0,2-4 0 15,4-2-272-15,-2-1-48 0,0 1-16 0,-4-2-17984 0</inkml:trace>
  <inkml:trace contextRef="#ctx0" brushRef="#br0" timeOffset="68970.11">24806 10650 24879 0,'0'3'1088'0,"0"-3"256"0,0 2-1088 0,0 2-256 0,0-4 0 0,0 0 0 0,0 0 3072 0,0-6 544 0,2 3 112 0,2-3 32 0,1-3-2016 0,1-1-400 0,2-5-64 0,1-4-32 0,0 1-576 0,1-5-112 0,1-3-32 0,2-2 0 0,-1-2-256 0,1 1-48 0,-4-5-16 0,0 3 0 0,1 2-208 0,-4 3 0 0,-1-2 0 0,1 3 0 0,-2-1 0 0,-1 4-128 0,-3-1-16 0,0 0 0 0,-3 5-256 0,-1 1-48 0,-2-2-16 0,1 0 0 0,-1 4 144 0,-2 2 16 0,3 2 16 0,-5 1 0 0,5 5 128 0,-1 1 32 0,2 4 0 0,-1-4 0 0,1 4 128 0,-2 4 0 0,3 0 0 0,-3 1 0 16,2 5 0-16,0 1 144 0,2 4-16 0,-3 2-128 15,5 7 224-15,-4-3-64 0,-2 3-16 0,3 3 0 16,3 7 80-16,-6 3 16 0,6 3 0 0,0 3 0 0,0 0 80 0,0 0 32 15,0-9 0-15,6 0 0 16,-3 4 80-16,-3-38 16 0,17 73 0 0,-17-73 0 0,27 62-64 0,-27-62 0 16,0 0 0-16,0 0 0 0,62 68-192 0,-62-68-64 31,0 0 0-31,0 0 0 0,79 15-128 0,-79-15 0 0,0 0-192 0,56-21 192 16,-56 21-272-16,34-25 64 0,-19 12 16 15,0 0 0-15,0 2-256 0,-2-6-32 16,0 4-16-16,-1 0 0 0,1 3-272 0,-4-3-48 0,-3 4-16 0,3 1-12176 15,-5 4-2448-15</inkml:trace>
  <inkml:trace contextRef="#ctx0" brushRef="#br0" timeOffset="69588.45">25661 10520 13823 0,'0'0'1216'0,"0"0"-960"16,2-2-256-16,-2 0 0 0,-2 2 3696 0,2-2 688 15,0-1 144-15,-3-3 16 0,3-3-896 0,-6-5-176 16,6-1-32-16,-4 0-16 0,0 0-2144 0,3 0-416 15,-3 2-96-15,0-2 0 0,2 6-400 0,-5-4-80 0,-1 3-16 0,1 5 0 16,1-5-272-16,-3 6 0 16,-3 2 128-16,3 2-128 0,-1 0 0 0,-3 4 0 15,0 4 0-15,2 5-144 0,-4-2-112 0,-2 6 0 0,6 0-16 0,-4 4 0 0,5 1 16 0,3-1 0 16,1-4 0-16,0-2 0 16,3 2 96-16,1 2 32 15,2 1 0-15,0-20 0 0,0 43 128 0,0-43 0 0,5 44 0 0,-5-44 0 0,0 0 0 0,0 0 0 16,0 0 0-16,34 62 0 0,-34-62 0 0,0 0 0 15,0 0 160-15,0 0-160 16,0 0 208-16,62-23-48 0,-47 8-16 0,-5 0 0 0,-1 0-144 0,2-8 192 16,3-1-192-16,-1-4 192 15,4-6-192-15,0-4 0 0,-2 3-160 0,0-5 160 16,0 3-368-16,2-7 32 0,-2 1 0 0,0 0 0 16,-2 0 32-16,-2-6 16 0,2-2 0 0,-2-1 0 15,-1 3 80-15,-5 0 16 0,3 6 0 0,-6-4 0 0,2 9 192 0,-4 2 0 16,0 3 0-16,0 4 0 0,-6 11 208 0,2 3 144 15,-1 5 32-15,-1 10 0 0,2 2 128 0,-1 6 48 16,-3 7 0-16,2 5 0 16,-3 8-96-16,3 10-16 0,1 5 0 0,1 10 0 15,4 9-64-15,-4 6-32 0,8 3 0 0,-4 2 0 0,6 1-32 16,-3-9-16-16,1-3 0 0,4 6 0 0,5 7 144 0,0 2 16 16,2-4 16-16,0-7 0 0,6-11-288 0,-21-55-64 15,43 81-128-15,-43-81 192 16,0 0-816-16,69 52-160 0,-69-52-48 0,0 0 0 15,70-9-496-15,-70 9-96 0</inkml:trace>
  <inkml:trace contextRef="#ctx0" brushRef="#br0" timeOffset="78286.64">20386 11027 10127 0,'-4'-1'896'0,"2"-1"-704"0,1 2-192 0,-1 0 0 0,-2 0 3088 0,2 0 592 0,-2 0 112 0,-1 0 32 0,-5 0 480 0,1 0 112 0,-6 0 0 0,-2 0 16 0,6 0-2816 0,-4 2-560 0,5-1-112 0,-3-1-32 0,0 2 496 0,2-2 80 0,-3 4 32 0,3-4 0 0,-4 0-1888 0,2 2-368 0,-6 2-80 0,-1-1-16 0,-5 3 688 0,-3-2 144 0,0 1 0 0,-2 5 0 0,-12-6 0 0,-3 3 0 0,-2 1 0 0,0-1 0 0,8 1 736 0,-4 1 192 0,-1 0 32 0,1 1 16 0,4 1-976 0,5 2 0 0,0-3-224 0,6 1 32 15,0 2-1024-15,5 0-224 0,6-1-32 0,0-3-12016 0,12-5-2384 0</inkml:trace>
  <inkml:trace contextRef="#ctx0" brushRef="#br0" timeOffset="79375.78">17898 10828 16575 0,'0'-2'1472'0,"0"2"-1168"0,0-3-304 0,0 1 0 0,0 0 2608 0,0 0 464 0,4-4 80 0,-4-1 32 0,5 1 272 0,-1-3 48 0,2 3 16 0,3-1 0 0,1 1-2224 0,1 4-432 0,-11 2-96 0,0 0 0 0,0 0-160 0,0 0-32 0,81 21 0 0,-81-21 0 0,0 0-320 0,0 0-64 0,0 0 0 16,62 52-16-16,-62-52-176 0,3 30 0 0,-1-15 0 0,-7 2 128 0,-1-2-128 0,-7 0 0 0,3 4 0 0,-5-6 0 0,0 2 0 0,2-5 0 0,-6 1 0 0,1-2 0 0,-3-3 0 0,2-2 0 0,-2-4-144 0,5-4 144 0,1-5-272 0,-1-3 48 0,3-3 16 0,4-3 0 0,0-5-128 0,1-1-32 0,4-5 0 0,4 3 0 0,0-6 80 0,4 6 16 0,-2 1 0 0,5 3 0 0,5-3 128 0,-3 1 144 0,0 5-208 0,3 0 80 0,5-1 128 0,0 3 0 0,1 2 0 0,5-4 0 0,-4 8 128 0,0-1 64 0,-19 12 16 0,0 0 0 0,58-13 64 0,-58 13 16 0,0 0 0 0,0 0 0 0,0 0 0 0,71 49 0 15,-71-49 0-15,0 0 0 0,25 72 32 0,-25-40 16 0,0 3 0 0,-8 1 0 16,-1 5 64-16,-3-1 16 0,-3 3 0 0,-2 4 0 16,1 2-48-16,-7-2-16 0,2 4 0 0,3-10 0 15,4-7-160-15,-1 3-16 0,-3 7-16 0,-3 4 0 0,2 1-160 0,0-2 0 16,1-4 0-16,2-9 0 0,1-4 0 16,6-5 0-16,0-3 0 0,-1-8 0 15,5 1-400-15,1-10-64 0,4-5-16 0,0 0 0 16,0-4-256-16,0-1-48 0,4-1-16 0,1-3 0 31,5-10-96-31,-1-5-32 0,2-7 0 0,6 3 0 0,-2-6-1360 0,-9 6-272 16</inkml:trace>
  <inkml:trace contextRef="#ctx0" brushRef="#br0" timeOffset="79644.27">18050 11097 25791 0,'2'22'1152'0,"-4"-12"224"0,2-4-1104 0,-2-3-272 16,2 3 0-16,-2-4 0 0,2 7 3136 0,-5 10 576 15,-5 9 128-15,3 6 0 0,1 4-1824 0,2-5-368 16,3 1-80-16,2-6-16 0,-1-28-464 0,14 53-112 15,-14-53-16-15,0 0 0 0,0 0-384 0,48 58-64 16,-48-58-32-16,0 0 0 0,0 0-288 16,62-15-48-16,-46 2-16 0,0-2 0 0,1-4-128 0,0 0 0 0,0-1 0 0,-4-3-176 15,0 8-96-15,-3-5-32 16,-4 3 0-16,-1 2 0 0,-1 1 0 0,-2 3 0 16,2-2 0-16,-10 4 0 0,6-1 64 0,-9 3 16 15,-1 3 0-15,1-2 0 0,3 4 16 0,-7 1 0 16,2-3 0-16,-3 2 0 0,-1-2-16 0,2 2 0 0,2-1 0 0,2 3 0 31,-1 0-208-31,3-4-32 0,-1 2-16 0,4 0 0 16,-1 0-160-16,5 2-16 0,-4 0-16 0,4 0 0 15,4-4-816-15,-2 3-176 0,5-1-16 0,-1 0-15280 0</inkml:trace>
  <inkml:trace contextRef="#ctx0" brushRef="#br0" timeOffset="80067.89">18781 10635 20271 0,'-4'-8'1792'0,"3"2"-1424"15,-1 3-368-15,0 1 0 0,2 2 4032 0,-4-6 720 16,2-1 160-16,-5-3 16 0,1-1-2560 0,-3-4-512 16,3 6-96-16,-3-1-32 0,3 1-880 0,-2 5-176 15,3 4-32-15,-1 0-16 0,-1 6-176 0,-1 1-48 16,1 4 0-16,-3 6 0 15,1 2-112-15,-1 2-32 0,1 3 0 0,1 4 0 16,-1 1 16-16,2 1 0 0,1 0 0 0,0 2 0 16,6-2-32-16,-3 4-16 0,3-34 0 0,3 65 0 0,-3-65-64 0,10 62-16 0,-10-62 0 0,11 62 0 0,-11-62-16 15,15 59 0-15,-15-59 0 0,0 0 0 0,23 77 128 0,-23-77 0 16,0 0 16-16,18 64 0 0,-18-64 48 0,10 50 0 16,-10-50 0-16,15 51 0 0,-15-51-32 15,0 0 0-15,19 70 0 0,-19-70 0 0,0 0-288 0,15 67 128 16,-15-67-128-16,0 0 0 0,13 53 0 15,-13-38-192 1,0-15 0-16,0 24 0 0,-4-10-384 0,-2-5-80 0,-1-2-16 0,-1 3 0 31,-1-3 112-31,-4-3 32 0,0 2 0 0,-2-6 0 0,3 0 16 0,-5-4 0 0,2 0 0 0,0-5 0 16,0-2-256-16,0-3-32 0,-2-2-16 0,6-1 0 16,-4 0-256-16,6-4-48 0</inkml:trace>
  <inkml:trace contextRef="#ctx0" brushRef="#br0" timeOffset="80250.25">18413 11007 29599 0,'-2'-6'640'0,"-2"4"144"0,4-2 32 0,0-1 16 15,0 5-656-15,0-4-176 0,4 2 0 0,2-2 0 0,-6 4 3216 0,0 0 624 16,47-28 112-16,-47 28 16 16,48-15-1920-16,-48 15-400 0,59-17-80 0,-59 17-16 0,65-11-304 0,-65 11-64 15,70-11-16-15,-70 11 0 0,70-13-768 0,-70 13-144 16,69-19-48-16,-69 19 0 15,66-15-912-15,-66 15-192 0,0 0-48 0,79-17 0 16,-79 17-688-16,0 0-144 0,0 0-16 0,0 0-19120 0</inkml:trace>
  <inkml:trace contextRef="#ctx0" brushRef="#br0" timeOffset="81488.37">20108 12008 34095 0,'-6'0'3024'0,"-3"0"-2416"0,3 0-480 0,3 0-128 0,-3 0 1696 0,-3 0 320 0,-5 0 64 0,-10-3 16 0,-10 1-656 0,-7 0-128 0,-4 0-32 0,-4 2 0 0,6-4-512 0,-1 4-96 0,7 0-32 0,-3 4 0 0,3-2-496 0,-7 5-144 0,-4-1 0 0,1 3 0 0,3 1-320 0,-4-1-144 0,-5 1-32 0,-3-1 0 0,-3 0-208 0,1-3-32 0,-4 0-16 0,6-3 0 0,1-3-16 0,-1 4-16 0,7 2 0 0,2-2-18048 0</inkml:trace>
  <inkml:trace contextRef="#ctx0" brushRef="#br0" timeOffset="82310.03">17498 12014 16575 0,'5'-2'1472'0,"-5"0"-1168"0,2 2-304 0,2 0 0 16,-4 0 1920-16,4 0 320 15,1-2 64-15,1 2 0 0,-6 0 160 0,0 0 32 0,0 0 0 0,0 0 0 16,0 0-1008-16,0 0-192 0,86 15-32 0,-86-15-16 15,0 0-480-15,0 0-112 0,0 0-16 0,0 0 0 16,0 0-304-16,15 53-64 0,-16-47-16 0,-9 3 0 16,1-1-32-16,-4 3-16 0,1-2 0 0,-6-3 0 15,-1 1-208-15,-2-1 0 0,-1 0 128 0,1-6-128 16,2 0-176-16,0 0-80 0,-1-6 0 0,3-1-16 16,2-3-944-16,0-1-192 0,5-4-48 0,1-4 0 31,-4-4-1344-31,5-5-272 0,4-4-48 0,6-3-16 15,6-1 992-15,1 2 192 0,6-2 32 0,4 1 16 0,0 1 1536 0,1 2 368 0,3 2 0 0,-2 2 0 16,1 1 1040-16,-1 5 240 0,1-3 64 0,-1 7 0 16,-2 4 1024-16,-19 14 224 0,0 0 32 0,0 0 16 15,0 0-640-15,83-1-128 0,-83 1-16 0,0 0-16 0,0 0-944 0,56 69-176 16,-56-69-32-16,19 51-16 0,-19-51-320 0,15 47-64 16,-10-17-16-16,-1-2 0 0,0 6-64 0,-4 2-16 15,-2-1 0-15,-4 1 0 0,5-8-32 0,-9 2-16 16,1 2 0-16,-6 6 0 0,-2 3-144 0,-2 2 160 15,-2 2-160-15,-3 4 160 0,-4-5-160 0,0-1 0 0,3-8 0 0,-3-1 0 16,7-2 0-16,2-7 0 16,1-5 0-16,3-3 0 0,5-5 0 0,1-5-144 0,3-5 144 0,-1 2-208 15,5-2-112-15,-2-4-32 16,4-8 0-16,4-1 0 16,1-2-336-16,5-6-64 0,-1-2-16 0,4-5-11328 15,4-2-2256-15</inkml:trace>
  <inkml:trace contextRef="#ctx0" brushRef="#br0" timeOffset="82602.78">17704 12196 19343 0,'-9'34'848'0,"5"-19"192"0,0 0-832 0,3-2-208 0,-3-1 0 0,4-3 0 0,-6 8 3232 0,2 9 608 0,1 16 112 0,-3 3 16 0,4 5-1376 0,2-6-288 0,0-7-48 0,0-37-16 0,11 55-1360 15,-11-55-288-15,0 0-48 0,0 0-16 0,0 0-240 0,0 0-48 0,85 37-16 0,-85-37 0 0,36-22-224 0,-18 7 0 0,1-4 0 0,-6 0 0 0,2 2-192 0,0-2 32 0,-3-3 0 0,-3-1 0 0,-1 1 160 0,-3-1-192 0,-1-1 192 0,-4 5-192 0,-4 0 192 0,-1 6 0 0,-3-2 0 0,-1 4 0 0,-3 3 0 0,3-1 0 0,-6 1 0 0,0 1-128 0,6 5 128 0,-5-4 0 16,1 4-144-16,6 1 144 0,-3 1-208 0,1 0 16 0,5-4 16 0,-1 4 0 31,1 0-224-31,4 0-48 0,0 0-16 0,0 0 0 16,4 4-1440-16,-3-3-272 0,7 1-64 0,-2 0-13664 0</inkml:trace>
  <inkml:trace contextRef="#ctx0" brushRef="#br0" timeOffset="83079.23">18090 12461 20959 0,'0'0'1856'0,"0"0"-1472"0,0 4-384 0,0-4 0 0,0-4 4048 0,0 2 752 16,0-1 128-16,1-3 48 0,3-3-3280 0,2-6-656 15,1-4-128-15,3 0-16 16,-1-4-512-16,-1 3-80 0,5-8-32 0,-4-1 0 0,1-1-272 0,1-2 0 15,2-1 0-15,0-1 0 0,-3 4 0 0,1-10-272 16,2 3 48-16,-4-7 16 0,1 1-48 0,-4 4-16 16,-5 1 0-16,-2 2 0 15,-3 4-112-15,-2 4 0 0,0 6-16 0,-7 1 0 16,4 6 192-16,-2 6 32 0,1-1 16 0,-3 6 0 16,4 4 480-16,-1 4 80 0,5 2 32 0,-5-1 0 0,5 9-112 0,-3-5 0 15,6 6-16-15,-5-4 0 0,5 6-48 0,2 0-16 16,-4 4 0-16,4 0 0 0,0-1-16 0,4 5 0 15,-4 5 0-15,2 5 0 0,1-3-64 0,3 4-16 16,2 4 0-16,-3 1 0 0,5 2-16 0,-1 0-128 0,2 1 192 0,-11-44-64 16,27 71 0-16,-27-71-128 0,26 60 192 0,-26-60-64 15,0 0-128-15,43 56 0 0,-43-56 0 0,0 0 0 32,0 0-256-32,0 0-144 0,85 47-32 0,-85-47 0 0,0 0-512 0,0 0-96 0,82-7-32 0,-82 7-17168 15</inkml:trace>
  <inkml:trace contextRef="#ctx0" brushRef="#br0" timeOffset="83449.42">18663 11755 29487 0,'-6'-12'1296'0,"2"9"288"0,3-5-1264 0,1 2-320 0,-4 5 0 0,2 1 0 0,0-4 2144 0,0 4 368 15,-2-6 80-15,-1 6 16 0,-1 0-1328 0,2 6-256 0,1 3-48 0,1 1-16 0,2 5-512 0,-4 5-96 0,4 7-32 0,0-1 0 0,0 6 64 0,0 4 0 0,0 5 0 0,0-3 0 0,4-8 64 0,-4 7 32 0,2 6 0 0,5 3 0 0,-5 1 32 0,2 1 16 0,1-1 0 0,1 0 0 0,3-3-80 0,-1-3-32 0,1 0 0 0,1-7 0 0,-10-34-240 0,15 56-48 0,-15-56-128 0,15 51 192 0,-15-51-192 0,15 51 0 0,-15-51 0 0,7 38 0 0,-1-22 0 0,-6-1 0 16,0 2 0-16,0-5 0 0,0-3 0 0,0-1 0 16,0-1 0-16,-4 1-160 0,2-8-128 0,-1 1-32 15,-1 1 0-15,-2-4 0 16,1 1-304-16,-3-3-64 0,2-2-16 0,-3-3 0 16,-2-6-144-16,-2-2-48 0,3 0 0 0,-5-7-12336 15,0-1-2464-15</inkml:trace>
  <inkml:trace contextRef="#ctx0" brushRef="#br0" timeOffset="83632.69">18441 12099 35935 0,'0'1'1600'0,"0"3"320"0,4-4-1536 0,-4 0-384 31,2 0 0-31,1 0 0 0,-3 2 1600 0,4-2 256 0,-4 0 64 0,0 0 0 16,0 0-368-16,0 0-64 0,0 0-16 0,102 8 0 0,-102-8-384 0,0 0-64 15,0 0-32-15,96-10 0 16,-96 10-720-16,0 0-144 0,77-22-128 0,-77 22 192 31,52-19-944-31,-52 19-176 0,49-21-32 0,-49 21-13888 0,47-19-2752 0</inkml:trace>
  <inkml:trace contextRef="#ctx0" brushRef="#br0" timeOffset="87916.88">23521 12672 16575 0,'0'0'1472'0,"0"-4"-1168"0,4 2-304 0,-4 0 0 0,0 0 1792 16,3 2 320-16,-3-5 48 0,6-5 16 0,3-3 640 0,-9 13 144 0,21-28 32 0,-21 28 0 0,26-26-1216 0,-26 26-240 0,0 0-64 0,40-29 0 0,-40 29-832 0,0 0-160 0,0 0-32 0,0 0-16 0,0 0-80 0,0 0-16 0,0 0 0 0,77 6 0 0,-77-6-16 0,0 0-16 0,0 0 0 0,0 0 0 0,9 49-32 0,-14-36 0 0,-3 6 0 0,-1-4 0 0,3 4-80 0,-5-6-32 0,1 4 0 0,-3-2 0 0,-2 2-160 0,6-8 0 16,-4-1 0-16,1 1 0 0,3-1-144 0,-4-7-112 15,2 1-32-15,1-4 0 16,1 1-272-16,-1-5-48 0,1-7-16 0,5-2 0 16,2-4-208-16,2-4-64 0,2-3 0 0,2-2 0 15,5-6-640-15,1-5-144 0,-1-6-32 0,2 5 0 16,3 12 512-16,-1 0 112 0,2 1 0 0,0-5 16 0,-4 4 1072 0,2 2 0 0,0 0 208 0,2 3-16 15,-5 2 1536-15,-1 4 304 0,-9 17 64 0,17-18 16 16,-17 18-784-16,0 0-160 0,0 0-16 0,0 0-16 16,0 0-368-16,0 0-80 0,0 0-16 0,0 0 0 15,28 67-16-15,-28-42 0 0,0 5 0 0,-2 4 0 16,-1 7-160-16,-1 2-48 0,-2 0 0 0,1 10 0 0,-3 0-176 0,1-4-32 0,-1 1-16 0,-1 14 0 31,-3 8-96-31,-3-1 0 0,2 2-128 0,-6-1 192 16,4-5-192-16,0-6 0 0,6-7 0 0,0-11 0 0,3-3 0 0,2-6 0 0,-1-4 0 0,5-2 0 15,0-6-144-15,0-22-128 0,0 34-32 0,0-34 0 32,0 0-464-32,0 0-112 0,0 0-16 0,0 0-12880 15,0 0-2592-15</inkml:trace>
  <inkml:trace contextRef="#ctx0" brushRef="#br0" timeOffset="88186.15">23754 13128 36863 0,'0'25'1632'0,"0"-25"336"0,0 0-1584 0,0 32-384 0,0-32 0 0,0 0 0 16,0 0 1280-16,0 0 160 0,0 0 32 0,34 67 16 15,-34-67-592-15,0 0-112 0,0 0-16 0,67 44-16 16,-67-44-352-16,0 0-64 0,0 0-16 0,62-25 0 16,-62 25-320-16,25-32 144 0,-14 12-144 0,-3-3 0 15,1-1 0-15,-7-1 0 0,2-3 0 0,-4 4 0 16,-4 3-144-16,2 2-48 0,-6 6 0 0,3 0 0 15,-5 3 192-15,-1 3-128 0,2 3 128 0,-4-3-128 16,3 5 128-16,-5-2 0 0,2 2 0 0,2 2 0 16,1 0 0-16,1 0 128 0,-1 2-128 0,1-2 0 15,3 4 0-15,3-4-320 0,-3 0 64 0,6 0 16 16,-4 0-336-16,4 0-64 0,0 0 0 0,0 0-16 16,0 0-1168-1,0 0-224-15</inkml:trace>
  <inkml:trace contextRef="#ctx0" brushRef="#br0" timeOffset="88755.57">24297 13153 20271 0,'-9'19'896'0,"5"-16"192"0,0 3-880 0,2 0-208 0,-2-3 0 0,2-3 0 0,2 0 2464 0,-1 4 448 0,-1 2 96 0,2-4 0 0,0-2-256 0,0 0-48 0,0 0-16 0,0 0 0 0,0 0-1680 0,0 0-352 0,0 0-64 0,0 0-16 0,19-25 64 0,-14 14 16 0,5-8 0 0,-5 0 0 16,5-5-144-16,-1 0-16 0,0-5-16 0,5-1 0 0,-5-4-288 0,2-1-64 0,2-1-128 0,-3-2 192 0,-3 7-192 0,1-5-128 0,3-7 128 0,-3-1-208 0,-3 1-176 0,-1 4-16 0,2 1-16 0,-10 6 0 0,2 4 160 0,-2 5 16 0,-1 3 16 0,-5 5 0 0,3 3 224 0,1-1 0 15,0 4 0-15,1 5-144 16,-5 2 144-16,3 4 128 0,1 2-128 0,-3 3 176 0,3 5 32 0,1 1 16 15,-5 2 0-15,6 0 0 16,-1 4-96-16,-3 3-128 0,3 3 176 0,-1 1-176 16,2 0 176-16,2 4-176 0,-1 0 160 0,-1 6-160 15,2 5 208-15,2 3-48 0,2-1-16 0,2 0 0 0,-1-2 48 0,3-3 0 16,-6-38 0-16,19 68 0 0,-19-68-192 0,20 49 128 16,-20-49-128-16,0 0 128 0,0 0-128 0,62 56 0 15,-62-56-160-15,0 0 160 0,0 0-384 0,0 0 32 16,87 21 0-16,-87-21 0 15,0 0-288-15,0 0-48 0,73-15-16 0,-73 15 0 16,0 0-176-16,53-29-32 0,-53 29-16 0,0 0-17568 0</inkml:trace>
  <inkml:trace contextRef="#ctx0" brushRef="#br0" timeOffset="89255.89">24735 13065 26719 0,'-6'15'1184'0,"6"-15"240"0,-4 7-1136 0,4-7-288 0,0 0 0 0,0 0 0 0,0 0 2976 0,0 0 544 0,0 0 96 0,0-6 32 0,4-3-1952 0,2-6-384 0,3-4-80 0,-3-1-16 0,3-5-496 0,1-1-96 0,-7 3-32 0,7-5 0 0,1-6-304 0,-2-3-64 0,5-7-16 0,-5-3 0 0,2 4-208 0,2 0 0 0,-3-2-192 0,-1 4 192 0,3 1-432 0,-7 2 32 0,3 5 0 0,-8 3 0 0,0 1 48 0,0-1 16 0,-4 8 0 0,-2-3 0 0,-1 10 176 0,-1-2 160 0,4 10-208 0,-5-1 80 15,3 5 128-15,3 1 0 0,-3 4 0 0,-3 5 0 0,1 3 0 0,1 5 176 16,3-2-48-16,-6 7 0 0,5 9 0 0,-3 1 0 16,3 7 0-16,-1-3 0 0,0 0 16 0,3 9 0 15,-1 13 0-15,-2-3 0 0,6-8 144 0,-4 8 32 16,4 5 0-16,4 0 0 0,0-5 48 0,-2-8 16 16,5-5 0-16,-1-7 0 0,-6-33-16 0,19 59 0 15,-19-59 0-15,0 0 0 0,0 0-240 0,0 0-128 16,83 41 128-16,-83-41-128 0,0 0-208 0,65-36-112 15,-65 36-32-15,45-35 0 16,-45 35-224-16,38-38-64 0,-38 38 0 0,34-32 0 16,-34 32-224-16,34-45-48 0,-14 17-16 0,-3 3-12048 0,-2 1-2400 0</inkml:trace>
  <inkml:trace contextRef="#ctx0" brushRef="#br0" timeOffset="89699.72">25738 12264 18431 0,'-3'-2'1632'0,"-3"2"-1312"15,2 2-320-15,0-2 0 0,3 0 3312 0,-5 4 592 16,-2-2 112-16,-3 1 16 0,-8 7-1104 0,1-1-240 16,-5 4-32-16,6 4-16 0,0 0-1664 0,6 4-336 0,-4-1-64 0,5 3 0 15,1 0-144-15,2-1-32 0,1-1 0 0,6-21 0 16,-4 39 96-16,4-39 16 0,0 38 0 0,0-38 0 16,8 51 80-16,-8-51 32 15,5 60 0-15,-5-60 0 0,10 52 16 0,-10-52 16 16,18 77 0-16,-8-33 0 0,1 1-160 0,2 2-48 15,-1 0 0-15,1 2 0 0,-13-49-192 0,24 86-64 16,-24-86 0-16,19 71 0 0,-19-71-192 0,13 55 0 16,-13-55 0-16,6 47 0 0,-6-47 0 0,0 34 0 0,0-34 0 15,-4 28 0-15,4-28 0 0,-6 17-192 0,1-10 192 0,-5-3-160 32,3 2-288-32,-1-6-64 0,-1 0-16 0,-4 0 0 15,0-6-432-15,1 2-96 0,-3-3-16 0,-4-3 0 16,4-3-272-16,-1-4-64 0,-1-1-16 0,-2-3-18736 0</inkml:trace>
  <inkml:trace contextRef="#ctx0" brushRef="#br0" timeOffset="89889.3">25340 12798 35935 0,'0'0'1600'0,"0"0"320"0,0 0-1536 16,0 0-384-16,0 0 0 0,0 0 0 0,0 0 1712 0,0 0 272 0,24-29 48 0,-24 29 16 16,47-26-176-16,-47 26-16 15,60-28-16-15,-60 28 0 0,66-24-512 0,-66 24-112 0,77-25 0 0,-77 25-16 16,87-24-656-16,-87 24-128 0,77-21-32 0,-77 21 0 31,77-21-720-31,-77 21-160 0,77-18-16 0,-77 18-16 16,66-12-1264-16,-66 12-256 0</inkml:trace>
  <inkml:trace contextRef="#ctx0" brushRef="#br0" timeOffset="102852.43">18343 14829 26719 0,'0'0'2368'0,"0"0"-1888"0,-3 0-480 0,3 0 0 0,0 0 1856 0,0 0 288 0,-4 0 48 0,2-4 16 0,2 4-272 0,-4-2-48 0,8 2-16 0,2-3 0 0,-1 1-1168 0,-5 2-224 0,0 0-48 0,0 0-16 0,0 0 160 0,72-36 48 0,-72 36 0 0,48-30 0 0,-48 30-32 0,57-47 0 0,-29 21 0 0,2-2 0 0,0-6-144 0,-7 7-48 0,-4 5 0 0,1-1 0 0,8-9-208 0,-5 0-64 0,3 1 0 0,-1-1 0 0,-3 5-128 0,-1-1 0 0,-2 4 0 0,-2-1 0 0,-2 3 0 0,0 3 0 0,-4 8 0 0,-2-4-176 47,-1 7-272-47,-3 2-64 0,-1 3-16 0,-2 1 0 0,2 4-176 0,-4 1-16 0,0 1-16 0,0 4 0 31,-4-1-80-31,2-1-16 0,-2 3 0 0,1 1-11824 0,1-1-2368 0</inkml:trace>
  <inkml:trace contextRef="#ctx0" brushRef="#br0" timeOffset="103215.89">18571 14397 6447 0,'-10'6'576'0,"7"-3"-576"0,1-3 0 0,2 0 0 15,-4 0 3776-15,4 0 656 0,0-3 128 0,0 1 32 16,0-4 144-16,0-1 16 0,4-7 16 0,-1-1 0 16,3-2-3040-16,3 0-592 0,1-3-128 0,5 1-32 15,0-4-160-15,4 3-48 16,0-1 0-16,-1 4 0 0,-18 17-160 0,44-30-32 15,-44 30-16-15,0 0 0 0,69-28-256 0,-69 28-48 16,0 0-16-16,0 0 0 0,90-15-240 0,-90 15 0 0,0 0 0 0,0 0 0 16,0 0 0-16,81 28 0 0,-81-28-128 0,0 0 128 15,30 49-400-15,-26-36 16 0,2 4 16 0,-6 6 0 16,0 5 96-16,-6 4 16 0,0 3 0 0,-1 3 0 16,1 3-160-16,-3 1-32 15,-1-5 0-15,-3 3 0 0,6-1-96 0,-3-1-32 0,1-1 0 0,1-3 0 31,6-6-544-31,-3-7-112 0</inkml:trace>
  <inkml:trace contextRef="#ctx0" brushRef="#br0" timeOffset="121415.83">16744 14814 25791 0,'0'-4'2304'0,"-4"1"-1856"0,4 1-448 0,0 2 0 0,0-4 2432 0,0 0 400 0,0-3 80 0,0-3 16 0,4-7-816 0,-2 0-176 0,5 2-16 0,-1-2-16 0,3 6-960 0,1-4-192 0,-1 8-48 0,-9 7 0 0,0 0-192 0,0 0-64 0,0 0 0 0,0 0 0 0,0 0-224 0,0 0-48 0,77 18-16 0,-77-18 0 0,0 0 16 0,0 0 0 0,15 57 0 0,-15-57 0 0,6 36 0 0,-6-14 0 0,4-3 0 0,-8 2 0 0,2 3-176 0,-2 2 0 0,-1-3 144 0,-1-1-144 0,-1 7 0 0,1-9 0 0,-3 3 0 0,-1-8 0 16,4 4 0-16,-3-6-256 0,-4-2 32 0,4-2 16 15,-3-7-176-15,3-2-48 0,-1-2 0 0,1-7 0 16,0 0 16-16,-4-6 0 0,1-8 0 0,3-5 0 0,-1-2 80 0,5 0 16 15,-3-4 0-15,6-2 0 0,-1 1 160 0,3-5 160 16,3 2-208-16,1 5 80 16,4-1 128-16,-1 6 0 0,3-2 0 0,-1 1 0 15,0 5 128-15,3 1 0 0,1 3 0 0,-2 1 0 16,2 4 96-16,2 2 32 0,-5 1 0 0,-10 12 0 16,0 0-96-16,0 0-16 0,52-22 0 0,-52 22 0 15,0 0-16-15,0 0 0 0,0 0 0 0,0 0 0 16,0 0 96-16,0 0 16 0,77 28 0 0,-77-28 0 0,0 0 48 15,0 0 16-15,25 60 0 0,-25-60 0 16,4 45 0-16,-3-18 0 0,3 5 0 0,-4-4 0 0,0 2-32 0,4 0 0 16,-4 2 0-16,0-6 0 0,0 6-64 0,0-4-16 15,0 6 0-15,-4 0 0 0,4 4-64 0,-5-5-128 16,1 1 176-16,0 4-176 0,-2 11 0 0,1 3 0 0,-5 1 0 0,1 5 0 31,0 6 0-31,-3-2 0 0,3-4 0 0,-4-1 0 0,7-12 0 0,-3 2 0 0,1 0 0 0,1-4 0 16,3-5 192-16,-2 3-64 0,3 0 0 0,-1-5-128 15,2-4 160-15,2-8-160 0,0-5 128 0,-4-6-128 0,4-13 0 0,0 0 0 16,0 0 0-16,0 0 0 16,0 0-512-16,0 0-64 0,0 0-32 0,0 0 0 15,23-24-592-15,-18 5-112 0,1 0-32 0,0-5-19456 32</inkml:trace>
  <inkml:trace contextRef="#ctx0" brushRef="#br0" timeOffset="121717.28">17000 15568 35007 0,'-4'17'1552'0,"2"-10"320"0,2 3-1488 0,0-3-384 0,0 1 0 15,0-5 0-15,2 5 1760 0,0 5 288 0,-2-13 48 0,11 45 16 0,-11-45-640 0,19 55-128 0,-19-55-32 0,0 0 0 0,30 58-368 0,-30-58-80 0,0 0-16 0,0 0 0 0,0 0-448 0,0 0-80 0,0 0-32 0,86 17 0 0,-73-29-160 0,-3-1-128 0,-1-4 144 0,-3 0-144 0,3-3 0 0,-3-3 0 0,0-1 0 0,1-2 0 0,-5 3 0 0,2-5 0 0,-4 3-176 0,-4 1 176 0,2-1-448 0,-4 7 48 0,3-5 0 0,-7 6 0 0,1 4 64 0,-6 0 16 0,0 4 0 0,2-3 0 16,-2 5 128-16,-4-1 16 0,4 1 16 0,0 5 0 0,-2-4-96 0,6 6-32 16,-4 0 0-16,5 2 0 0,1 4-80 0,5-3-16 15,-2 3 0-15,6 0 0 16,0 1-128-16,0-1-48 0,0-6 0 0,0 0-12656 15,0 0-2528-15</inkml:trace>
  <inkml:trace contextRef="#ctx0" brushRef="#br0" timeOffset="122185.72">17282 15083 14735 0,'0'0'1312'0,"-4"-4"-1056"0,4 2-256 0,-4-2 0 0,4 1 3520 0,0-1 656 16,0 2 128-16,0-7 32 15,4-1-944-15,0-10-176 0,1-3-32 0,1-7-16 0,3 2-2176 0,-3 0-432 16,1 3-96-16,-1 1-16 0,3 1-272 0,-5 4-176 0,2 1 192 0,-1 3-192 31,1 3 0-31,-2 3 0 0,1-1 0 0,-1 3 0 16,0 1 0-16,-4 4 0 0,2-1-144 0,2 3 144 0,-4 0 0 0,1 3-160 15,-1-1 160-15,2 2 0 0,-2 0 0 0,0 3 0 16,2 1 128-16,-2 1-128 16,0-9 368-16,0 0-32 0,6 36 0 0,-2-19 0 0,-4-17 64 0,9 49 16 15,-9-49 0-15,9 56 0 0,-9-56 0 0,12 68 0 16,-3-19 0-16,4 5 0 0,-3 8 144 0,5 4 16 0,0-2 16 0,2 3 0 16,-2 1 128-16,3-6 32 0,-6-5 0 0,7-5 0 31,-4 3-112-31,3-5 0 0,-4-6-16 0,-14-44 0 0,24 73-304 0,-24-73-64 0,24 58-16 0,-24-58 0 15,0 0-240-15,0 0 128 16,38 57-128-16,-38-57 0 16,0 0-288-16,0 0-160 0,0 0-16 0,0 0-16 15,0 0-544-15,0 0-96 0,0 0-32 0,26-25 0 16,-28 16-48-16,-5-6-16 0,1-2 0 0,1 0 0 16,-5-2-80-16,1-3-32 0</inkml:trace>
  <inkml:trace contextRef="#ctx0" brushRef="#br0" timeOffset="122487.83">17364 14814 33167 0,'4'-6'1472'0,"-4"3"304"0,2-1-1424 0,2 2-352 0,-4 0 0 0,3 0 0 0,3 2 2096 0,-6 0 336 0,0 0 80 0,0 0 16 0,49-24-880 0,-49 24-176 0,0 0-48 0,64-25 0 0,-64 25-512 0,0 0-96 0,71-13-32 0,-71 13 0 0,0 0-448 0,0 0-80 0,90-3-32 0,-90 3 0 0,0 0-224 0,0 0 0 0,0 0 0 0,68 41 0 0,-68-41 0 0,0 0 0 0,0 49-160 0,-4-30 160 0,2 1-160 0,-7 3 160 0,0 5-192 0,-1-4 192 0,-5 6-144 0,2-5 144 0,2-3 0 16,1 1-144-16,-5 0 144 0,2-1-208 0,-2 1 80 0,0-5 128 15,2 3-432-15,-2-8 48 0,5-1 0 0,-3-3 0 16,8-5-256-16,-5-2-64 0,1-2 0 0,3-2 0 15,1-2-352-15,1-2-80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20:26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2867 15455 11967 0,'0'0'1072'0,"-3"0"-864"0,-1 0-208 0,2 0 0 0,2 0 2528 0,-4 2 464 0,0-2 80 0,-3 5 32 0,-1-3 560 0,-1 2 112 0,1-2 32 0,1 2 0 0,5-1-2096 0,-2 1-432 0,1 2-64 0,1-6-32 0,4 4-544 0,-2 1-128 0,3-3 0 0,1 2-16 0,2 0-112 0,-3 1-32 0,5-1 0 0,-1 2 0 0,5-4-32 0,1 5-16 0,-4-7 0 0,3 4 0 0,3 1-48 0,-2-5 0 0,2 2 0 0,-2-2 0 0,2 2 0 0,-2-2-16 0,2 0 0 0,0-2 0 0,0 0 0 0,-2 2 0 0,-1 0 0 0,1 0 0 0,2-3-32 15,-2 1 0-15,6 2 0 0,-4-2 0 16,-15 2-16-16,0 0-16 0,0 0 0 0,0 0 0 0,0 0-48 0,101-2-128 16,-101 2 192-16,0 0-64 0,0 0 0 0,0 0-128 15,0 0 192-15,102-4-64 0,-102 4 0 0,0 0 0 16,0 0 0-16,0 0 0 0,94-5-128 0,-94 5 192 15,0 0-192-15,0 0 192 0,0 0-192 0,101-21 128 16,-86 19-128-16,-2 0 128 0,-13 2-128 0,0 0 0 16,0 0 144-16,0 0-144 0,93-9 128 0,-78 9-128 15,-15 0 160-15,0 0-160 0,0 0 176 0,0 0-176 16,90 4 192-16,-90-4-192 0,0 0 176 0,0 0-176 16,0 0 160-16,0 0-160 0,94 15 128 0,-77-10-128 15,-2-5 0-15,-15 0 0 0,0 0 128 0,0 0-128 16,0 0 0-16,86 21 0 0,-86-21 128 0,0 0-128 15,0 0 0-15,0 0 0 0,0 0 0 0,100 23 128 0,-100-23-128 0,0 0 0 16,0 0 0-16,0 0 0 0,0 0 128 0,97 20-128 16,-97-20 0-16,0 0 128 0,0 0-128 0,0 0 0 15,0 0 128-15,96 19-128 0,-96-19 0 0,0 0 144 16,0 0-144-16,0 0 160 0,0 0-160 0,0 0 160 16,0 0-32-16,0 0-128 0,92-2 192 0,-82-2-64 15,-1 1 0-15,1 1-128 0,3-2 192 0,-6 0-64 16,6 2-128-16,1-1 0 0,-14 3 144 0,0 0-144 15,0 0 0-15,0 0 128 0,0 0-128 0,0 0 0 16,97-10 0-16,-84 8 0 0,-1 0 0 0,5 2 128 16,-17 0-128-16,0 0 0 0,0 0 0 0,0 0 128 15,0 0-128-15,0 0 0 0,92 8 128 0,-83-8-128 16,1 0 128-16,-1 0-128 0,0 0 160 0,3 0-160 0,-3 2 128 0,4 0-128 16,-3-2 0-16,1 0 144 0,-2 0-144 0,1 0 0 15,-1-2 0-15,0 0 0 0,-3 2 0 0,3-6 0 16,1 4 0-16,-1 2 0 0,2-1 0 0,-1 1 0 15,3 0 0-15,-4 0 0 0,1 0 0 0,-1 0 0 16,1-4 0-16,-5 4 0 0,5-2 0 0,-1 2 0 16,0 0 0-16,1 0 0 0,-5 0 0 0,5 0 0 15,-6 0 0-15,1 0 0 0,1 0 0 0,-6 0 0 16,4 0 0-16,-4 0 0 16,2 2-688-16,-4-2-16 0,2 4 0 0,0-4 0 15,0 3-448-15,2-1-80 0,1 2-32 0,1 2-20848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25:34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15908 973 10127 0,'0'0'896'0,"0"0"-704"0,0 0-192 0,0 0 0 0,5 0 1360 0,-5 0 240 0,0 0 64 16,0-3 0-16,4 3 528 0,-4-4 112 0,0 2 32 0,2 2 0 0,2-4-560 0,-4 2-112 0,4 0-32 0,-4 1 0 0,0 1-480 0,0 0-80 0,1 0-32 0,-1 0 0 0,0 0-112 0,0-4-32 0,0 4 0 0,0 0 0 0,0 0-336 0,0-2-80 0,0 4-16 0,4-2 0 0,-4 0-208 0,0-2-32 0,0 4-16 0,0-2 0 0,0 0-208 0,0 0 176 0,0 0-176 0,0 0 160 0,2 0-160 0,-2 0 160 0,2 0-160 0,-2 0 160 0,2 0-160 0,-2 0 0 0,4 0 0 0,-4 0 0 0,0 0 0 0,1-2 0 0,3 2 0 0,-4 0 0 16,0 0 0-16,4 0 0 0,-4-4 0 0,2 4 0 15,-2-2 0-15,0 2 0 0,4-2 0 0,-4 1 0 16,0 1 0-16,0 0 0 0,0 0 0 0,0 0 0 16,0 0 0-16,0 0 0 0,0 0 0 0,0 0 0 15,0 0 0-15,0-4 0 0,0 4 0 0,0 0 0 16,0 0-304-16,0 0 16 0,0 4 0 0,0-4 0 15,0 0-160-15,0 0-48 0,0 1 0 0,0-1 0 0,0 2 224 0,-4 0 32 16,4-2 16-16,-2 4 0 0,2-4 224 0,0 0 0 16,0 2 0-16,-4-2 0 0,4 0 0 15,-4 4 0-15,4-4 0 0,-1 0 0 0,1 0 0 0,0 0 0 16,0 0 0-16,-4 0 0 0,4 0-160 0,0 0 160 16,4 0-160-16,-4 0 160 0,0 0-224 0,0 0 48 15,0 0 16-15,0 0 0 0,0 0 160 0,0 0 0 16,0 0 0-16,0 0 0 0,1 0 0 0,-1 0 0 15,4 0 0-15,-4 0 0 0,0 0 0 0,0 0 0 16,4 0 0-16,-4 0 0 0,0 0-304 0,2 0 32 16,2 0 0-16,-4 0 0 15,0 1-176-15,3-1-16 0,-3 0-16 0,2 0 0 0,-2 2 320 0,4-2 160 0,-4 0-160 0,0 2 160 16,4-2 0-16,-4 0 0 0,0 0 0 0,2 0 0 16,1 4 0-16,-3-4 0 0,4 0 0 0,-2 0 0 15,2 0 128-15,1 0-128 0,-1 0 0 0,-2 0 0 16,6 0 336-16,-7 0-32 0,7 0-16 0,-6 0 0 15,4 0 96-15,1-4 32 0,-1 0 0 0,-3 3 0 16,3-3-224-16,-2-2-32 0,1 2-16 0,-1-1 0 16,2-1-16-16,3 1-128 0,-3-3 192 0,0-1-64 15,3 1-128-15,-2-1 0 0,3 1 0 0,-3 3 0 16,3-3-496-16,-3 1-128 16,1 3-16-16,-1-2-16 0,-1 6-1312 0,0-4-256 0,1 2-48 0,-1 2-16 15,-3 2-144-15,-3 2-48 0,2 0 0 0,-4 2 0 16,2 1 832-16,-3 4 176 0,-3-1 16 0,-1 5 16 15,1-4 864-15,0 2 160 0,-3 0 32 0,3 2 16 0,-1-3 368 0,1 1 0 16,0 2 0-16,1-2 0 0,1 2 224 0,-2-4 16 16,6 2 0-16,-3 2 0 0,3 1 176 0,-4 2 32 15,2 1 16-15,2-6 0 0,0 2 688 0,0 0 128 16,0-2 16-16,0-13 16 0,0 0-384 0,0 0-80 16,0 0-16-16,19 59 0 0,-14-56-608 0,-5-3-224 15,0 0 144-15,0 0-144 0,0 0-192 0,0 0-128 16</inkml:trace>
  <inkml:trace contextRef="#ctx0" brushRef="#br0" timeOffset="650.81">16269 445 29487 0,'0'0'2624'0,"-4"-3"-2112"0,4 1-512 0,0 2 0 0,0 0 2224 0,0 0 336 0,0 0 64 0,-2-4 0 0,2 2-1264 0,0 2-256 0,0 2-48 0,0 2-16 0,0-2-544 0,0 1-112 0,2 1-32 0,2 2 0 0,-4-3-224 0,1 3-128 0,3-4 160 0,2 2-160 0,-2 0 0 0,-1-4 0 0,3 1-128 0,-2-1 128 0,1-1-752 0,-1 1-32 0,-4 0-16 0,2-6-17936 0</inkml:trace>
  <inkml:trace contextRef="#ctx0" brushRef="#br0" timeOffset="1620.66">16596 840 5519 0,'-10'4'496'0,"5"-2"-496"16,-1-1 0-16,2 5 0 0,4-4 5104 0,0 0 912 15,-4 4 192-15,2-1 48 0,2 5-2416 0,-3 5-464 16,-3 5-112-16,2 7 0 0,4 1-2112 0,-3 2-432 0,3-2-80 0,-2 0 0 16,2-3-320-16,0-1-64 0,2-3-16 0,-2 1 0 15,3-3-240-15,-3-2 128 0,4 0-128 0,-4-2 0 16,0-6-144-16,2 1-128 0,2-1-32 0,-1-3 0 31,-1-2-976-31,2-4-208 0,0-4-48 0,2-2 0 16,-1-3-2000-16,-1-6-416 0,2-2-80 0,-1-2 0 15,1-2 752-15,1-1 144 0,-1 1 48 0,0-3 0 0,1 3 2160 0,-1 2 432 0,-2 0 96 0,1 4 16 16,1 2 2448-16,-1 4 496 0,3-1 112 0,-2 5 16 16,-3 1 1104-16,3 2 240 0,-2 2 32 0,1 2 16 15,1 2-1760-15,-6-4-336 0,0 0-80 0,0 0-16 16,0 0-1040-16,0 0-208 0,43 71-32 0,-43-71-16 15,0 0-112-15,0 0-32 0,25 60 0 0,-25-60 0 16,0 0-256-16,0 0-48 0,0 0-16 0,32 60 0 0,-32-60-128 0,0 0-144 16,0 0 144-16,0 0-208 15,0 0-368-15,0 0-80 0,0 0-16 0,0 0 0 16,86-3-512-16,-71-16-96 0,4-2-32 0,0-3 0 16,-2-4-1600-16,0-1-320 0,1-4-64 0,-1-1-16 15,0 0 400-15,-2-4 80 0,0 5 16 0,-2 2 0 0,-5 3 2304 0,-1 6 512 16,3 3 0-16,-8 2 0 0,1 4 3040 0,1 3 512 15,-4 5 96-15,0-1 32 0,-4 4-288 0,1 4-48 16,1 6-16-16,-6 1 0 0,3 4-1936 0,-1 6-400 16,0-2-80-16,-1 9-16 0,5-1-192 0,-2 5-64 15,0 2 0-15,4 3 0 0,0 1-192 0,4 0-64 0,0 1 0 16,-4-37 0-16,11 59-128 0,-11-59-16 16,0 0-16-16,25 62 0 0,-25-62-224 0,0 0 0 0,0 0-144 0,0 0 144 31,65 71-832-31,-65-71-80 0,0 0-16 0,0 0-12752 0,0 0-2544 0</inkml:trace>
  <inkml:trace contextRef="#ctx0" brushRef="#br0" timeOffset="1884.22">16923 738 30399 0,'-15'0'1344'0,"9"0"288"0,-4 0-1312 0,7 0-320 0,3 0 0 0,-4 0 0 0,4 2 2320 0,0 0 400 0,0 0 80 0,4 2 16 0,-1 2-1280 0,3-1-256 0,-6-5-64 0,0 0 0 0,0 0-320 0,0 0-80 0,0 0-16 0,90 34 0 0,-90-34-416 0,0 0-96 0,83 9-16 0,-83-9 0 0,0 0-880 0,107 10-176 0,-107-10-48 0,90 4-20016 0</inkml:trace>
  <inkml:trace contextRef="#ctx0" brushRef="#br0" timeOffset="2271.87">17825 902 30399 0,'0'-4'1344'0,"0"2"288"0,0 2-1312 0,0 0-320 0,0 0 0 0,0 0 0 15,0 0 2320-15,0 0 400 0,-4 2 80 0,4 0 16 16,4 4-1216-16,-4-1-224 0,0 5-48 0,0-1-16 16,0 1-592-16,0-1-112 0,0 6-32 0,0-6 0 15,0 6-352-15,0-1-80 0,0 1-16 0,-4-6 0 16,4 2-128-16,-4-3-224 0,2-1 48 0,2 1 16 31,0-6-608-31,0 0-112 0,0-2-16 0,0-2-16 0,0 0-112 0,2-6 0 0,2-3-16 0,0-2 0 16,1-2-1072-16,1 0-224 15,1-6-32-15,1-1-16 0,1-1 1040 0,4 2 224 0,-3-1 32 0,-1 5 16 16,1 2 2000-16,-1 2 400 0,0 0 80 0,3 3 0 0,1 1 528 16,-2 3 112-16,-11 6 0 0,0 0 16 0,0 0-1120 0,0 0-240 15,0 0-32-15,81 15-16 0,-81-15-16 0,0 0 0 16,0 0 0-16,58 77 0 0,-58-77-64 0,0 0 0 16,42 75-16-16,-42-75 0 0,0 0-192 0,20 68-48 15,-20-68 0-15,0 0 0 0,10 53-320 0,-10-53 0 16,0 0 0-16,3 43 0 15,-3-43-576-15,0 0-144 0,2 39-32 0,-2-39-13040 16,0 0-2608-16</inkml:trace>
  <inkml:trace contextRef="#ctx0" brushRef="#br0" timeOffset="2690.97">18935 579 40543 0,'-3'7'1792'0,"1"-3"384"0,2 0-1744 0,0 0-432 0,-4-3 0 0,4 3 0 0,0-2 1088 0,0 2 128 0,0 1 16 0,0 5 16 0,-4 3-416 0,4-13-64 0,-2 26-32 0,2-9 0 0,0-17-1040 0,-4 28-208 0,4-28-32 0,0 36-20096 0</inkml:trace>
  <inkml:trace contextRef="#ctx0" brushRef="#br0" timeOffset="2699.47">18913 1037 24879 0,'-2'4'2208'0,"-2"0"-1760"0,4-2-448 0,0 1 0 0,0-3 3392 0,0 2 608 0,0 2 112 0,4 2 32 0,-4-6-1952 0,0 0-384 0,0 0-80 0,0 0 0 0,9 62-480 0,-9-62-96 0,0 32 0 0,-4-17-16 0,1 3-512 0,1 1-112 0,-8-2 0 0,3 6-16 0,-1-1-784 0,-1 8-160 0,-4 4-16 0,-6 0-14608 0,0 4-2912 0</inkml:trace>
  <inkml:trace contextRef="#ctx0" brushRef="#br0" timeOffset="4928.1">16126 2244 22111 0,'-2'2'1968'0,"2"0"-1584"0,0-2-384 0,0-2 0 16,0 2 2768-16,0-2 480 0,0 2 80 0,0-2 32 16,-4 2-1008-16,4-4-208 0,4 0-32 0,-4 2-16 15,6-3-1360-15,-3-3-272 0,3 3-48 0,3-1-16 16,1-1-208-16,-1 1-32 0,-3 2-16 0,3 2 0 15,6-1-144-15,-2 1 0 0,2-2 0 0,0 0 0 16,-5 4 0-16,-5 0 0 0,3 0 0 0,-6 2 0 16,3 4-208-16,-1-1 16 0,0 5 16 0,-4 1 0 15,0 6 176-15,0 0-208 0,-4 5 80 0,0 3 128 16,3 3 0-16,-3 0 0 0,2-2 0 0,-2 3 0 16,4-1 192-16,4 0-32 0,-4-4-16 0,6-1 0 15,-5-2 16-15,3-6 0 0,2 0 0 0,1-6 0 0,-1-1-32 0,-2-3 0 16,5-3 0-16,-3-2 0 0,3 0-128 0,-3-2 160 15,3 2-160-15,-3-5 160 0,3 1-304 0,1-6-64 16,3 1-16-16,-4 0 0 16,2-3-560-16,-1-1-112 0,-1-2-32 0,1 2-17632 15</inkml:trace>
  <inkml:trace contextRef="#ctx0" brushRef="#br0" timeOffset="5298.86">16370 1804 21183 0,'-13'0'944'0,"7"-4"192"0,4 4-912 0,-1 0-224 0,-3 0 0 0,6 0 0 0,-4 0 3376 0,4 0 624 0,-5-4 128 0,1 4 32 0,0 4-2112 0,2-4-432 0,2 6-80 0,0-2 0 0,6 1-1152 0,-2 1-240 0,5 1-144 0,0 3 192 0,-9-10-432 0,0 0-80 0,0 0 0 0,0 0-16 0,0 0-1632 0,77 67-320 0,-77-67-64 0,0 0-13392 0</inkml:trace>
  <inkml:trace contextRef="#ctx0" brushRef="#br0" timeOffset="5395.88">16558 2217 11967 0,'9'70'528'0,"-5"-51"112"0,-4-12-512 0,0-5-128 0,0-2 0 0,0 4 0 0,2 5 3200 0,-2 6 592 0,2 4 128 0,-2 0 32 0,2 2-464 0,-2 1-96 0,4-7 0 0,-4-2-16 0,1-1-2160 0,3-7-416 0,0-1-96 0,2-4 0 0,-3-4-576 0,3-3-128 0,3-1 0 0,-3-3 0 0,-2 3-272 0,5-3-96 0,-3-4-16 0,5-4 0 0,2 1-1264 0,-3-5-256 0,3 2-48 0,2 3-16 0,-6 3 112 0,2-2 0 0,-1 3 16 0,-1 5 0 0,-3 5 1840 0,1-1 480 0,-1 3 32 0,-2 2 16 0,1 2 1728 0,-1 3 352 0,2 5 64 0,-4-1 16 0,1 6-1152 0,1-2-208 16,2 2-48-16,-2 2-16 0,-2 0-496 0,5-6-112 16,-5 3-16-16,5-5 0 0,-1 0-336 0,3 1-80 15,-3-3-16-15,4 1 0 0,-1-4-208 0,0-4-128 16,3 0 128-16,1-4-208 15,0-4-432-15,2 1-64 0,4-8-32 0,1-2-12016 16,5-4-2416-16</inkml:trace>
  <inkml:trace contextRef="#ctx0" brushRef="#br0" timeOffset="5580.08">17255 1881 21183 0,'4'-24'944'0,"-4"14"192"0,0 1-912 0,-4 3-224 0,4 2 0 0,-2 4 0 16,2 0 3584-16,-5 0 688 0,1 4 128 0,-5 2 16 15,-1 9-2240-15,1 0-464 0,-1 9-96 0,1 5-16 16,3 2-768-16,1 9-144 0,-3 5-48 0,3 8 0 15,1 3-240-15,2 0-48 0,2 5-16 0,0-3 0 16,2 2-80-16,5-7 0 0,-1-1-16 0,3-7 0 16,-9-45-240-16,25 77 0 0,-25-77 0 0,0 0 0 15,37 81-768-15,-37-81-112 0,0 0-16 0,0 0 0 16,44 66-80-16,-39-57-32 0,-5-9 0 0,0 0-17520 16</inkml:trace>
  <inkml:trace contextRef="#ctx0" brushRef="#br0" timeOffset="5798.28">17013 2097 27647 0,'-13'2'1216'0,"7"-2"256"0,0 4-1168 0,3-4-304 16,3 0 0-16,-4 0 0 0,4 0 2528 0,0 2 448 16,0 1 96-16,4 3 0 0,-1 2-1696 0,3 1-352 15,5-3-64-15,-11-6 0 0,0 0-320 0,0 0-48 16,0 0-16-16,119 18 0 0,-119-18-224 0,0 0-48 15,105-5-16-15,-105 5 0 0,73-8-288 0,-73 8-176 16,81-7 32-16,-81 7 0 16,83-10-816-16,-83 10-176 0</inkml:trace>
  <inkml:trace contextRef="#ctx0" brushRef="#br0" timeOffset="6782.74">18411 2285 11967 0,'-8'-7'1072'0,"7"5"-864"0,1-4-208 0,-4 2 0 0,4 2 3936 0,-4 1 736 0,2-1 160 0,2-2 32 0,-5-2-1152 0,-3-3-208 0,2-4-48 0,-3-2-16 0,-2 2-1824 0,1-2-352 0,1 3-80 0,1-1-16 0,-1 2-544 0,0 1-112 0,1 1-32 0,-1 0 0 0,1 3-352 0,-1 2-128 0,-2 4 0 0,1 0 0 0,1 4-256 0,-6 3-128 0,5 5-48 0,-3 3 0 0,2 9-144 0,-4 3-48 0,2 6 0 0,-6 9 0 0,6-5 304 0,1 3 64 0,-1 3 16 0,2-4 0 0,3-3 96 0,1-4 16 0,-1 0 0 0,7-8 0 0,-3-1-192 0,4-6-16 0,0-4-16 0,4-4 0 31,-3-7-448-31,7 0-96 0,-6-2 0 0,3 0-16 15,3-2-848-15,1-3-160 0,6-5-48 0,0-5 0 0,8-3 1328 0,1-3 256 0,1-7 48 0,-4 5 16 16,1 2 880-16,-3-1 176 0,5-4 32 0,1-1 16 16,-3 5 368-16,-1 3 64 0,-2 2 0 0,-4 6 16 15,0 3-144-15,-2 6-16 0,-13 2-16 0,0 0 0 16,0 0-288-16,0 0-48 0,0 0-16 0,0 0 0 16,0 0 80-16,45 62 16 0,-43-47 0 0,0 0 0 15,-2 0-240-15,4-1-48 0,-4-1-16 0,2-4 0 16,1 2-352-16,-3-1-144 0,4-5 128 0,-2 1-128 15,2 2-288-15,-4-5-144 0,3 3-16 0,3-6-16 16,-2 2-736-16,3-2-144 0,1 0-16 0,1-2-18080 16</inkml:trace>
  <inkml:trace contextRef="#ctx0" brushRef="#br0" timeOffset="7266.62">18638 2208 11055 0,'4'-24'480'0,"-2"9"112"0,0 1-464 0,0 5-128 15,-2 3 0-15,4 6 0 0,-4-5 3744 0,0 1 736 16,1-2 128-16,3-1 48 0,0 1-880 0,2 2-160 15,-3 8-32-15,3-2-16 0,0 9-2208 0,-3 4-432 16,-3-15-96-16,0 0 0 0,15 68-192 0,-11-38-16 16,-2 4-16-16,2 0 0 0,-4 1-224 0,0 1-64 15,0 2 0-15,0-4 0 0,0-6-320 0,0 0 0 16,0-4 0-16,0-5 0 16,4 2-608-16,-4-8-96 0,1-2 0 0,3-1-16 15,-4-1-224-15,4-7-32 0,2 0-16 0,-5-4 0 16,3 0-1904-16,2-11-384 0,1-4-80 0,-1-6-16 15,3 1-768-15,-3-4-144 0,3-8-48 0,5 0 0 16,-5-2 2352-16,2 2 480 0,-1 8 96 0,3-2 0 0,-2-4 2976 0,2 0 592 0,2 4 112 0,-2 0 32 16,2 3 1760-16,0 3 352 0,-5 10 80 0,1-1 16 15,2 8-1696-15,-13 5-320 0,0 0-80 0,0 0-16 16,0 0-1376-16,0 0-256 0,68 62-64 0,-68-62-16 16,23 60-128-16,-23-60-32 0,15 75 0 0,-15-75 0 15,15 77-176-15,-15-77-32 0,9 68-16 0,-9-68 0 16,9 58-304-16,-9-58 0 0,4 43 0 0,-4-43 0 15,0 0 0-15,0 0-272 0,10 47 16 0,-10-43 16 16,0-2-144-16,0 1-16 0,0-3-16 0,0-3 0 16,0 3-64-16,0-4-16 0,0-2 0 0,0-3 0 15,0-2 48-15,1-6 16 0,3-6 0 0,2-3 0 0,-1-4 240 0,5-4 32 16,-3 4 16-16,-1 7 0 0,3-5 144 0,1 4 0 16,-1-8 0-16,2 2 0 0,3 3 0 0,-3-1 224 15,2 2-48-15,0 2-16 0,-3 5 48 0,1 0 16 16,-2 6 0-16,1 1 0 0,-1 3-224 0,0 3-160 15,-3 1 32-15,4 5-12176 16,-7 0-2432-16</inkml:trace>
  <inkml:trace contextRef="#ctx0" brushRef="#br0" timeOffset="7718.23">19988 1864 31327 0,'-13'-7'2784'0,"7"3"-2224"0,0 0-560 0,3 2 0 0,-1-2 2432 0,2 4 384 0,-4-3 80 0,2 1 16 0,-9-4-1184 0,2 2-256 0,-4-3-32 0,2 1-16 0,-2 3-960 0,0 1-192 0,-2-2-32 0,6 2-16 0,-4 4-512 0,1-2-96 0,5 4-32 0,-4-2 0 0,2 1-224 0,1 3-32 0,1 1-16 0,-2 3 0 0,1-1 160 0,1-1 16 0,-1 5 16 0,1 0 0 16,1 2 176-16,1-4 16 0,-3 6 16 0,1 0 0 0,0 10 288 0,-1-3-192 0,1 4 192 0,3 2-160 0,-3 4 160 0,1-2 0 0,6 0 0 0,-1 4 128 0,3 7 208 0,0 2 48 0,3 6 16 0,3-1 0 0,4 1 176 0,-5-4 48 15,-5-47 0-15,17 83 0 0,-17-83 0 0,15 69 0 16,-15-69 0-16,15 61 0 0,-15-61-48 0,0 0-16 15,28 63 0-15,-28-63 0 0,0 0-160 0,0 0-16 16,0 0-16-16,0 0 0 0,59 53-192 0,-59-53-48 16,0 0 0-16,0 0 0 0,0 0-128 0,0 0 0 15,0 0 0-15,71 4 0 16,-71-4-624-16,0 0-48 0,0 0-16 0,0 0 0 16,0 0-560-16,53-13-112 0,-53 13-32 0,0 0-18544 0</inkml:trace>
  <inkml:trace contextRef="#ctx0" brushRef="#br0" timeOffset="8102.38">20268 2046 41471 0,'-10'4'1840'0,"5"0"368"0,-1-4-1760 0,2 6-448 0,2-6 0 0,-1 3 0 15,3 3 1040-15,-4 3 128 0,2 1 32 0,-6 10 0 16,3 9 16-16,-1 4 16 0,-1 7 0 0,-1 1 0 15,4-3-576-15,-1 1-112 0,5-5-32 0,-4-6 0 16,4-3-512-16,0-1 0 0,0-24 0 0,0 0-144 16,4 47-848-16,-4-47-160 0,0 0-48 0,0 0 0 15,0 0-80-15,0 0-32 0,0 0 0 0,0 0 0 16,0 0-48-16,0 0-16 0,0 0 0 0,52-17 0 16,-44-3 656-16,-1-5 128 0,3 3 16 0,1-7 16 0,2 3 1008 0,-1-2 192 15,-3 5 32-15,4 3 16 0,0-8 80 0,4 3 32 16,0 6 0-16,-8 6 0 0,7 2-96 0,-7 5-32 15,2 1 0-15,-11 5 0 0,0 0-208 0,0 0-32 16,0 0-16-16,0 0 0 0,0 0-16 0,66 58 0 16,-66-58 0-16,0 0 0 0,24 71-80 0,-24-71-32 15,10 55 0-15,-10-55 0 0,9 62-160 0,-9-62-128 16,2 52 144-16,-2-52-144 0,4 44 0 0,-4-44-208 16,0 0 16-16,0 47 0 15,0-47-640-15,0 0-128 0,0 0-32 0,0 0-18960 0</inkml:trace>
  <inkml:trace contextRef="#ctx0" brushRef="#br0" timeOffset="8519.77">20717 1770 36863 0,'-8'0'1632'0,"6"0"336"0,-1 2-1584 0,-1-2-384 0,4 0 0 0,0 0 0 0,0 4 1232 0,0-4 176 0,0 0 16 0,0 0 16 0,0 0-288 0,0 0-48 0,0 0-16 0,0 0 0 0,51 64-576 0,-51-64-128 0,0 0-32 0,0 0 0 0,0 0-352 0,0 0 128 0,67 47-128 0,-67-47 0 0,0 0 0 0,0 0 0 0,0 0 0 0,0 0 0 0,0 0-144 0,55 58 144 0,-55-58-160 0,0 0 160 0,0 0-144 0,19 75 144 0,-19-75-128 0,9 58 128 0,-9-58 0 0,9 91-160 0,1-37 160 0,-6 2 0 0,3 5-160 0,1-5 160 0,-3 0-128 0,-1-5 128 0,-4-51 0 0,6 94 0 0,-6-94 192 0,0 77-64 0,0-77 272 0,0 73 64 16,0-73 16-16,-4 66 0 0,4-66 16 0,-6 53 0 15,6-53 0-15,-5 36 0 0,5-36-112 0,-10 31-32 16,5-17 0-16,1 1 0 0,-2 0-160 0,-3-6-48 16,1 2 0-16,1-3 0 0,-1-1-144 0,-1 1 0 0,-2-6 0 15,1 0 0 1,-5 0-704-16,6-4-80 0,-8-2-16 0,6-2 0 15,1 2-496-15,-5-9-112 0,6-4 0 0,-1-3-18944 0</inkml:trace>
  <inkml:trace contextRef="#ctx0" brushRef="#br0" timeOffset="8704.01">21501 2092 35935 0,'0'0'3200'0,"0"0"-2560"0,0 0-512 0,0 0-128 15,0 0 1456-15,0 0 272 0,0 0 48 0,0 0 16 16,0 0 16-16,0 0 16 0,0 0 0 0,0 0 0 16,0 0-1184-16,0 0-256 0,0 0-32 0,0 0-16 15,0 0-1344-15,0 0-272 0,0 0-48 0,20 63-19616 16</inkml:trace>
  <inkml:trace contextRef="#ctx0" brushRef="#br0" timeOffset="8854.02">21544 2496 40543 0,'0'0'1792'0,"0"0"384"0,0 0-1744 0,0 0-432 16,0 0 0-16,0 0 0 0,0 0 1312 0,0 0 176 15,0 0 48-15,0 0 0 0,5 62-192 0,-5-62-16 16,0 0-16-16,0 0 0 0,-5 45-864 0,5-45-192 16,-10 22-16-16,10-22-16 15,-9 30-1136-15,9-30-240 0,-19 32-32 0,10-9-20560 0</inkml:trace>
  <inkml:trace contextRef="#ctx0" brushRef="#br0" timeOffset="10558.3">22183 821 25791 0,'-4'-2'2304'0,"0"-1"-1856"0,4 1-448 0,0 2 0 0,0 0 2128 0,0 0 336 0,-2-2 64 0,2 0 16 0,0 2-384 0,-3-4-80 0,3 2-16 0,0 4 0 0,5 2-1168 0,-5-4-256 0,0 0-32 0,0 0-16 0,0 0-144 0,0 0-16 0,0 0-16 0,87 54 0 0,-87-54-48 0,0 0-16 0,0 0 0 0,95 38 0 0,-95-38-96 0,0 0 0 0,91 21-16 0,-91-21 0 0,0 0-240 0,114 26 128 0,-114-26-128 0,87 21 0 0,-87-21 0 0,86 28 0 0,-86-28 0 0,77 32 0 0,-77-32 0 0,0 0-288 0,87 58 64 16,-87-58 16-16,0 0-240 0,49 73-32 0,-49-73-16 0,13 57 0 0,-13-57 80 0,-4 67 16 0,-2-29 0 0,-3 3 0 0,-4 1 176 0,-6-5 32 0,0 6 16 0,-5 6 0 0,-4-2 176 0,-2 4 0 0,-8 2 0 0,2-3 0 0,-1-1 768 0,-3-2 224 0,3-2 48 0,-5-1 16 15,7-5-1584-15,-3-1-320 0,4 1-64 0,0-1-16 0,2-1 768 0,6-3 160 0,3-11 0 0,3-1 0 16,5-3 0-16,-4-2-240 0,2-2 48 0,6-2 16 16,-2-4-416-16,7-1-96 15,0-4-16-15,1-1-17936 0</inkml:trace>
  <inkml:trace contextRef="#ctx0" brushRef="#br0" timeOffset="11492.97">24470 1141 19343 0,'2'-4'1728'0,"-2"-4"-1392"0,0 6-336 0,0 2 0 0,0-5 2416 0,3 1 400 0,-3-7 96 0,0-2 16 0,4-10 48 0,-4 2 16 0,0-1 0 0,-4 3 0 0,4 2-1840 0,-3 2-352 0,1 4-80 0,-6 0-16 0,3 5-112 0,-1-3-16 0,-1 1-16 0,-1 2 0 0,-1 3-304 0,-1 1-48 0,-3 2-16 0,2 0 0 0,-8 4-192 0,0 5-128 0,0 6 128 0,-3 0-208 0,1 4-48 0,-1 5-16 0,1 1 0 0,0 3 0 0,4-4 96 0,2 1 32 0,0 3 0 0,6-4 0 0,-1-1-48 0,5-2-16 0,1-1 0 0,0-1 0 0,4-2-176 0,0-17-48 0,0 0 0 0,0 0 0 0,0 0-272 0,0 0-64 0,0 0-16 0,72 43 0 16,-72-43-112-16,0 0-32 0,58-22 0 0,-58 22 0 0,41-23 624 0,-41 23 128 0,36-17 32 0,-36 17 0 15,0 0 288-15,51-19 64 0,-51 19 16 0,0 0 0 16,0 0 736-16,0 0 128 0,81 34 48 0,-81-34 0 16,0 0-368-16,33 72-80 0,-33-72-16 0,15 60 0 15,-15-60-112-15,2 75-32 0,-2-32 0 0,-2 10 0 16,-3 3-272-16,-5 2-48 0,1 1-16 0,0-7 0 16,-8-5-192-16,0-4 0 0,4-9 0 0,-2-2 0 15,0 0 0-15,-4-4 0 0,0 1 0 0,0-3 0 16,-5 0-240-16,-1-5 64 0,1-2 16 0,-1-4 0 15,-1-2-96-15,0-4 0 0,0-1-16 0,-1-6 0 0,3-2 48 0,1-4 16 16,3-6 0-16,-3-8 0 0,8-1 16 0,0-2 0 16,6-7 0-16,1-4 0 0,6-4 192 0,2-1 0 15,6-1 0-15,7 2 0 0,2-1 0 0,4-3 128 16,5 8 16-16,4 2 0 0,-3 2 64 0,5-2 16 16,8 4 0-16,-10 5 0 0,-4 0-224 0,4 3 0 15,8-7 0-15,7-3-12736 16,4 0-2544-16</inkml:trace>
  <inkml:trace contextRef="#ctx0" brushRef="#br0" timeOffset="11760.42">24942 411 32255 0,'-10'-5'1424'0,"4"1"304"0,3 4-1392 0,3-4-336 0,-4 4 0 0,4 4 0 15,-2-4 1888-15,2 6 304 0,0 3 64 0,0 14 16 16,0 3-992-16,2 15-192 0,-2 12-32 0,4 9-16 16,-4 6-336-16,0 3-80 0,0 4-16 0,-4 2 0 15,2-5-240-15,2-5-48 0,-4-10-16 0,2 1 0 16,1 4-304-16,1 0 0 0,-2-8 0 0,2-1 0 16,2-2-640-16,-1-2-128 0,-1-49-16 0,8 81-16 15,-8-81-240-15,9 58-48 0,-9-58-16 0,0 0 0 16,0 0-1712-16,0 0-352 0,0 0-64 0,0 0-11552 15</inkml:trace>
  <inkml:trace contextRef="#ctx0" brushRef="#br0" timeOffset="11960.6">25086 1479 10991 0,'96'-135'976'0,"-83"110"-784"16,-7 21-192-16,-6 4 0 0,2-3 288 0,-2 3 16 15,19-15 0-15,-1 3 16 0,11-5 4256 0,-29 17 848 16,56-24 160-16,-56 24 64 0,0 0-2704 0,68-2-528 16,-68 2-112-16,0 0-32 0,0 0-1136 0,0 0-240 15,35 68-32-15,-35-68-16 0,-2 43-176 0,2-43-32 16,-9 39-16-16,3-22 0 0,-3 4-256 0,0-2-48 15,-1-4-16-15,-3 4 0 0,2-6-304 0,-2 0 128 16,-2-4-128-16,1-1 0 0,3-2 0 0,-4-3 0 16,2-1-192-16,-6-2 48 15,4-2-368-15,0-7-64 0,2 1 0 0,-2-3-16 16,2-4-192-16,-2-4-48 0,2-9 0 0,1-2 0 16,7-4-1184-16,1-2-240 0</inkml:trace>
  <inkml:trace contextRef="#ctx0" brushRef="#br0" timeOffset="12412.16">25661 359 29487 0,'-7'4'1296'0,"5"1"288"0,-2-1-1264 0,-1 2-320 0,5-1 0 0,-4 3 0 16,4-1 2528-16,-6 10 448 0,0 10 96 0,-1 14 0 16,-2 10-1344-16,-1 11-288 0,1 7-48 0,-1 4-16 15,3 8-288-15,-3-4-64 0,1-3-16 0,0-7 0 16,3-7-240-16,-1-1-32 0,1-7-16 0,2 7 0 0,2-5-480 15,-2-1-112-15,4-10 0 0,0-2-128 16,0-41-368-16,-3 70-176 0,3-70-32 0,3 66-16 16,-3-66-448-16,0 45-96 0,0-45-16 0,0 0 0 15,0 0-80-15,0 0-32 0,0 0 0 0,0 0 0 16,0 0-896-16,29-30-176 0,-20 3-32 0,0-5-16 16,6-11 48-16,1 0 16 0,-1-6 0 0,3 2 0 0,1 2 1920 0,0 0 400 15,0 2 0-15,0 3 0 0,-4 10 2480 0,0 2 384 16,-2 3 80-16,2 9 0 0,-6 4-960 0,1 7-208 15,-10 5-48-15,0 0 0 0,0 0-816 0,0 0-160 16,0 0-48-16,0 0 0 0,0 0-160 0,0 0-32 16,63 54-16-16,-63-54 0 0,0 0-176 0,0 0-48 15,10 60 0-15,-10-60 0 0,0 0-272 0,-10 55 0 16,10-55 0-16,-5 37 0 0,-5-20-176 0,5 6-144 16,-5 1-16-16,-3 1-16 15,8-10-256-15,-5 2-48 0,1 0-16 0,-6 1 0 16,2 1-64-16,-2 0-16 0,-4-4 0 0,0 0 0 15,4-4-608-15,-6-1-128 0,4-5-32 0,2-1 0 16,0-2-784-16,0-4-176 0,6 0-16 0,-4-3-16 16,3-1-32-16,5 0 0 0,1 2 0 0,2-5-6480 0</inkml:trace>
  <inkml:trace contextRef="#ctx0" brushRef="#br0" timeOffset="12896.34">26244 1372 23039 0,'0'-15'1024'0,"0"5"192"0,4-1-960 0,-4 4-256 0,0-3 0 0,0 5 0 0,0 1 3264 0,-4-9 592 0,4-2 128 0,-4-6 32 0,2-4-2032 0,-5 3-416 0,1-1-80 0,0 5-16 0,-3 6-528 0,0-1-112 0,-1 4-32 0,-1 7 0 0,2-2-384 0,-5 8-80 0,1 2-16 0,2 1 0 0,-4 8-320 0,2-4 0 0,-2 8-192 0,0-4 64 0,5 2-176 0,-3-2-16 0,4 4-16 0,-2-2 0 0,1 2-64 0,1-2-16 0,1 3 0 0,3-7 0 0,5-13-176 0,-6 27-48 0,0-18 0 0,6-9 0 0,0 0-688 0,0 0-144 0,0 0-16 0,0 0-16 0,0 0-1216 0,0 0-240 0,0 0-48 0,62-4-16 0,-62 4 2160 0,0 0 432 0,55-20 96 0,-55 20 16 0,0 0 1440 0,52-15 288 0,-52 15 64 0,0 0 16 0,0 0 736 0,59-10 144 0,-59 10 16 0,0 0 16 16,0 0-992-16,0 0-208 0,0 0-48 0,0 0 0 15,0 0-208-15,0 0-48 0,0 0-16 0,0 0 0 16,0 0-272-16,0 0-48 0,0 0-16 0,0 0 0 16,0 0-384-16,62 0-160 0,-62 0 128 0,0 0-128 15,0 0-320-15,22-15-160 0,-22 15-32 0,12-13 0 16,-3 7-432-16,-3-3-80 0,3-2-32 15,0-1 0-15,1 1-992 0,-1 2-208 16,1-6-48-16,-1-4-13968 0</inkml:trace>
  <inkml:trace contextRef="#ctx0" brushRef="#br0" timeOffset="13130.77">26426 1096 12895 0,'43'-166'576'0,"-43"157"112"0,0 9-560 0,0-4-128 15,2 0 0-15,0-3 0 0,4-6 4864 0,-4-8 928 16,5-4 192-16,-1-1 32 0,-2-2-3072 0,-3 2-608 16,3 3-128-16,0 6-32 0,-8 4-720 0,4 4-160 15,0 3-16-15,0 4-16 0,-4 4-496 0,3 0-80 16,-3 7-32-16,0 4 0 0,4-13-400 0,-2 34-64 15,2-34-32-15,-4 49 0 0,4-49-160 0,4 68 160 16,-4-68-160-16,6 86 160 0,-6-39 0 0,0-47 0 16,4 87 0-16,-4-87 0 0,1 80 32 0,-1-80 0 15,4 78 0-15,-4-78 0 0,10 67-192 0,-10-67 0 16,9 58 0-16,-9-58 0 0,0 0-320 0,24 66-64 16,-24-66 0-16,0 0 0 15,0 0-352-15,0 0-80 0,81 40-16 0,-81-40 0 16,0 0-192-16,77-19-32 0,-77 19-16 0,59-34-18768 0</inkml:trace>
  <inkml:trace contextRef="#ctx0" brushRef="#br0" timeOffset="13591.41">28371 502 38703 0,'-4'-2'3440'0,"1"2"-2752"0,1 2-560 0,-2 0-128 0,0 1 768 0,-1-1 112 0,-1 6 16 0,-9 1 16 0,-8 8 800 0,-5 9 144 0,-2 8 48 0,-7 9 0 0,-3 6-1136 0,-9 13-208 0,-3 6-48 0,-8 7-16 0,-1 0-496 0,5 0 128 0,3-1-128 0,1-9 0 0,9-6-576 0,5-10-176 0,2-2-16 0,2-2-16 0,1-2-688 15,-1-2-144-15</inkml:trace>
  <inkml:trace contextRef="#ctx0" brushRef="#br0" timeOffset="13772.41">27479 556 27647 0,'0'-11'2448'0,"0"7"-1952"0,3 0-496 0,-3 3 0 16,2-1 2688-16,2 4 432 0,-4-1 80 0,0-1 32 15,0 0-1200-15,0 0-240 0,0 0-64 0,83 91 0 16,-83-91-512-16,71 92-128 0,-71-92 0 0,90 133-16 0,-41-63-144 0,4 1-32 16,-1-5 0-16,3-2 0 0,-2-4-512 0,-53-60-128 15,99 101 0-15,-99-101-16 0,102 92-240 0,-102-92-128 16,105 81 128-16,-105-81-208 15,101 62-880-15,-101-62-192 0,87 40-16 0,-87-40-16 16,82 30-336-16,-82-30-64 0</inkml:trace>
  <inkml:trace contextRef="#ctx0" brushRef="#br0" timeOffset="57848.84">15703 15545 31327 0,'-2'-2'2784'0,"2"0"-2224"0,0 2-560 0,-4 0 0 0,4 2 1792 0,0-2 256 0,-3 2 64 0,1 2 0 0,-4 3-752 0,4 7-144 0,0 1-16 0,4 3-16 0,2 7-480 0,2 3-112 0,1 4-16 0,2 4 0 0,1 5 16 0,5 2 0 0,0 0 0 0,-2 1 0 0,2-1-896 0,4-4-176 0,-4 1-32 0,0 1-16 0,0-1 1504 0,0-3 304 0,2-1 64 0,-17-36 16 0,26 68-976 0,-13-33-192 0,1 3-32 0,-7 1-16 0,2-9-144 0,-1 4 0 0,1 8 0 0,1-1 128 0,-3 2-128 0,1-2 0 16,-3-1 0-16,1-2 0 0,2-10 0 0,-7-2 0 0,3-5 0 0,-4-1 0 0,4-8-144 0,-4-1-64 0,0-5-16 0,-4-5 0 0,4-1-96 0,-4-1-32 0,3-3 0 0,1-2 0 0,-4-3 80 0,4-1 16 0,0-3 0 0,0-2 0 0,0-4 32 0,4-1 16 0,1-5 0 0,-1 3 0 0,2 1 208 0,3-3-176 0,0 5 176 0,1-4-160 0,5 3 160 0,-15 20 0 0,39-42 0 0,-39 42-128 0,49-30 128 0,-49 30 0 0,0 0 0 0,75-24-128 0,-75 24 128 0,0 0-128 0,0 0 128 0,91 17-128 0,-91-17 128 0,0 0 0 0,0 0 0 0,73 52-128 0,-73-52 128 0,0 0 176 0,47 66-48 0,-47-66 0 15,30 58 144-15,-21-29 32 0,1-1 0 0,-1 2 0 16,-3 2-32-16,-3-2 0 0,-3 2 0 0,0 0 0 16,0 0-64-16,-3-4-16 0,-3 0 0 0,-3-2 0 15,-1 1-192-15,-3-5 176 0,2 5-176 0,-4-3 160 16,-2-5-160-16,-2-4 128 0,2 0-128 0,-2-6 128 15,1 1-128-15,-5-7 160 0,6-3-160 0,-5-3 160 16,-3-9-160-16,1 1 0 0,-1-4 0 0,-3-2 128 16,-4-2-384-16,2-5-64 0,2-2-32 0,0-1 0 15,1 1-288-15,3-2-64 0,5-2-16 0,0 1 0 16,4 3-256-16,2-2-48 0,2 0-16 0,3-4-18688 16</inkml:trace>
  <inkml:trace contextRef="#ctx0" brushRef="#br0" timeOffset="58406.8">16947 15972 8287 0,'-11'11'736'0,"3"-5"-592"0,6-3-144 0,-1 1 0 0,3-4 7232 0,0 2 1408 0,0-2 272 0,0 0 64 0,0 2-6448 0,0-2-1296 0,0 2-256 0,0-2-48 0,3 0-128 0,-1-2-32 0,-2 2 0 0,0 0 0 0,0 0-1072 0,0 0-208 0,0 0-64 0,0 0-12912 0,0 0-2576 0</inkml:trace>
  <inkml:trace contextRef="#ctx0" brushRef="#br0" timeOffset="58534.36">17133 16237 38703 0,'0'5'1712'0,"0"-1"352"0,0-2-1648 0,0 0-416 0,0 0 0 0,0-2 0 16,0 0 976-16,0 0 112 0,0 3 32 0,0-3 0 16,2 0-112-16,2 0-32 0,-1 0 0 0,-3 0 0 15,2 0-528-15,2 0-96 0,0 0-32 0,1-3 0 16,-3 6-560-16,2-3-112 0,2 4-32 0,-2 2 0 15,-4-6-832 1,0 0-192-16,0 0-16 0,0 0-17584 0</inkml:trace>
  <inkml:trace contextRef="#ctx0" brushRef="#br0" timeOffset="60463.64">18118 15825 36863 0,'-4'-5'3264'0,"-2"-1"-2608"0,6 2-528 0,-3 2-128 0,-1 2 944 0,2 0 144 0,-6-5 48 0,-3 1 0 0,2 0-96 0,-6 8-16 0,2 0 0 0,3 11 0 0,8 3-544 0,-1 5-112 0,6 3-32 0,3 8 0 0,5 0-80 0,2 0 0 0,2 0-16 0,-15-34 0 0,42 67-80 0,-42-67-16 0,49 57 0 0,-49-57 0 0,0 0-144 0,77 45 0 0,-77-45 0 0,0 0 0 0,0 0 0 0,96-15 0 0,-96 15 0 0,37-30 0 0,-20 11 0 0,-4-6 0 0,0 1 0 0,-7 1 0 0,0 8 0 0,-3-7 0 0,-3-3 0 0,-7-3 0 0,-1 2 0 0,-5 0-224 0,-2 5 32 0,-4 2 0 0,-3 6-112 0,1 2-16 0,0 5 0 0,3 2 0 0,-9 2 64 0,3 2 0 0,3 6 0 0,-3 0 0 0,-1 3-16 0,-1 4 0 0,2 2 0 0,3 0 0 0,6-3-48 0,2-3-16 0,3-2 0 15,5 3 0-15,-1-8-16 0,8 2 0 0,4-4 0 0,3-6 0 0,0-2-864 0,1 1-160 0</inkml:trace>
  <inkml:trace contextRef="#ctx0" brushRef="#br0" timeOffset="60638.75">18652 15558 23039 0,'0'8'2048'0,"1"-1"-1648"16,3 3-400-16,0-7 0 0,2 5 3600 0,-3 5 640 16,3 2 128-16,-6-15 32 0,38 73-1936 0,-38-73-384 15,54 96-80-15,-54-96-16 0,68 96-624 0,-68-96-128 16,71 87-16-16,-71-87-16 0,68 69-608 0,-68-69-112 16,62 49-32-16,-62-49 0 0,0 0-448 0,86 43 0 15,-86-43-176-15,0 0 176 16,0 0-1136-16,96 34-96 0,-96-34-32 0,0 0 0 15,0 0-352-15,0 0-80 0</inkml:trace>
  <inkml:trace contextRef="#ctx0" brushRef="#br0" timeOffset="60825.75">19065 15487 31327 0,'-9'6'2784'0,"3"-1"-2224"0,2 3-560 0,-1-3 0 16,1-1 2192-16,-2 5 336 0,-3 8 64 0,-10 12 16 15,-2 8-1088-15,-1 8-224 0,-3 10-32 0,3 3-16 16,3-3-784-16,4 3-144 0,6 4-48 0,-1-2 0 16,4-2-272-16,3-9-272 0,1 0 48 0,2-6 16 15,0 0-752-15,4-5-128 0,1 0-48 0,-5-38-17936 16</inkml:trace>
  <inkml:trace contextRef="#ctx0" brushRef="#br0" timeOffset="61206.25">19651 15415 32255 0,'-3'-5'2864'0,"1"-1"-2288"15,2 2-576-15,-4 4 0 0,-2-3 2096 0,3-1 304 16,-9-4 64-16,-5-1 16 0,-3-6-768 0,-3 2-160 16,2 3-16-16,3 5-16 0,-1-1-944 0,0 6-176 15,4 2-32-15,2 2-16 0,2 1-352 0,1 5 0 16,1 3 0-16,-1 2-128 15,5 2-448-15,-3 5-64 0,6 3-32 0,-1-1 0 16,3 1-48-16,0-1-16 0,3 2 0 0,1-1 0 16,2-4 224-16,-1 1 64 0,-5-22 0 0,14 45 0 0,-14-45 208 0,0 0 48 15,30 51 16-15,-30-51 0 0,0 0 176 0,0 0 0 0,0 0-144 0,0 0 144 16,82 39 0-16,-82-39 0 0,0 0 192 0,0 0-64 16,81-15 80-16,-81 15 16 0,0 0 0 0,0 0 0 15,0 0 64-15,87 10 16 0,-87-10 0 0,0 0 0 16,0 0 80-16,48 52 0 0,-48-52 16 0,0 0 0 15,25 68 0-15,-21-40 0 0,-1 2 0 0,-3 0 0 16,0 6-80-16,-5-2 0 0,1-4-16 0,-2 0 0 16,-1 2-160-16,1-8-16 0,1 5-128 0,-5-9 192 15,5 3-320-15,1-8-80 0,-2-2-16 0,-1-4 0 16,5-1-736-16,-2-6-128 0,0-2-48 16,2-4-18208-16</inkml:trace>
  <inkml:trace contextRef="#ctx0" brushRef="#br0" timeOffset="61539.7">20031 15434 14735 0,'-6'10'1312'0,"3"-1"-1056"15,3 0-256-15,-4-1 0 0,4-1 4960 0,0-1 928 16,-2 4 192-16,2 8 48 0,0 14-3008 0,2 8-608 16,2 7-112-16,1-2-32 0,3-2-960 0,-3-5-192 15,5-1-32-15,-10-37-16 0,20 55-464 0,-20-55-112 16,0 0-16-16,0 0 0 0,0 0-432 0,0 0-144 15,77 32 0-15,-63-42 0 0,-3-3-192 0,2-2-160 16,-7 2-32-16,3-2 0 16,0-6-320-16,5-5-80 0,-5-4-16 0,-3 0 0 15,-1 2 80-15,-1-1 16 0,-2 5 0 0,-2-2 0 16,-2 5 160-16,-4 2 32 0,-1 4 16 0,-4 4 0 0,-3 1 176 0,-1 7 16 0,0-3 16 0,-3 4 0 16,3 4 288-16,-4 4 0 0,0-1-128 0,0 5 128 15,4-1 0-15,2 4 0 0,2 2 176 0,1-2-176 16,5 3 144-16,-3-1-144 0,6-2 0 0,2 0 144 15,6-2-144-15,-2-1 0 0,-4-10 0 0,0 0 0 32,0 0-512-32,0 0-48 0,0 0 0 0,86 7-17728 0</inkml:trace>
  <inkml:trace contextRef="#ctx0" brushRef="#br0" timeOffset="61875.14">20555 15419 16575 0,'4'11'1472'0,"-4"-5"-1168"0,0 2-304 0,0 1 0 15,-4-5 3856-15,4 1 720 0,-2 1 144 0,2 3 16 0,-2 10-1536 0,1 2-304 16,1 3-64-16,0 1-16 0,0 1-1248 0,1-5-256 16,-1-21-48-16,8 39-16 0,-8-39-592 0,0 0-112 15,19 55-32-15,-19-55 0 0,0 0-320 0,0 0-192 16,0 0 192-16,49 58-192 0,-49-58 0 0,0 0 0 16,0 0 0-16,0 0 0 0,0 0 0 0,82-6-224 15,-82 6 16-15,32-28 0 0,-17 9-160 0,0-7-16 16,0 0-16-16,0-8 0 15,2 0-96-15,-5-3-16 0,1-3 0 0,-4 2 0 16,-3 5-16-16,-2-1-16 0,-3 9 0 0,-2-1 0 0,-3 9 192 0,-2 4 32 16,-3 4 16-16,-6 3 0 0,2 6 304 0,-8 0 0 15,2 6 0-15,-3 3 0 0,1 4 0 0,-4 2 128 16,3 6 0-16,3 1 16 0,0 3-144 0,8-4 192 0,-2 1-192 16,4-3 192-16,3-4-192 0,6 0 0 0,0 0 0 0,0-4 0 31,4 1-624-31,-4-12 0 0,0 0 0 0,0 0-12048 0,0 0-2432 0</inkml:trace>
  <inkml:trace contextRef="#ctx0" brushRef="#br0" timeOffset="62209.13">21121 15367 27647 0,'0'3'1216'0,"0"-1"256"0,0 2-1168 0,-4 2-304 0,4-6 0 0,0 3 0 16,0 3 2624-16,0 0 448 0,0 7 112 0,0 4 16 15,4 2-1392-15,-4-19-272 0,9 43-48 0,-9-43-16 16,15 50-624-16,-15-50-128 0,15 55-16 0,-15-55-16 16,21 56-160-16,-21-56-16 0,23 57-16 0,-23-57 0 0,0 0-192 0,33 60-48 15,-33-60 0-15,0 0 0 16,0 0-256-16,0 0 160 0,87 28-160 0,-87-28 128 0,32-30-128 0,-15 11 0 16,0-13 0-16,0-2 0 0,-1-3 0 0,-4-6 0 15,1-6-192-15,-4 0 192 0,1 2-256 0,-8 2 64 16,1 3 0-16,-3 7 16 0,-3 3 176 0,-3 6-192 15,-3 3 192-15,-5 4-192 0,-1 8 192 0,-3 2 0 16,-3 5-144-16,-4 8 144 0,1 3 0 0,-4 6 0 16,0 6 0-16,-2 2 0 0,3 5-272 0,3-2 64 15,3 3 16-15,2-1 0 16,1 0-592-16,6-1-112 0,5-3-32 0,7-3-19312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28:42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22121 8960 9215 0,'0'-2'816'16,"0"-3"-656"-16,0 1-160 0,0 2 0 0,0 0 1440 0,0 0 256 0,0-5 48 0,0-3 16 0,0-1 1232 0,2-4 240 0,-2 2 48 0,0 0 16 0,3 0-736 0,-6 1-128 0,1 3-48 0,2 0 0 0,0 1-880 0,0-1-176 0,-4 1-48 0,2 2 0 0,0 3-656 0,0 1-144 0,-1-4-32 0,1 4 0 0,2 0 0 0,-4 2-16 0,-2 0 0 0,-3 4 0 0,1 2 752 0,1-2 160 0,-3 1 16 0,1 5 16 0,-4 1-1024 0,-2 2-208 0,0 0-144 0,2 2 192 0,-2 0-192 0,5 0 0 0,-3 0 0 0,2 2 128 0,-4 10-128 0,-4 5 0 0,2 7 0 0,-4 4 0 0,6 4-896 0,2-4-176 0,2 6-16 0,3-5-16 0,3-5 800 0,1-3 176 0,4-4 128 0,2-6-192 0,-2-26 192 0,11 43-160 0,-11-43 160 0,0 0-160 0,0 0 0 0,0 0 0 0,0 0 0 0,57 58 0 0,-57-58-32 0,0 0-16 0,0 0 0 0,60-17 0 0,-43 6-48 0,1-4 0 0,3-2 0 0,-2-3 0 0,0-1-112 0,1-5-16 0,5-1-16 0,-3-5 0 0,3 6-640 0,-6-2-128 0,5 0-32 0,0-2 0 0,5 1-1136 0,-5 3-224 0,-1 2-64 0,1 3 0 16,0-3-832-16,5 5-192 0</inkml:trace>
  <inkml:trace contextRef="#ctx0" brushRef="#br0" timeOffset="1041.23">22502 8970 47 0,'0'0'0'0,"0"0"0"16,4 0 0-16,-4 0 0 0,4 1 1984 0,1 5 384 15,-5-6 64-15,0 0 32 0,0 0 1664 0,0 0 336 16,0 0 64-16,47 62 16 0,-47-47-960 0,0 0-192 16,-3 0-48-16,-3 2 0 0,-3 0-1904 0,-1 0-384 15,-3 0-80-15,2 0-16 0,-6-2-608 0,0 0-128 16,-2 0-32-16,0-2 0 0,1-4-192 0,-1-3 128 16,4 0-128-16,-4-2 0 0,0-4 0 0,2 0 0 15,0-6 0-15,2 0 0 0,0-1 0 0,2-3-192 16,4 1 16-16,-1-2 0 0,5 1-16 0,-1-5-16 0,2 2 0 0,2-2 0 15,2 0 80-15,6 2 128 0,-4-2-208 0,5 0 80 16,-1 2 128-16,3-1 0 0,1 3 0 0,-1-4-128 16,2 2 128-16,6 0-160 0,0-4 160 0,10-2-160 31,-3 2-512-31,0 0-96 0,-24 17-32 0,49-28 0 16,-49 28-544-16,57-24-96 0,-57 24-32 0,58-25 0 15,-58 25-336-15,53-19-80 0,-53 19-16 0,0 0 0 0,77-15 48 0,-77 15 16 16,0 0 0-16,0 0 0 0,0 0 1184 0,80 10 224 0,-80-10 48 0,0 0 16 15,0 0 1712-15,0 0 352 0,0 0 64 0,0 0 16 16,34 58 672-16,-34-43 144 0,-3 0 32 0,-3 4 0 16,0-4-736-16,2 2-144 0,-3 4-16 0,-1-1-16 15,1 3-896-15,-2-1-176 0,-3 1-48 0,3-1 0 16,-1 3-336-16,1-3-80 0,-4-5-16 0,5 0 0 0,5-2-160 0,-7-3 0 16,6-3 144-16,-1-2-144 0,1-5 0 0,2 0 0 15,2-4 0-15,0 0 0 0,0-5 0 0,0-2-160 16,6-3 160-16,-2-3-208 0,1-4 80 0,5 4 128 15,-5-3-208-15,5-5 80 0,-1 2 128 0,4-1-208 16,2 1 80-16,0-3 128 0,4 1-160 0,2 3 160 16,1 1 0-16,-3 0-144 0,-19 19 144 0,40-19 0 15,-40 19 0-15,0 0-128 0,0 0 320 0,0 0 64 16,0 0 0-16,71 4 16 0,-71-4 80 0,0 0 16 16,0 0 0-16,0 0 0 0,0 0-48 0,0 0 0 15,0 0 0-15,28 62 0 0,-26-56-144 0,2 3-48 0,-4-3 0 16,0-1 0-16,0 3-128 0,0-4 0 0,4 1-192 0,-4-3 192 31,0 2-688-31,0-4-16 0,0 4 0 0,0-4 0 16,0 1-1088-16,0-1-208 0,0 4-48 0,1-4-16 15,3 0 144-15,-4 2 16 0,2 2 16 0,-2 0 0 0,2 1 1888 0,0-1 592 0,2 2 16 0,-4-3 0 16,5 3 1424-16,-5-4 272 0,0-2 64 0,0 0 16 16,0 0-1184-16,0 0-240 0,0 0-64 0,0 0 0 15,0 0-560-15,0 0-112 0,62-8-32 0,-52 3 0 16,-5-3-192-16,5 3 0 0,-1-5 0 0,0 1 0 15,1-2 0-15,-1 1-240 0,1 1 32 0,-1-3 0 16,0 1-1040 0,7 0-208-16,-7 0-32 0,6 1-16 0,-6 3-816 0,3-3-176 0,-3 1-16 0,0 3-16 15,1 3 1312-15,-1-3 272 0,-3 2 48 0,1 4 16 16,-1-4 1680-16,-2 2 336 0,1 4 64 0,-3-2 16 0,0 0 544 0,4 4 112 16,-4-4 32-16,1 0 0 0,1 2-880 0,-2 0-192 15,2 0-16-15,0-2-16 0,1 4-448 0,-1-4-96 16,-2 0 0-16,2 1-16 0,-3 1-240 0,1 0 144 15,4 2-144-15,-4-4 128 0,2 2-128 0,-1 0 0 16,-1-2 0-16,2 0 0 16,2 0-352-16,1-4-48 0,-1 0-16 0,-1-1 0 15,5-5-32-15,3-3 0 0,-4 2 0 0,3-8 0 16,1 4-1584-16,2-4-320 0,-2-2-64 0,2 1-16 16,-4 3 1408-16,3-2 256 0,-5 4 64 0,0 0 16 0,-3 4 688 0,0 1 0 15,-3 5 0-15,1-1 128 0,-4 6 928 0,2 0 192 0,-2 0 32 0,0 6 16 16,0 1 304-16,-2 4 48 15,2 4 16-15,-4 4 0 0,4 4-288 0,-3 1-48 0,1 1-16 0,-2 7 0 16,0 9-704-16,2 10-144 0,-1 7-16 0,-1 6-16 16,2 7-80-16,-2 6-16 0,0 0 0 0,-1-1 0 15,-1-5 240-15,2-13 32 0,-1-7 16 0,1 0 0 16,2-2-96-16,-2-2-16 0,1-4 0 0,1-6 0 16,2 3-336-16,0-40-176 0,0 62 160 0,0-62-160 15,0 39 0-15,0-39-256 0,0 0 16 0,0 0 16 16,0 0-384-1,0 0-80-15,0 0-16 0,0 10 0 0,0-29-336 0,-4-2-80 16,2-3-16-16,0-3-16928 0</inkml:trace>
  <inkml:trace contextRef="#ctx0" brushRef="#br0" timeOffset="1277.15">23528 8770 21183 0,'2'-3'1888'0,"2"3"-1504"0,-4 0-384 0,0 0 0 0,0 0 2432 0,0 0 400 0,0 0 96 0,0 0 16 0,0 0-352 0,86 30-64 0,-86-30-16 0,0 0 0 0,72 41-1872 0,-72-41-368 0,0 0-80 0,0 0 0 0,54 62-192 0,-54-62 0 0,0 0 0 0,8 58 0 0,-8-43 0 0,-4 2 0 0,-5 4 128 0,-1 2-128 0,-3-1 0 0,-4 4-176 0,0-5 48 0,0 3 0 0,-1-1-256 0,-7 1-64 0,1-5 0 0,1 0 0 0,4-8-624 0,4-1-128 0,0-7-16 0,2-1-15120 0</inkml:trace>
  <inkml:trace contextRef="#ctx0" brushRef="#br0" timeOffset="1537.02">23899 8955 28559 0,'0'0'1264'0,"0"0"272"0,0 0-1232 0,0 0-304 0,0 0 0 0,0 0 0 16,0 0 2512-16,0 0 448 0,0 0 96 0,0 0 16 15,0 0-1840-15,0 0-352 0,0 0-80 0,0 0-16 16,0 0-544-16,0 0-112 0,0 0-128 0,0 0 176 16,0 0-176-16,67-8 0 0,-67 8 0 0,0 0 0 15,0 0-288-15,0 0 64 0,0 0 16 0,0 0 0 16,11 55 208-16,-12-44 0 0,1 6-160 0,-6 2 160 16,2-3 0-16,0 1 240 0,3 0-48 0,-3 0 0 15,4-2 16-15,-4-5 0 0,4-10 0 0,0 0 0 0,-2 20-208 0,2-16 0 16,2 0 0-16,-2-4 0 15,4-4-400-15,-4 0-128 0,4-1-32 0,1-7-18064 16</inkml:trace>
  <inkml:trace contextRef="#ctx0" brushRef="#br0" timeOffset="1704.6">24073 8498 37775 0,'-9'6'1664'0,"3"-5"368"0,4 5-1632 0,-1-6-400 15,-1 4 0-15,4-2 0 0,-2 1 1168 0,2-1 160 16,-4 6 16-16,4 3 16 0,0-11-624 0,0 0-128 0,0 0-32 0,0 0 0 16,0 0-576-16,0 0-320 0,38 68 48 0,-38-68-12832 15,0 0-2560-15</inkml:trace>
  <inkml:trace contextRef="#ctx0" brushRef="#br0" timeOffset="2404.41">24395 8306 30863 0,'-6'8'672'0,"0"-8"144"0,3 2 16 0,-1 1 64 0,2 1-720 0,2 2-176 0,-4-1 0 0,-1 9 0 16,-1 2 2432-16,-3 15 464 0,-1 8 96 0,1 10 16 16,-1 0-1856-16,1 7-352 0,0-3-80 0,-1 5-16 15,5-3-304-15,-3-1-64 0,6 4-16 0,-2 1 0 0,4-16-192 16,0 2-128-16,0-45 160 0,14 86-160 0,-14-86 0 0,18 66 0 15,-18-66 0-15,0 0-160 0,0 0-144 0,53 66-16 16,-53-66-16-16,0 0 0 0,0 0 144 0,79 7 48 16,-79-7 0-16,37-15 0 0,-37 15 144 0,34-18 144 15,-13 1-16-15,2-2-128 0,-5 0 208 0,1 0-64 16,2-5-16-16,-2 5 0 0,-6-2-128 0,2-1 0 16,4-3 0-16,-4-3 0 0,0 4-192 0,-6-4-112 15,0 7-16-15,-3 2-16 16,-2 4-176-16,-4 4-48 0,0 3 0 0,-6 1 0 15,-3 5 80-15,-1 2 16 0,-3 2 0 0,-2 7 0 0,-4 4 208 0,1 2 32 16,3 4 16-16,-6 2 0 0,4 5 336 0,-2 4 64 0,8-2 0 0,-2-3 16 16,3-3 176-16,3 3 16 0,3 1 16 0,4-26 0 15,-4 47-32-15,4-47-16 0,0 0 0 0,0 0 0 16,0 0-144-16,29 62-32 0,-29-62 0 0,0 0 0 16,0 0-192-16,0 0 128 0,0 0-128 0,71-9 0 15,-71 9 0-15,34-21 0 0,-34 21-208 0,34-28 64 31,-16 15-272-31,-3-2-48 0,4 0-16 0,0-4 0 16,0 2-608-16,1-4-112 0,1 2-16 0,-2 3-16 0,0-1-208 0,0 2-32 0,-1 1-16 16,1 3 0-16,-19 11 1488 0,25-17 208 0,-25 17 96 0,0 0 16 15,0 0 1536-15,0 0 320 0,0 0 64 0,0 0 16 16,0 0-976-16,0 0-192 0,0 0-32 0,62 70-16 16,-62-70-32-16,0 0-16 0,1 62 0 0,-1-62 0 15,-1 43-272-15,1-43-48 0,-4 43-16 0,4-43 0 0,-4 40-336 0,4-40-80 16,0 0-16-16,-2 37 0 0,2-37-224 0,0 0 0 15,0 0 0-15,-5 25 0 0,5-25-208 0,0 0-96 16,0 0-16-16,-4-4 0 16,4 0-320-16,0-5-80 0,4 1-16 0,-3-9 0 15,3 2 96-15,0-3 32 0,7-3 0 0,-1-7 0 0,1 3 288 0,2 1 64 16,6-10 16-16,1 2 0 0,3 8 240 0,-2 3 0 16,5-4 0-16,4 7-144 0,4-1 144 0,-6 4 0 15,-28 15 0-15,62-19-128 0,-62 19 128 0,0 0-208 16,77 0 80-16,-77 0 128 15,0 0-848-15,0 0-48 0</inkml:trace>
  <inkml:trace contextRef="#ctx0" brushRef="#br0" timeOffset="5261.61">24846 10180 20271 0,'0'-2'1792'0,"-4"-2"-1424"0,4 0-368 0,-2 3 0 0,2-7 2688 0,0 1 448 0,-7-7 112 0,1-6 16 0,-4-7-368 0,-1-1-64 0,2 2-16 0,-1-2 0 0,-3 5-1696 0,2 3-352 0,2 1-64 0,-5 4 0 0,5 3-304 0,-2 3-48 0,1 5-16 15,1 4 0-15,0 0-336 0,-5 10 144 0,3-1-144 0,-2 10 0 0,2 5 0 0,1 3 0 0,-3 6-160 0,4 9 160 0,3-3-192 0,0 4 192 0,3 1-160 0,3-5 160 0,0 2 0 0,0-41 0 0,9 66-128 0,-9-66 128 0,11 49 0 0,-11-49 0 0,0 0 0 0,0 0 0 0,0 0 0 0,0 0 0 0,0 0 0 0,76 34 0 0,-65-49 0 0,2 2 0 0,0-12 0 0,4 1 0 0,0-10 0 0,2-4 0 0,-2-5 0 0,0 0 0 0,0 0-224 0,-1 1 48 0,-4 1 16 0,1 4 0 0,-2-3 32 0,-1-1 0 0,-1-4 0 0,0-2 0 0,1-6 128 0,-7 0-160 0,3 6 160 0,-2 4-160 0,-4 7 160 0,0 3 0 0,0 4 0 0,0 9-128 0,-4 7 128 0,4 5 0 0,-4 6 0 0,2 2 128 0,-1 2 112 0,-3 6 16 0,0 1 16 0,3 6 0 0,-3 0-16 0,-1 10-16 0,1 3 0 0,2 2 0 0,2-2-240 0,-1 10 128 0,-3 5-128 0,2 9 0 0,2 7 0 0,0 3 128 16,2 0-128-16,0 0 0 0,4-8 128 0,0-3-128 16,2-6 176-16,-3-5-176 0,-3-40 192 0,15 62-192 15,-15-62 192-15,0 0-192 0,38 62 176 0,-38-62-176 16,0 0 160-16,0 0-160 0,0 0 0 0,79 39 128 16,-79-39-128-16,0 0 0 0,66-15 0 0,-66 15 0 15,52-30 0-15,-25 7 0 0,-1-1-192 0,-5-1 64 16,1 1 128-16,-3-4-208 0,2 0-48 0,-6-2-16 15,0 5 0-15,-6 1 0 0,-1-4-48 0,-3 5-16 16,-5 2 0-16,0 1 0 0,-4 3 112 0,-1 0 32 16,-5 4 0-16,-3-2 0 0,6 5 192 0,-10 1 0 15,-2-1 0-15,2 5 0 0,-5 3 0 0,1 4 0 0,2 3 208 0,-4 5-64 16,5 1-144-16,1 4 0 0,0 8-160 0,2-1 160 16,4 8-176-16,-3 2 176 0,9 2-192 0,-3-2 192 15,6 2 0-15,2-34 0 0,6 64 0 0,-6-64 0 16,13 54 0-16,-13-54 304 0,0 0-48 0,36 55 0 15,-36-55 48-15,0 0 0 0,0 0 0 0,0 0 0 16,94 28-112-16,-94-28-32 0,0 0 0 0,67-21 0 16,-67 21-160-16,49-34 0 0,-24 10 0 0,-1-4 128 15,3 0-128-15,-3-2 0 0,0-2-160 0,-3-2 160 16,2 0-336-16,-8 4 16 0,3-6 16 0,-3 6 0 16,-5 6-80-16,-1 1 0 0,-3 1-16 0,0 1 0 15,-3 4 208-15,-3-2 64 0,0 6 0 0,0 2 0 16,0 1 256-16,-3 3 64 0,1 1 16 0,-4 3 0 15,4 1 128-15,-3-2 32 0,3 8 0 0,-2-4 0 0,-2 5-64 0,2 5-16 16,-1 3 0-16,1 7 0 0,-2 3-288 0,3 7 160 16,-1 8-160-16,2 1 128 0,-4 8 0 0,3 6 0 15,-1-1 0-15,2 3 0 0,2 1 128 0,0 3 32 16,-4 3 0-16,4-8 0 0,4-7 96 0,-4 2 32 16,0 9 0-16,0-2 0 0,2-3-208 0,-2-6-32 15,0-4-16-15,0-43 0 0,4 77-160 0,-4-77 0 16,0 59 0-16,0-59 0 15,0 0-400-15,3 47-64 0,-3-47-16 0,0 0 0 16,0 0-80-16,0 0-16 0,0 0 0 0,0 0 0 16,0 0-128-16,0 0-16 0,0 0-16 0,0 0 0 15,-7-4-32-15,5-11-16 0,2-10 0 0,0-1 0 16,0-6-320-16,0 0-64 0,0-11-16 0,0 5 0 16,0 3 16-16,2-10 0 0,2-10 0 0,1-16 0 15,5-12 448-15,3-2 80 0,2 6 32 0,4 4 0 0,-4 8 432 0,3 3 176 0,1 5-128 0,2 13 128 16,-2 2 784-16,-4 5 240 0,2 5 64 0,0 8 0 15,-4 7 576-15,0 4 112 0,2 4 16 0,-6 3 16 16,-9 8-1072-16,0 0-224 0,0 0-32 0,0 0-16 16,0 0-160-16,0 0-48 0,0 0 0 0,0 0 0 15,49 56-32-15,-49-56-16 0,0 53 0 0,-5-25 0 16,-5 6-16-16,1 0-16 0,-1 0 0 0,-5 0 0 16,2 3-176-16,-6-7 128 0,4 2-128 0,-5-2 128 15,3-2-128-15,2-3 0 0,0-1 0 0,0-5 0 16,2-4-272-16,3-2 16 0,1-3 0 0,3-5 0 15,2-3-160-15,2-4-32 0,2 2 0 0,2-9 0 16,2 3-64-16,0-3 0 0,3-6-16 0,3 2 0 0,3-2 272 16,0 0 48-16,4 1 16 0,0-1 0 0,-17 15 512 0,34-24 128 15,-34 24 0-15,39-23 16 0,-39 23-48 0,47-22-16 16,-47 22 0-16,53-23 0 0,-53 23-112 0,58-22-32 16,-58 22 0-16,62-25 0 0,-62 25-32 0,55-28-16 15,-55 28 0-15,47-22 0 0,-47 22-208 0,33-17 176 16,-33 17-176-16,0 0 160 0,34-25-160 0,-34 25 0 15,10-11 0-15,-10 9 0 0,3-4 0 0,-6 6 0 16,3-3 0-16,-6 1 0 0,-2 0-288 0,-1 2 64 16,0 0 16-16,-6 0 0 0,0 2 16 0,-4 3 0 15,0 1 0-15,-2 0 0 0,3 3 192 0,-5 1 0 0,2 3-160 0,6-2 160 16,0 4 0-16,2 2 0 0,4-2 0 0,3 0 0 16,6-15 0-16,-6 38 128 0,6-38-128 0,0 0 128 15,0 0 64-15,10 62 0 0,-10-62 0 0,0 0 0 16,0 0 16-16,36 58 16 0,-36-58 0 0,0 0 0 15,0 0-64-15,0 0-16 0,82 24 0 0,-82-24 0 16,0 0-144-16,66-19-144 0,-66 19 144 0,47-24-208 16,-47 24-160-16,43-32-16 0,-43 32-16 0,43-36 0 15,-22 16-224 1,-2-1-32-16,0 0-16 0,-1 6 0 0,-6-3-544 0,-12 18-128 0,22-25 0 16,-12 16-16-16,-10 9 848 0,0 0 192 0,0 0 16 0,0 0 16 15,0 0 1488-15,0 0 288 0,0 0 64 0,0 0 16 16,0 0-480-16,-15 37-80 0,7-18-32 0,-1 2 0 15,3-2-144-15,-3 1-16 0,-3 3-16 0,3 1 0 0,2-3-320 0,1 1-64 16,6-22-16-16,-10 34 0 0,10-34-208 0,0 0-32 16,-5 34-16-16,5-34 0 0,0 0-144 0,0 0 0 15,0 0 0-15,0 0 0 16,0 0-512-16,0 0 32 0,0 0 0 0,0 0 0 16,45-19-32-16,-36 4 0 0,4 0 0 0,-3-4 0 15,5-3 80-15,-2 1 16 0,2-3 0 0,0-1 0 0,4-1 160 0,-4 4 48 16,4 1 0-16,0 4 0 0,-4 0 208 0,-15 17 0 15,30-17 0-15,-30 17 0 0,0 0 0 0,0 0 0 16,0 0 0-16,0 0 0 0,0 0 256 0,0 0-16 16,0 0 0-16,0 0 0 0,52 68 848 0,-52-68 192 15,0 0 16-15,0 0 16 16,4 52-1840-16,-4-52-368 0,0 0-80 0,0 0-16 0,0 0 480 0,0 0 112 0,28 59 16 0,-28-59 0 31,0 0-192-31,0 0-16 0,0 0-16 0,0 0 0 16,0 0-480-16,79 18-80 0,-79-18-32 0,0 0 0 15,51-18-432-15,-51 18-96 0,36-23 0 0,-36 23-16 16,37-28 1024-16,-37 28 208 0,32-30 32 0,-17 15 16 0,-4-4 800 0,-1 0 176 0,-1 0 16 0,-3 1 16 16,-2 3 1024-16,-1 0 208 0,-3 0 32 0,-3-1 16 15,1 1-624-15,-2 2-128 0,-2 0-32 0,3 2 0 16,-7 1-448-16,5 1-80 0,-9 3-32 0,3 3 0 16,-2 3-112-16,2 2-32 0,-2 5 0 0,-2-1 0 15,1 7-336-15,-1 2 0 0,6 6 0 0,-4 1 0 16,2 3 0-16,5 3 0 0,6-28-160 0,-10 49 160 15,10-49-128-15,-3 47 128 0,3-47 0 0,0 0 0 16,3 52 0-16,-3-52 0 0,0 0 0 0,0 0 0 0,0 0 0 0,0 0 0 16,0 0 0-16,0 0 0 0,74 15-128 15,-74-15 128-15,30-34-192 0,-11 10 192 0,-1 0-192 0,1-5 192 16,2-4-192-16,-2 1 192 0,-2 3-368 0,0-4 48 16,5-3 0-16,-3-7 0 0,-4 3 112 0,0 3 16 15,-2-1 16-15,-4 4 0 0,1 0 176 0,-4 1 0 16,-3 1 0-16,3 2 0 0,-6 5 0 0,0 1 0 15,-6 5 0-15,3 4 128 0,-3 5 256 0,-4 5 64 16,3 5 16-16,-4 5 0 0,1 1 64 0,1 5 16 16,-1 6 0-16,-3 8 0 0,6-7-224 0,-3 7-64 15,1 3 0-15,0 8 0 0,-1 7 0 0,5 8 0 16,-5 0 0-16,6 1 0 0,1-1 48 0,3-2 0 0,0-49 0 0,3 86 0 16,-3-86-80-16,10 68-16 0,-10-68 0 0,0 0 0 15,24 73-208-15,-24-73 0 0,0 0-144 0,0 0 144 31,0 0-640-31,62 47-16 0,-62-47-16 0,0 0 0 16,0 0-80-16,64-19-16 0,-64 19 0 0,42-28 0 16,-42 28 96-16,43-36 16 0,-43 36 0 0,37-33 0 15,-37 33-32-15,36-34 0 0,-36 34 0 0,32-25 0 0,-32 25 464 0,0 0 96 0,21-17 128 0,-21 17-208 16,0 0 704-16,0 0 144 0,0 0 16 0,0 0 16 16,0 0 144-16,-12 25 16 0,12-25 16 0,0 0 0 15,-9 22-176-15,9-22-32 0,0 0-16 0,0 0 0 16,0 0-448-16,0 0-176 0,0 0 128 0,0 0-128 15,0 0-192-15,0 0-112 0,0 0-16 0,0 0-16 16,58-5-192-16,-58 5-48 0,25-17 0 0,-25 17 0 16,24-17 96-16,-24 17 16 0,23-17 0 0,-23 17 0 0,0 0 240 0,0 0 48 15,0 0 16-15,0 0 0 0,0 0 400 0,0 0 80 16,0 0 0-16,0 0 16 0,0 0 240 0,58 66 64 16,-58-66 0-16,0 0 0 0,6 56-96 0,-6-56-16 15,0 0 0-15,0 0 0 0,9 58-224 0,-9-58-48 16,0 0-16-16,0 0 0 0,0 0-240 0,0 0 144 15,0 0-144-15,0 0 128 0,0 0-352 0,62 6-80 16,-62-6-16-16,28-24 0 16,-13 9-448-16,0-4-112 0,0-6-16 0,0 1 0 15,2-2 96-15,-2-4 16 0,0-4 0 0,0 0 0 16,-2-4-32-16,-1 5 0 0,1 1 0 0,-4 0 0 0,1 0 816 0,-5 3 0 16,1 3 144-16,1 4-16 0,-1 3 768 0,-6 4 128 15,4 2 48-15,-4 3 0 0,0 10-256 0,0-9-48 0,0 9-16 0,0 0 0 16,0 0-128-16,0 0-32 0,0 0 0 0,0 0 0 15,6 56-144-15,-6-56-16 0,0 0-16 0,3 81 0 16,-3-81 32-16,6 70 0 0,-6-70 0 0,9 80 0 16,-9-80-48-16,10 81 0 0,-10-81 0 0,5 72 0 15,-5-72-160-15,14 58-48 0,-14-58 0 0,0 0 0 32,24 73-480-32,-24-73-96 0,0 0-32 0,0 0 0 0,0 0-672 15,0 0-128-15,53 51-16 0,-53-51-16 0,0 0-32 0,0 0-16 0</inkml:trace>
  <inkml:trace contextRef="#ctx0" brushRef="#br0" timeOffset="5494.96">27296 9934 33167 0,'0'0'2944'0,"0"0"-2352"0,0 0-464 0,0 0-128 0,0 0 1712 0,0 0 320 0,0 0 64 0,0 0 16 0,62 0-544 0,-62 0-96 0,81 0-32 0,-81 0 0 0,107-10-256 0,-49 7-48 0,1 1-16 0,1-8 0 0,0-3-224 0,-7 2-64 0,-53 11 0 0,84-25 0 0,-35 12-544 0,4-2-112 0,3 0-32 0,-5 2 0 0,-4 0-1072 0,-47 13-224 0,71-15-32 0,-71 15-21408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33:46.3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4-19T15:34:12.010"/>
    </inkml:context>
  </inkml:definitions>
  <inkml:trace contextRef="#ctx0" brushRef="#br0">28941 13566 24879 0,'0'4'2208'0,"-2"-4"-1760"0,2 2-448 0,0-2 0 15,0 2 2352-15,0 0 384 0,0 1 80 0,2 1 0 16,1 4-784-16,1 1-176 0,-4-9-16 0,0 0-16 15,0 0-784-15,49 56-144 0,-49-56-48 0,0 0 0 16,0 0-720-16,100 53-128 0,-100-53 0 0,0 0-128 0,116 43 1520 0,-116-43 304 16,87 29 64-16,-87-29 16 0,86 24-1168 0,-86-24-224 15,87 21-64-15,-87-21 0 0,0 0-320 0,105 28 128 16,-105-28-128-16,0 0 0 0,96 24 0 0,-96-24 0 16,0 0 0-16,0 0 0 15,79 34-368-15,-79-34-80 0,0 0-32 0,0 0 0 16,0 0-576-16,0 0-112 0,18 47-32 0,-20-41 0 15,-1-1-272-15,-1-1-48 0</inkml:trace>
  <inkml:trace contextRef="#ctx0" brushRef="#br0" timeOffset="454.39">29474 13369 38703 0,'-7'0'1712'0,"3"0"352"0,-2 4-1648 0,3-2-416 0,-1 1 0 0,2 1 0 0,-5 4 752 0,-1 3 64 0,-5 10 16 0,-2 7 0 0,-8 11 16 0,3 10 16 0,-5 7 0 0,-3 6 0 0,0 6-576 0,0 4-112 0,-2-3-32 0,-2 1 0 15,2-8-144-15,5-4 0 0,1-5-192 0,-1-5 192 0,8-4-832 0,0-5-32 0,8-5-16 0,-4-2-18240 0</inkml:trace>
  <inkml:trace contextRef="#ctx0" brushRef="#br0" timeOffset="852.06">29121 14761 23039 0,'0'-33'1024'16,"0"14"192"-16,2 0-960 0,-2 4-256 0,4 6 0 0,-4-1 0 15,0-1 3104-15,0-2 576 0,3-12 112 0,3-1 32 16,0 4-1776-16,3 3-336 0,1 6-80 0,-10 13-16 16,0 0-912-16,0 0-176 0,0 0-32 0,77-4-16 15,-77 4-208-15,0 0-32 0,0 0-16 0,73 51 0 16,-73-51-224-16,0 0 176 0,41 54-176 0,-41-54 160 0,15 47-160 0,-15-26 160 16,0 1-160-16,-3 3 160 0,1-3-32 0,-8-1 0 15,5-2 0-15,-5-1 0 0,1 3-128 0,-6 2 128 16,2-6-128-16,-2 0 128 0,0-2-128 0,-2-4 0 15,2-2 0-15,-6-1 0 0,-2-4 0 0,-1-4 0 16,1-2-192-16,3-4 192 0,1 0-448 0,0-3 48 16,8 0 0-16,-2-6 0 0,1 1 16 0,9-1 16 15,-3 0 0-15,6-3 0 0,0-1 48 0,6 0 0 16,3 0 0-16,0 0 0 0,6 2-32 0,-15 17 0 16,38-28 0-16,-38 28 0 15,49-34-800-15,-49 34-176 0,62-41-16 0,-28 17-15488 0</inkml:trace>
  <inkml:trace contextRef="#ctx0" brushRef="#br0" timeOffset="1119.4">29818 14295 34095 0,'-3'2'1504'0,"1"0"320"0,-2 4-1456 0,0-6-368 0,2 4 0 0,-1-3 0 0,-3 3 1840 0,-2 2 288 0,-3 3 64 0,-4 3 16 0,-4 4-800 0,-3 1-144 0,1 2-48 0,-2 4 0 0,3-3-544 0,-3 5-112 0,3 1-32 0,1 2 0 0,0 2-272 0,4-1-64 0,0 1-16 0,7 2 0 0,7 1-176 0,-3 1 0 0,8-4 0 0,-4-30 0 0,15 55 0 0,-15-55 0 0,0 0 0 0,43 71 0 0,-43-71 0 0,0 0-144 0,73 57 144 0,-73-57 0 0,0 0-208 0,90 30 64 0,-90-30 16 0,0 0 0 0,100-2-240 0,-100 2-32 0,77-15-16 0,-77 15 0 0,77-25-96 0,-77 25-32 0,64-26 0 0,-64 26 0 16,66-30-288-16,-66 30-64 0,58-38-16 0,-58 38-18080 15</inkml:trace>
  <inkml:trace contextRef="#ctx0" brushRef="#br0" timeOffset="10083.43">28800 9295 34095 0,'0'3'3024'0,"0"-1"-2416"0,0-2-480 15,0-2-128-15,0 2 1184 0,0 0 224 0,3 2 32 0,5 2 16 0,-8-4-352 0,0 0-64 0,0 0-16 0,100 25 0 0,-100-25-272 0,80 28-64 0,-80-28-16 0,96 34 0 0,-96-34-32 0,98 35-16 0,-98-35 0 0,101 36 0 0,-101-36-336 0,85 21-64 0,-85-21-16 0,0 0 0 0,117 22-208 0,-117-22 0 0,0 0 0 0,101 25 0 0,-101-25 0 0,0 0 0 0,75 30 0 0,-75-30 0 0,0 0-624 0,0 0-16 0,0 0 0 0,43 58 0 0,-43-51-240 0,2-1-48 0,-4 0-16 0,-5-2 0 0,-1-4-928 0,1 0-192 0</inkml:trace>
  <inkml:trace contextRef="#ctx0" brushRef="#br0" timeOffset="10224.25">29459 9092 32255 0,'-5'5'1424'0,"-1"-3"304"16,0 2-1392-16,3 0-336 0,-1 0 0 0,2 1 0 0,-2 1 2112 0,-5-1 336 0,-1 11 80 0,-8 6 16 16,-3 8-976-16,-3 6-192 0,-3 3-32 0,1 5-16 15,-6-1-544-15,4-4-96 0,2 1-32 0,-3-3 0 16,5 1-464-16,-1-6-192 0,7-2 176 0,-1-4-176 16,4 2-320-1,2-3-144-15,3-6-48 0,5-4 0 0,5-4-736 0,0-2-160 0</inkml:trace>
  <inkml:trace contextRef="#ctx0" brushRef="#br0" timeOffset="10708.24">29769 9477 22111 0,'-9'-15'976'0,"5"7"208"0,4 1-944 0,-5 3-240 0,5-3 0 0,0 5 0 0,0-6 2240 0,-4 1 384 0,4-6 96 0,0-2 16 0,0-6-224 0,4 2-32 0,1 6-16 0,1-2 0 16,7 6-1504-16,-4-1-320 0,-9 10-48 0,0 0-16 0,0 0-192 0,74-13-32 0,-74 13-16 0,0 0 0 0,0 0-144 0,99 41-16 0,-99-41-16 0,0 0 0 0,53 51-160 0,-53-51 192 0,0 0-192 0,24 51 192 0,-24-32-192 0,0-1 0 0,-3 1 144 0,-3 2-144 0,-3 0 0 0,-1-3 0 0,-3-1 0 0,2-2 0 0,-2-5 0 0,1-3 0 0,-5 1 0 0,1-3-128 0,-3-1-80 0,4-4-16 0,-4-6 0 0,4 3 0 15,-2-7-256-15,2-5-48 0,4 0-16 0,-2-4 0 16,3 1-320-16,4-7-64 0,1-3-16 0,5 4 0 16,2 1-1216-16,1-1-240 0,7-1-48 0,-1 1-12336 15</inkml:trace>
  <inkml:trace contextRef="#ctx0" brushRef="#br0" timeOffset="10909.26">30089 9073 21711 0,'4'9'464'0,"-4"-3"112"0,3 3 0 0,-3-3 64 0,0 0-512 0,0 1-128 16,0 3 0-16,0 5 0 0,0 9 4272 0,0 8 832 0,0 9 160 0,0 6 48 16,0 0-3312-16,0-2-656 0,0-1-128 15,2-3-16-15,2-3-320 0,-4-3-64 0,4 3-16 0,-4-8 0 16,5-2-496-16,-5 0-112 0,4-7 0 0,2 2-16 31,-4-5-496-31,5-1-112 0,-5 2-16 0,-2-19 0 16,0 0-704-16,0 0-128 0,25 51-48 0,-25-51-18240 0</inkml:trace>
  <inkml:trace contextRef="#ctx0" brushRef="#br0" timeOffset="11192.69">30006 9195 23039 0,'0'-6'1024'0,"0"5"192"15,0-1-960-15,0 2-256 0,0 0 0 0,4 0 0 0,-4 0 3040 0,6 2 560 16,-1 3 112-16,-5-5 32 0,0 0-1792 0,0 0-352 16,0 0-80-16,92 38-16 0,-92-38-640 0,0 0-128 15,85 39-32-15,-85-39 0 0,0 0-256 16,81 36-64-16,-81-36-16 0,0 0 0 0,73 38-240 0,-73-38-128 16,0 0 128-16,0 0-128 0,62 47 0 0,-62-47 0 15,0 0 0-15,0 0 128 0,19 52-128 0,-19-33 0 16,-4-2 0-16,-2 4 0 0,-1-1 0 0,-4 1 0 15,-3 5 0-15,-1 1 0 0,-3-3 0 0,-3 2 0 16,2 1 0-16,-5-1-128 0,1-5 128 0,3-3-128 16,5 1 128-16,-4-4-128 15,0-2-240-15,0 2-32 0,-2 0-16 0,5-3 0 16,1-3-416-16,1 0-64 0,7 1-32 0,-3-4-17776 0</inkml:trace>
  <inkml:trace contextRef="#ctx1" brushRef="#br0">15235 10486 0</inkml:trace>
  <inkml:trace contextRef="#ctx0" brushRef="#br0" timeOffset="26396.79">8969 12208 16575 0,'-3'-2'1472'0,"3"-4"-1168"0,-4 4-304 0,4 2 0 0,0 0 2832 0,-2-2 512 0,2-1 112 0,-4 1 0 0,2-6-208 0,2 6-48 0,2-3-16 0,4 5 0 0,1 2-2000 0,-7-2-400 0,0 0-80 0,0 0 0 0,79 24-80 0,-79-24-16 0,0 0 0 0,100 38 0 0,-100-38-112 0,101 28-32 0,-101-28 0 0,119 35 0 0,-119-35-224 0,120 36-48 0,-120-36-16 0,113 30 0 0,-113-30-48 0,109 19-128 0,-109-19 192 0,96 17-64 0,-96-17 0 0,86 13-128 0,-86-13 192 0,0 0-64 0,105 8-128 0,-105-8 0 0,0 0 144 0,87 7-144 0,-87-7 0 0,0 0 0 0,0 0 0 0,0 0 128 16,86 4-128-16,-80-6 0 0,3 0 0 0,-7 0 0 15,2 2 0-15,-4 0 0 0,0 2 0 0,0-2 0 16,0 2-192-16,-6-2 0 0,1 0 0 0,-3 0 0 15,2 2-432-15,-3-2-80 0,-4 4-32 0,2-4 0 16,-4 5-224-16,-2-5-32 0,0 0-16 0,-6 0-11760 16,-1 0-2352-16</inkml:trace>
  <inkml:trace contextRef="#ctx0" brushRef="#br0" timeOffset="26995.05">8947 12187 24879 0,'-6'0'1088'0,"1"0"256"0,1 4-1088 0,-2-4-256 0,6 0 0 0,-4 0 0 15,4 0 2256-15,-5 2 400 0,5 1 80 0,-4 3 16 16,4 1-848-16,6 3-176 0,3 5-16 0,8 0-16 16,-17-15-1040-16,39 34-208 0,-39-34-32 0,53 37-16 15,-53-37-96-15,62 40-32 0,-62-40 0 0,58 37 0 16,-58-37-128-16,53 34-16 0,-53-34-128 0,0 0 192 15,58 38-192-15,-45-31 0 0,-3 1 0 0,-3-3 0 16,1-1 0-16,-6-2-192 0,1 2 192 0,-3-8-208 16,0 2-240-16,-3-2-32 0,1-1-16 0,-8-8 0 15,1 3-272-15,0-3-48 0,-6-2-16 0,0-6 0 16,-2-3-928-16,-4 0-192 0,-2 1-32 0,3 2-16 16,-5 3 304-16,-1-7 64 0,-4 1 16 0,0-3 0 0,-2 1 1120 0,2 0 240 15,-4-1 32-15,0-1 16 0,2 4 720 0,8-1 128 16,9 8 48-16,0 2 0 0,7 0 1488 0,3 0 288 15,1 0 64-15,6 4 16 0,0 0-832 0,7 0-176 16,0-1-16-16,-9 12-16 0,0 0-672 0,0 0-128 16,66-35-16-16,-66 35-16 0,0 0-64 0,88-34-16 15,-88 34 0-15,0 0 0 0,96-42-96 0,-96 42-32 16,0 0 0-16,96-41 0 0,-96 41-304 0,0 0-160 16,87-38 160-16,-87 38-160 0,0 0 0 0,0 0 0 0,73-50-176 0,-73 50 176 31,0 0-752-31,0 0-16 0,0 0-16 0,0 0 0 15,60-49-320-15,-54 43-64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34:28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21234 14609 11055 0,'-12'4'976'0,"7"-4"-784"0,1 0-192 0,0 0 0 0,2 0 4064 0,-1 0 768 0,3 0 160 0,-6-4 16 0,2 2-1344 0,0-5-272 0,3-3-48 0,1 1-16 0,0 2-1648 0,5-3-336 0,-1 1-64 0,5 1 0 0,1 1-80 0,5-3-16 0,-15 10 0 0,0 0 0 0,49-17-288 0,-49 17-48 0,0 0-16 0,0 0 0 0,90 4-128 0,-90-4-48 16,0 0 0-16,101 13 0 0,-101-13-240 0,83 15-48 0,-83-15-16 0,85 10 0 0,-85-10-224 0,82 4-128 0,-82-4 160 0,81 5-160 0,-81-5 0 0,77-4 0 0,-77 4 0 0,73-9 0 0,-73 9 0 0,66-11 0 0,-66 11 0 0,0 0 0 0,83-15 0 0,-83 15 0 0,0 0 0 0,62-17 0 0,-62 17-272 0,0 0-48 16,0 0-16-16,49-21 0 15,-44 17-64-15,3-1-16 0,-6 5 0 0,2-4 0 16,-4 4-320-16,0 0-64 0,0 0-16 0,0 4 0 15,-6-4-304-15,2 2-64 0,-1-2-16 0,-5 0 0 16,3 0-144-16,-1 0-48 0,-1 0 0 0,-4 1-18000 0</inkml:trace>
  <inkml:trace contextRef="#ctx0" brushRef="#br0" timeOffset="301.37">21809 14324 22047 0,'0'-4'480'0,"-4"4"96"0,4-4 32 0,0 2 32 0,0-2-512 0,0 3-128 0,0 1 0 0,0-4 0 16,4 4 4128-16,-1-8 800 0,7 6 176 0,1-3 16 15,-11 5-3200-15,0 0-656 0,0 0-128 0,77 0-32 16,-77 0-144-16,0 0-48 0,90 17 0 0,-90-17 0 16,0 0-272-16,102 28-64 0,-102-28-16 0,0 0 0 15,98 30-304-15,-98-30-64 0,0 0-16 0,79 28 0 16,-79-28-176-16,0 0 0 0,0 0 0 0,0 0 0 15,67 58 0-15,-67-58 0 0,0 0 0 0,0 47 0 16,-4-24 0-16,-9 1 0 0,2 5 0 0,-8 1 0 0,-1 0-144 0,-7 2-16 16,3-2 0-16,-4 2 0 15,-2-4-368-15,-1 2-80 0,-2-6-16 0,1 1 0 16,4-3-384-16,-3-1-80 0,1-2 0 0,2-4-12352 16,0-2-2448-16</inkml:trace>
  <inkml:trace contextRef="#ctx0" brushRef="#br0" timeOffset="899.58">19834 15040 24879 0,'-4'-14'2208'0,"4"5"-1760"0,4 0-448 0,-4 3 0 0,1-3 2384 0,3 3 400 0,0-3 80 0,2-10 16 0,9-13-704 0,3-4-144 0,7-11-32 0,-1 2 0 0,1 4-1168 0,1 1-256 0,-5 6-32 0,1 2-16 0,3 2-336 0,-10 6-192 0,4 0 192 0,-4-1-192 0,3 6 0 0,-6 4 0 0,-3 2 0 0,-1 4 0 0,1 3 0 0,-7-1-272 0,2 5 48 0,-4 2 16 0,0 0 16 0,-4 3 16 0,2 3 0 0,-2 2 0 0,0 3 176 0,-1 4 0 0,-1 0 0 0,-3 4 0 0,3 5 224 0,2 4-32 0,-1-1 0 0,1 7 0 0,4 1 64 0,0 1 0 0,4-4 0 0,-2 7 0 0,5 8-48 0,-1 6 0 0,3-4 0 0,1 7 0 0,-1 12 48 0,6 5 16 16,4 8 0-16,-4-2 0 0,4 5 32 0,-1-5 0 0,-6-3 0 0,1-5 0 16,2-11-176-16,-6 0-128 0,1-3 192 0,1-3-192 15,-2 1 128-15,1-8-128 0,-10-47 0 0,15 77 0 16,-15-77 0-16,13 56-192 0,-13-56 16 0,0 0 16 31,19 64-400-31,-19-64-80 0,0 0 0 0,0 0-16 16,0 0-304-16,0 0-64 0,0 0-16 0,0 0 0 15,0-19-1296-15,-6-7-256 0</inkml:trace>
  <inkml:trace contextRef="#ctx0" brushRef="#br0" timeOffset="1185.14">20035 14713 13823 0,'2'-10'1216'0,"-2"1"-960"15,3-1-256-15,-3 5 0 0,2 1 3888 0,2-5 720 16,2-10 160-16,7-9 32 0,2-6-1584 0,7 0-304 16,5 6-64-16,1 7-16 0,4 6-1616 0,-32 15-336 15,67-24-64-15,-67 24-16 0,72-8-224 0,-72 8-32 16,73 4-16-16,-73-4 0 0,0 0-208 0,102 22-64 16,-102-22 0-16,0 0 0 0,0 0-128 0,86 55-128 15,-86-55 192-15,0 0-192 0,0 0 192 0,28 73-64 16,-31-50 0-16,-3 1-128 0,0-3 192 0,-7 1-64 15,4-1 0-15,-3 2-128 0,-1-3 144 0,-2 3-144 16,-4-2 0-16,-5 1 144 0,1-1-144 0,-1 1 0 16,0-3 0-16,-1-6-176 0,-3 2-176 0,4 0-32 15,-1-3-16-15,1-5 0 16,5 1-368-16,0-1-80 0,6-7-16 0,5 2 0 16,1-2-288-16,5 0-48 0,-2-2-16 0,4 2-16912 0</inkml:trace>
  <inkml:trace contextRef="#ctx0" brushRef="#br0" timeOffset="9803.12">19497 17052 27647 0,'0'-3'2448'0,"0"-3"-1952"0,0 2-496 0,0 4 0 0,0-5 2080 0,0 1 320 0,-4-2 64 0,4-9 16 0,0-4-608 0,-1-3-112 0,1 1-32 0,-2 2 0 0,0 0-688 0,2 4-144 0,-4 0-16 0,2 2-16 0,-2-2-224 0,1 2-32 0,1 2-16 0,-2-4 0 0,0 2-224 0,2-1-48 0,2-2-16 0,-3 2 0 0,-1-1-304 0,2 0 160 0,-6 2-160 0,1 4 128 0,-2-3-128 0,-5 9 0 0,-1-3 0 0,2 6 0 0,2 2 0 0,-6 4-256 0,-4 7 64 0,-1 6 16 0,-3-1-160 0,-1 9-48 0,2 5 0 0,1-2 0 0,1 3 48 0,1 1 0 0,0 0 0 0,8-2 0 0,0-2 112 0,3-4 32 0,3 5 0 0,3-9 0 0,4-1 64 0,2-6 128 0,2-2-208 0,1-4 80 0,3-1-80 0,-8-8-16 0,0 0 0 0,0 0 0 0,0 0-32 0,0 0 0 0,96 4 0 0,-96-4 0 0,0 0 128 0,0 0 128 0,83-12-208 0,-83 12 80 0,0 0 128 0,0 0 0 0,0 0-144 0,80 21 144 0,-80-21 0 0,0 0-144 0,30 49 144 0,-26-25 0 0,2 8 0 16,-1 2 0-16,-1 7 0 0,-4 3 0 0,4-1 0 0,-4-2 320 0,0 1-32 0,-4 1-16 0,4 0 64 0,0 0 16 0,0 0 0 0,4-9 0 0,-4-6-224 0,2-3-128 0,2-4 160 0,1-6-160 15,1-2 0-15,1-4-288 0,-1 1 32 0,3-7 16 16,-9-3-592-16,0 0-128 0,0 0-32 0,0 0-17680 16</inkml:trace>
  <inkml:trace contextRef="#ctx0" brushRef="#br0" timeOffset="10156.03">19704 17188 34095 0,'0'9'3024'0,"-4"0"-2416"16,4-3-480-16,0-2-128 0,0-4 1600 0,4 5 288 15,-4 9 64-15,2 8 16 0,2 4-432 0,5 5-96 16,-3-3-16-16,-6-28 0 0,22 39-592 0,-22-39-112 15,0 0-16-15,0 0-16 0,62 42-368 0,-62-42-64 16,0 0 0-16,0 0-16 0,0 0-240 0,0 0 0 16,92-19 128-16,-92 19-128 0,30-32 0 0,-30 32 0 0,25-36 0 0,-16 14 0 15,-1 1 0-15,-3-2-192 16,-1-1 192-16,-4-1-208 0,0 1 80 0,-4 0 128 0,-1-3-208 0,-3 3 80 16,-3 3 128-16,1-1-160 0,-5 3 160 0,2 2-160 15,-2 4 160-15,-4 0 0 0,4 5 0 0,-3 1-128 16,3 5-64-16,0 2-16 0,5 0 0 0,-3 5 0 31,4 5-208-31,3-5-32 0,0 5-16 0,3 3 0 0,3 2-128 0,0-4-32 16,0 2 0-16,3-1 0 0,-3-12-80 0,0 0 0 0,0 0-16 0,0 0 0 15,36 50-1120-15,-36-50-208 0</inkml:trace>
  <inkml:trace contextRef="#ctx0" brushRef="#br0" timeOffset="10537.98">20251 16821 29487 0,'-2'8'1296'0,"0"-5"288"0,2 1-1264 0,0-2-320 16,-4 2 0-16,4-2 0 0,-2 1 2608 0,2 5 464 15,0 3 80-15,-3 8 32 0,3-4-1328 0,0 4-272 16,0 0-48-16,3-6-16 0,-1 4-608 0,2 0-112 16,2 0-32-16,-1 1 0 0,3 5-336 0,-8-23-80 15,15 49-16-15,-9-27 0 0,1 3-192 0,-7-25-144 16,21 52 192-16,-21-52-192 0,20 51 0 0,-20-51 0 15,27 45 0-15,-27-45 0 0,0 0 0 0,0 0 0 16,43 45 0-16,-43-45 0 0,0 0 192 0,0 0-64 16,0 0 0-16,0 0-128 0,0 0 240 0,77-32-64 0,-77 32-16 0,11-30 0 15,-3 10-16-15,-3-7 0 0,-3 1 0 0,0-6 0 16,0 2-144-16,-4-4 128 0,2 2-128 0,-4 2 128 16,-1-2-128-16,-3 6 0 0,-1 1 0 0,-1 1 0 15,-1 1 0-15,-4 3-176 0,2 1 48 0,-2 4 0 16,0 4-208-16,-2 1-48 0,2 3 0 0,4 1 0 31,-2 2-96-31,-1 4-32 0,7 0 0 0,-3 4 0 16,3 2-128-16,1-1-16 0,3 5-16 0,1-5 0 0,2 5-128 0,0-1-32 0,5 4 0 15,-5-1 0-15,6 1-368 0,-6-13-80 0</inkml:trace>
  <inkml:trace contextRef="#ctx0" brushRef="#br0" timeOffset="11039.69">20824 16656 38703 0,'-9'-6'1712'0,"3"4"352"0,2 0-1648 0,0 2-416 0,3 0 0 0,-3 2 0 0,2 0 928 0,-2 2 96 0,0 2 32 0,-1 5 0 0,1 6-144 0,2 7-16 0,2 4-16 0,6 6 0 0,3 4-432 0,1 7-64 0,1 2-32 0,2 2 0 0,6 0-32 0,-4-1 0 0,4-4 0 0,-4-3 0 0,0-7-64 0,2 0 0 0,-17-34-16 0,30 52 0 0,-30-52-240 0,0 0 0 0,0 0 128 0,56 45-128 0,-56-45 0 0,0 0-208 0,0 0 32 0,43-32 16 0,-35 14 160 0,-1-9 0 0,-1-3-144 0,-6-5 144 0,0-1 0 0,0 0 0 0,-4-1 0 0,-1-3 0 0,-1 4 0 0,-3 1 0 0,-5 1-144 0,3 6 144 0,-4 3 0 0,-4 1-160 15,4 5 160-15,-2 2-128 16,2 2-352-16,-5 4-64 0,1 1-16 0,0 3 0 16,4 1-304-16,-4 4-64 0,0 2-16 0,1 0 0 15,-1 2-624-15,-2 2-128 0</inkml:trace>
  <inkml:trace contextRef="#ctx0" brushRef="#br0" timeOffset="11957.7">18411 16817 7359 0,'-19'0'656'0,"6"0"-528"0,2 0-128 0,1 2 0 0,5 0 4064 0,1-2 784 0,0 2 144 0,-5 2 48 0,-2 3-1024 0,-6 3-208 0,0 3-32 0,7 2-16 0,1 7-2336 0,9-1-464 0,6 11-80 0,3 6-32 0,10 11-400 0,9 9-64 0,2 9-32 0,8 9 0 0,1 6-16 0,1 5 0 0,3-1 0 0,0 1 0 0,4 1-128 0,-9-4-16 0,-1-6-16 16,-3-15 0-16,-4-1-176 0,-2-1 0 0,-2 2 0 0,1 0 0 0,3-5 0 0,-8 0 0 0,3-2 0 0,-1-11 0 0,-5-1-208 0,-19-44-32 0,34 65 0 0,-34-65 0 0,21 44-304 0,-21-44-64 0,0 0-16 0,0 0 0 0,0 0-560 0,0 0-112 0</inkml:trace>
  <inkml:trace contextRef="#ctx0" brushRef="#br0" timeOffset="12910.58">18281 17015 21183 0,'0'-4'944'0,"0"0"192"0,0 2-912 0,0-3-224 0,2 5 0 0,2-6 0 16,0 2 2304-16,1-5 432 0,5-4 80 0,-10 13 0 0,43-38-400 0,-43 38-96 16,54-36-16-16,-54 36 0 0,0 0-1280 0,96-39-256 15,-96 39-48-15,0 0-16 0,109-21-80 0,-109 21-32 16,0 0 0-16,121-17 0 0,-121 17-48 0,95-13-16 16,-95 13 0-16,106-15 0 0,-106 15-192 0,107-22-32 15,-107 22-16-15,116-27 0 0,-116 27 32 0,113-28 0 16,-113 28 0-16,102-32 0 0,-102 32 32 0,131-45 16 15,-46 11 0-15,1-5 0 0,2 1 0 0,3 1 0 16,-1 3 0-16,-4 0 0 0,-9 2-64 0,-3 2-16 16,3 2 0-16,0 1 0 0,4 5-288 0,-4-3 0 15,-4 7 128-15,2 3-128 0,-75 15 0 0,135-34 128 16,-135 34-128-16,109-36 0 0,-109 36 144 0,94-26-144 0,-94 26 0 16,94-19 144-16,-94 19-144 0,89-19 0 0,-89 19 0 0,77-15 0 15,-77 15 0-15,0 0 0 0,96-24 0 0,-96 24 0 16,0 0 0-16,80-25 0 0,-80 25 0 0,0 0 0 15,72-18 0-15,-72 18 0 0,0 0 128 0,58-29-128 16,-58 29 0-16,0 0 0 0,47-32 0 0,-47 32 0 16,0 0 0-16,34-32 0 0,-25 25 0 0,-3 1 0 15,-1 3 0-15,-1 1 0 0,0-2 0 0,-2 4 0 16,-2 0 0-16,4 0 0 0,-8 0 0 0,4 4 0 16,0 1 0-16,0-3 0 0,-2 6 0 0,0 1 0 15,2 0-144-15,-2 1 144 0,-2 5 0 0,3 4 0 16,1-2 0-16,0 5-128 0,1 6 128 0,3 2 0 15,0 8 0-15,2 0 0 0,-1-3 0 0,1 3 0 16,1 1 0-16,-1 5-128 0,3 6 128 0,1-3 0 0,-1 2 0 0,3 2 0 16,1 3 0-16,2 1 0 0,-2 1 0 0,4-1 0 15,0 1 0-15,-2-7 0 0,4 0 0 0,-4-6 0 16,0-2 0-16,-15-41 0 0,28 72 0 0,-28-72 0 16,24 73 0-16,-24-73 0 0,25 68 224 0,-25-68-48 15,18 62-16-15,-18-62 0 0,19 62 16 0,-19-62 0 16,15 54 0-16,-15-54 0 0,13 47-32 0,-13-47 0 15,6 44 0-15,-6-44 0 0,4 30-16 0,-8-15-128 16,4-4 192-16,-4 0-64 0,2-1-128 0,-5-1 0 16,1-3 0-16,1-1 0 0,-5 3 0 0,1 1 0 15,-6-3 128-15,0-1-128 0,-4 3 0 0,0-1 0 16,-5 1 0-16,-1 1 0 0,-3-1 0 0,0-1 0 0,-6 3 0 0,0-1 0 16,0 6 0-16,1-3 0 15,-5 4 0-15,0-1 0 0,-1 1 0 0,-4 2 0 0,3-5 0 0,-7 4 0 16,-2 2 0-16,-3 0-272 0,-5 4 64 0,3-3 16 31,-4 3-224-31,-2 1-32 0,-4 2-16 0,2 3 0 0,0-1 80 0,0 0 0 0,0 0 16 0,-2-3 0 16,2 3 192-16,-10 2 48 0,-1 2 0 0,-8 2 0 15,-2 5 128-15,3-5 0 0,3-6 0 0,0 2 0 16,0-2 0-16,-1 2 0 0,3 2 0 0,2-7-128 16,9 3 128-16,-2-4-128 0,-1 1 128 0,5-1-128 15,3 1 128-15,7-1-128 0,5-1 128 0,7-3-128 16,7 3 128-16,1-8-160 0,0 0 160 0,3-2-160 15,1 2-16-15,4-2 0 0,-1 2 0 0,7-3 0 16,-5-3-128-16,8 1-16 0,0-3-16 0,0-1 0 16,2-3-208-16,3 3-32 0,1-6-16 0,3 0 0 15,1 0-368-15,1 0-80 0,4-6-16 0,0 3-18192 16</inkml:trace>
  <inkml:trace contextRef="#ctx0" brushRef="#br0" timeOffset="22582.15">25577 14372 22111 0,'3'-3'1968'0,"-3"-3"-1584"0,2 2-384 0,-2 2 0 0,0-3 1984 0,0 1 320 0,2-3 64 0,4-5 16 0,-4-7 208 0,5-1 32 0,-1 1 16 0,-2-5 0 0,-2 5-1680 0,1 0-352 0,-3 0-64 0,4 4-16 0,-4-2-16 0,-4 2-16 0,4 0 0 0,0 2 0 0,-3 2-240 0,1-1-64 0,-2 1 0 0,-2 4 0 0,-3-1-192 0,1 3 0 0,1-1 0 0,-3 2 0 0,-3 0 0 0,2 2 0 0,2 2-128 0,-5 0 128 0,5 2-320 0,-2 2 64 0,1 0 0 0,3 5 0 0,1-3-64 0,1 3-16 0,5-3 0 0,-4 0 0 0,4 1 32 0,0-1 16 0,0-2 0 0,4 1 0 0,-4-3 128 0,5 0 32 0,-1 4 0 0,-2-6 0 0,2 0 128 0,1 1-208 0,3 1 80 0,-1-2 128 0,1 2-160 0,1 2 160 0,1-4 0 0,-5 0-144 16,-5 0 144-16,0 0 0 0,0 0-144 0,0 0 144 15,0 0 0-15,0 0 0 0,0 0-144 0,68 58 144 16,-64-45 128-16,-2 2 96 0,1 0 16 0,-3 4 0 0,0 2 144 16,0 5 48-16,-3 4 0 0,1 4 0 0,-2-2-48 0,0 2 0 15,2-2 0-15,-1 0 0 0,-3 0-240 0,2-2-144 16,2-4 160-16,0 0-160 0,2-5 0 0,0 2-320 16,2-8 64-16,4 0 0 15,-4-2-432-15,2-4-80 0,1 1 0 0,-1-3-17552 16</inkml:trace>
  <inkml:trace contextRef="#ctx0" brushRef="#br0" timeOffset="22983.6">25911 14218 38703 0,'-9'10'1712'0,"5"-5"352"0,0-1-1648 0,2 2-416 0,2-4 0 0,-3 1 0 16,3 3 848-16,-2 3 96 0,0 8 16 0,2 8 0 16,0-1 80-16,4 4 32 0,-1 1 0 0,-3-29 0 15,15 48-784-15,-15-48-160 0,0 0-128 0,34 55 192 16,-34-55-192-16,0 0 0 0,0 0 0 0,0 0 0 16,64 43-176-16,-64-43-16 0,0 0 0 0,0 0 0 15,0 0-144-15,0 0-48 0,70-26 0 0,-61 13 0 16,-3-2 64-16,-1 0 16 0,1 2 0 0,2-6 0 15,-7 0-16-15,3-2 0 0,-4-5 0 0,4 2 0 16,-8-1 0-16,0 1-16 0,-1-1 0 0,-1 3 0 16,-7 1-160-16,2 2-16 15,-2 4-16-15,-1 0 0 0,3 2 320 0,-4 7 64 0,-2-3 16 0,6 5 0 0,-2 2 128 0,2 2 0 16,1 2 160-16,4 2-160 0,-3 0-208 0,5 1-144 16,1-1-32-16,1 4 0 15,2-1-368-15,0 3-80 0,0-3 0 0,0-7-16 16,0 0-864-16,0 0-160 0,0 0-48 0,0 0-11392 15</inkml:trace>
  <inkml:trace contextRef="#ctx0" brushRef="#br0" timeOffset="23366.86">26469 14066 25791 0,'-9'13'576'0,"5"-7"112"0,2 1 16 0,-1 1 16 0,-3 0-576 0,2-7-144 0,0 5 0 0,-3 5 0 15,-2 10 3520-15,-5 2 656 0,-1 7 144 0,2-2 32 16,2-4-2752-16,3-5-528 0,7 0-112 0,-3 0-32 16,-2-4-448-16,6 0-96 0,0 0 0 0,6-2-16 15,-2-2-208-15,1-1-32 0,-5-10-128 0,0 0 192 16,0 0-192-16,0 0 0 0,0 0 0 0,0 0 0 16,0 0 0-16,77 39 0 0,-77-39 0 0,0 0 0 15,0 0 0-15,0 0 0 0,0 0 0 0,68-11 0 16,-59 1 0-16,-9 10-192 0,23-20 192 0,-8 6-160 15,-6-6 160-15,3-3-192 0,-3 1 192 0,-2-3-192 16,-1 1 192-16,-2-1-160 0,1 5 160 0,-5 1-160 0,0 4 160 0,-5-2 0 16,1 2 0-16,-2 0-128 0,-3 0 128 0,0 2 0 15,-5 0 0-15,3 1 0 0,-2 3 0 0,-2 3 0 16,6-1 0-16,-1 1 0 0,-3 4-208 0,4 0-16 16,-1 2 0-16,3 0 0 15,3 2-224-15,-2 0-64 0,-1 2 0 0,5 2 0 16,-2-1-256-16,0 3-48 0,3 1-16 0,1 0 0 15,0 3-1824-15,0-3-368 0</inkml:trace>
  <inkml:trace contextRef="#ctx0" brushRef="#br0" timeOffset="23701.51">26840 14109 16575 0,'0'4'1472'0,"0"-4"-1168"0,0 2-304 0,0 0 0 16,0 4 3744-16,-4-5 688 0,2 7 144 0,2 3 32 16,-4 8-1552-16,4 4-304 0,-4 1-64 0,3 0-16 15,1 1-1552-15,0-1-304 0,0 3-64 0,0-27-16 16,5 50-224-16,-5-50-32 0,6 42-16 0,-6-42 0 16,0 0-192-16,0 0-32 0,28 52-16 0,-28-52 0 15,0 0-224-15,0 0 176 0,0 0-176 0,0 0 160 16,0 0-160-16,0 0 0 0,62-19 0 0,-53 1 0 15,1 3 0-15,-1-10 0 0,1 1 0 0,-1-4 0 16,-3-1-176-16,3-1-16 0,-3-2 0 0,-6 4 0 16,3 2-128-16,-3 3-16 0,0 1-16 0,-3 5 0 0,-3 4 48 0,-3 0 16 15,-1 1 0-15,1 5 0 0,-6-1-64 0,0 5-16 16,2 3 0-16,-6 0 0 16,4 0-304-16,-4 3-64 0,4 3-16 0,0-4-17984 15</inkml:trace>
  <inkml:trace contextRef="#ctx0" brushRef="#br0" timeOffset="24519.52">25682 10967 17503 0,'0'-5'1552'0,"-4"1"-1232"0,4 2-320 0,-2 2 0 0,2-4 2736 0,-3 0 480 0,-1-3 112 0,-2-6 0 0,-3-2-192 0,-1-2-64 0,1 0 0 0,-2 2 0 0,1 2-2064 0,1 3-432 0,0-3-64 0,-5 6-32 0,3-1-160 0,-4 4-48 0,6 3 0 0,-4 1 0 0,1 3-272 0,-1 3 128 0,0 3-128 0,2 1 0 0,1 5 0 0,1 0-192 0,-2 4 0 0,7-1 0 0,-2-1 0 0,6 0 0 0,0 2 0 0,0-2 0 0,2 0-96 0,2-2-16 0,1-6 0 0,-1 1 0 0,-4-10-112 0,0 0-32 0,0 0 0 0,0 0 0 16,0 0-256-16,0 0-64 0,0 0-16 0,0 0 0 0,0 0 416 0,81 35 96 15,-73-31 16-15,-8-4 0 16,0 0 256-16,0 0 0 0,0 0 0 0,0 0 144 0,0 0 400 0,0 0 80 16,50 56 16-16,-48-40 0 0,2-1-32 15,-4 3 0-15,0 1 0 0,0 6 0 0,-6-3-288 0,3 1-48 16,3-5-16-16,-6 5 0 0,2 1-128 0,0 1-128 15,2-3 192-15,-1-1-192 0,3-2 0 0,0 0 0 16,3-8-160-16,-3 0 160 16,4-5-1136-16,2-2-96 0,-4-2-32 0,5-4-15808 15</inkml:trace>
  <inkml:trace contextRef="#ctx0" brushRef="#br0" timeOffset="24853.91">25855 11082 38703 0,'-6'15'1712'0,"1"-8"352"0,1 1-1648 0,4-1-416 0,-4-1 0 0,4-2 0 15,0 2 1056-15,0 5 128 0,4 6 32 0,-4 7 0 16,0-24-352-16,5 53-64 0,-5-53-16 0,0 0 0 16,15 49-400-16,-15-49-96 0,0 0-16 0,0 0 0 15,0 0-272-15,0 0 0 0,0 0 0 0,76 32 0 16,-76-32 0-16,24-17 0 0,-14 5-240 0,5-3 80 15,-6-3-112-15,2-1-32 0,2-4 0 0,-7-1 0 16,2 5-64-16,-3-2-16 0,-1-1 0 0,-4 1 0 16,0 2 0-16,-4 4-16 0,-5-2 0 0,-1 2 0 15,1 4 176-15,-2 2 32 0,-6 1 16 0,2 2 0 16,3 3 176-16,-1 1 0 0,-2 2-144 0,6 0 144 16,-6 4 0-16,2 3 0 0,1 1-144 0,3 1 144 0,5 0-192 15,-1-7 0-15,1 4 16 0,4 1 0 16,0-1-368-16,0-6-80 0,0 0-16 15,0 0 0-15,0 0-1744 0,0 0-368 0</inkml:trace>
  <inkml:trace contextRef="#ctx0" brushRef="#br0" timeOffset="25208.35">26296 10990 31327 0,'0'5'1392'0,"-3"-5"272"0,1 4-1328 0,2-4-336 16,0 0 0-16,-4 0 0 0,4 2 2256 0,0 2 384 15,-6 1 80-15,6 5 16 0,-3 3-1264 0,3 2-256 16,0-2-64-16,0 4 0 0,0 2-480 0,0 3-96 0,3-5-32 0,-1 0 0 16,2 2-176-16,0 0-48 0,1-2 0 0,-1-4 0 15,-4-13-176-15,0 0-144 0,0 0 192 0,0 0-192 16,0 0 128-16,0 0-128 0,45 62 0 0,-45-62 0 16,0 0 0-16,0 0 0 0,0 0 0 0,0 0 0 15,0 0 0-15,0 0 0 0,66-17 0 0,-60 10-144 16,3-3 16-16,-3-3 0 0,3 0 0 0,-5 2 0 15,2-4-32-15,-3-2 0 0,-3 2 0 0,0 0 0 16,-3 3 32-16,-1-1 0 0,-2-2 0 0,1 2 0 16,-5 2 128-16,1 1-128 0,-1 3 128 0,-3-3-128 15,2 3-48-15,-4-3 0 0,2 7 0 0,0-3 0 16,5-1-16-16,-5 5-16 0,7-2 0 0,-3 0 0 0,-1 2-80 0,5 2-16 16,-5 0 0-16,7 0 0 15,-3 0-272-15,6 0-64 0,0 0-16 0,0 0-12112 16,0 0-2416-16</inkml:trace>
  <inkml:trace contextRef="#ctx0" brushRef="#br0" timeOffset="25622.01">26623 10928 19343 0,'0'0'1728'0,"4"2"-1392"16,-4 0-336-16,2-2 0 0,-2 0 3136 0,4 1 576 0,-4-1 96 0,0 0 32 15,0 0-960-15,0 0-176 16,0 0-32-16,0 0-16 0,0 0-1616 0,77 19-320 0,-77-19-64 0,0 0-16 16,0 0-400-16,0 0-96 0,0 0-16 0,0 0 0 15,0 0-128-15,0 0 0 0,0 0 0 0,0 0 0 16,0 0-288-16,34 57 16 0,-40-40 0 0,-3-1 0 16,-1 1-32-16,5 0 0 0,-5-7 0 0,3 5 0 15,-1 0 112-15,-1 4 0 0,5-1 16 0,-2-1 0 16,3 0 176-16,-1-4 0 0,4-13 0 0,0 0 0 15,0 0 0-15,0 0 0 0,0 0 0 0,0 0 176 16,0 0 128-16,0 0 16 0,0 0 16 0,60 49 0 16,-60-49-16-16,0 0 0 0,0 0 0 0,0 0 0 15,0 0-32-15,0 0-16 0,79 17 0 0,-79-17 0 16,0 0-32-16,0 0-16 0,0 0 0 0,0 0 0 16,51 56-64-16,-51-56-16 0,0 0 0 0,-2 47 0 0,-4-28-144 15,1-2 0-15,-1 2 0 0,-7 0 128 0,3-2-128 0,-5-2-192 16,0 2 32-16,-3 1 16 15,-1-1-336-15,-6 0-64 0,1-2-16 0,-1-2-13072 16,3 1-2624-16</inkml:trace>
  <inkml:trace contextRef="#ctx0" brushRef="#br0" timeOffset="26241.14">25567 9828 20271 0,'-5'-15'1792'0,"-1"6"-1424"0,2-2-368 0,1 1 0 0,1 7 3232 0,2-7 576 0,-6 1 112 0,2-6 32 0,-5-13-1392 0,-4-6-288 0,1-6-48 0,-3 3-16 0,2 5-1360 0,0 5-272 0,2 9-48 0,1 1-16 0,1 9-272 0,-2 3-64 0,1 6-16 0,1 5 0 0,0 3-160 0,-1 5-176 0,1 4 48 0,-1 3 0 0,1 7-224 0,3-5-32 0,-1-1-16 0,5-1 0 0,-2 0 128 0,4-2 16 0,0 5 16 0,4-5 0 0,2 1 16 0,-3-3 0 0,3-2 0 16,-6-15 0-16,0 0 16 0,0 0 0 0,0 0 0 0,0 0 0 0,0 0 80 0,0 0 128 0,81 53-208 0,-72-53 80 0,-1 2 128 0,-1 2 0 15,3-4 0-15,-1 3 0 0,0 3 0 0,1-4 0 16,1 5 0-16,-2-3 0 0,1 2 0 0,-4 1 0 0,3 3 0 0,0 1 0 16,-5 4 256-16,2-4 0 0,-3 4-16 0,-3 2 0 15,0 0 80-15,0 2 0 0,0 4 16 0,-7-3 0 16,1 5-32-16,1 1-16 0,-3-2 0 0,1 3 0 16,-1-1-160-16,2-2-128 0,1-1 144 0,-3-2-144 15,3-1 0-15,1-1-208 0,2-4 16 0,-2-2 0 31,4-1-432-31,-2-3-80 0,2-2 0 0,0-1-11600 0,6 0-2320 0</inkml:trace>
  <inkml:trace contextRef="#ctx0" brushRef="#br0" timeOffset="26591.38">25757 9776 35935 0,'-4'7'1600'0,"4"-1"320"0,-5-2-1536 0,5 1-384 15,-4 1 0-15,4-2 0 0,-4-2 1408 0,4 7 224 16,-2 6 32-16,-1 8 16 0,-1 5-752 0,2 6-160 16,2 1-16-16,2-1-16 0,2-2-288 0,-4-32-48 15,13 55-16-15,-13-55 0 0,0 0-256 0,0 0-128 16,35 69 128-16,-35-69-128 0,0 0 0 0,0 0 0 16,0 0-192-16,0 0 192 0,0 0-384 0,0 0 32 15,87 19 16-15,-78-27 0 0,4-1 0 0,-3-2 0 16,-5-2 0-16,5-2 0 0,-8 1 32 0,2-1 16 15,-1 0 0-15,-1-5 0 0,-2 3 80 0,-2-2 16 16,2 0 0-16,-7 2 0 0,1 0 192 0,0 0-192 16,-3 1 192-16,-4 4-192 0,2-3 192 0,1 6 0 0,-5-1 0 0,6 3-144 15,-4 1 144-15,1 4 0 0,3 1 0 0,1 2 0 16,1 5 0-16,-1-4 0 0,3 2 0 0,-1 1-128 16,2 3-128-16,4-3-32 0,0-1 0 0,4 2 0 31,2-2-1232-31,-2 1-240 0,5-1-48 0,-9-4-14192 0</inkml:trace>
  <inkml:trace contextRef="#ctx0" brushRef="#br0" timeOffset="26941.88">26090 9810 11967 0,'0'3'1072'16,"0"-3"-864"-16,0 2-208 0,0-2 0 16,0 2 3904-16,0 0 752 0,0 2 144 0,0 1 16 15,0 3-992-15,-6 7-208 0,6 0-32 0,-4 4-16 16,4 0-2048-16,-3 5-416 0,1 0-80 0,2 3 0 15,0 1-464-15,0-28-96 0,5 56-16 0,-5-56 0 0,10 53-304 0,-10-53-144 16,0 0 128-16,24 62-128 0,-24-62 0 0,0 0 0 16,0 0 0-16,0 0 0 0,0 0 0 0,57 54 0 15,-57-54-192-15,0 0 192 0,0 0-208 0,0 0 80 16,0 0 128-16,48-15-208 0,-42 6 208 0,3-4 0 16,-3 0 0-16,2-4 0 0,1-2 0 0,-7-2 0 15,4-1 0-15,-3 1 0 0,1 2-128 0,-4 1 128 16,0-1 0-16,0 2-144 0,-6 0 0 0,3 2 0 15,-7 0 0-15,5 0 0 0,-5 2-48 0,-3 1 0 16,2 1 0-16,-2 4 0 0,-2-1 48 0,0 2 0 16,1 1 0-16,-1 5 0 0,2-4-128 0,2 4-32 0,2 4 0 0,-1-4 0 31,1 5-176-31,3-3-32 0,2 6-16 0,-1-4 0 16,5 1-432-16,0-1-64 0,0 2-32 0,2-1-16528 0</inkml:trace>
  <inkml:trace contextRef="#ctx0" brushRef="#br0" timeOffset="27326.28">26571 9582 15663 0,'0'-4'1392'0,"-4"3"-1120"0,4 1-272 0,0 0 0 0,-2 0 3984 0,2-2 752 0,-4 2 128 0,1-2 48 0,-3 2-1744 0,0 0-352 0,1 0-64 0,1 5 0 0,-2 3-1632 0,-3 3-320 0,1 4-64 0,1 4-16 0,-2 4-272 0,-1 1-64 0,3 1-16 0,-3 1 0 0,3 2-208 0,-3 0-32 0,7 2-128 0,-3 2 192 0,2-4-192 16,0-3 0-16,3-1 0 0,1-1 0 0,1-4 128 0,3-4-128 0,-4-15 0 0,0 0 0 0,0 0 160 0,0 0-160 0,0 0 160 0,0 0-160 0,66 62 192 0,-66-62-48 0,0 0-16 0,0 0 0 0,0 0 64 0,92 7 0 15,-92-7 0-15,0 0 0 0,68-2-16 0,-68 2 0 16,0 0 0-16,67-15 0 0,-67 15-176 0,0 0 0 16,72-17 0-16,-72 17 0 0,43-17 0 0,-43 17-176 15,38-16 16-15,-23 6 0 16,-6 5-400-16,0-1-80 0,1-2 0 0,-5 3-16 16,-1 1-176-16,2 2-48 0,-6-4 0 0,2 5 0 15,1-1-256-15,-3-2-48 0</inkml:trace>
  <inkml:trace contextRef="#ctx0" brushRef="#br0" timeOffset="27476.78">26776 9656 32255 0,'-10'9'1424'0,"3"-3"304"16,1 1-1392-16,1 1-336 0,1-1 0 0,4-3 0 16,-6 7 2064-16,0 8 352 0,-1 11 64 0,-2 17 16 15,-1 15-1472-15,1 8-272 0,-1 5-64 0,3-2-16 16,3-5-672-16,0 1 0 0,4 3 0 0,4 1-19344 15</inkml:trace>
  <inkml:trace contextRef="#ctx0" brushRef="#br0" timeOffset="28232.87">25669 13258 29487 0,'-2'-11'2624'0,"2"3"-2112"0,-4 5-512 0,2 1 0 0,2-4 1984 0,-3-2 304 0,-7-3 48 0,1-11 16 0,-4-7-832 0,1 1-176 0,-3 6-16 0,2 3-16 0,2 6-800 0,-6 2-144 0,6 3-48 0,-2 4 0 0,1 2-112 0,-1 6-16 0,-2 2-16 0,0 3 0 0,2 6-176 0,0 4 0 0,1 5 0 0,-1 1-176 0,6-3-128 0,-1 3-16 0,6-1-16 0,2-5 0 0,0-2 0 0,0 0 0 0,6-6 0 0,-4 2 0 0,5-3 64 0,-1-1 16 0,3-3 0 0,1-3 0 0,-5 3 80 0,5-2 32 0,-5-2 0 0,3-2 0 0,1 4 144 0,-1-4-192 0,-8 0 192 0,0 0-192 16,0 0 192-16,0 0 0 0,0 0 0 0,0 0 0 15,60 56 192-15,-60-56 0 0,0 0 16 0,0 0 0 16,28 58 48-16,-22-41 0 0,0 4 0 0,-3 3 0 16,3 6 0-16,-6-2 0 0,4 2 0 0,-4-1 0 15,0-1-96-15,-4-2-16 0,4 0 0 0,0-9 0 16,0 2-144-16,0-6 0 0,4 1-192 0,-2-5 192 15,1-2-1104-15,7-3-112 0</inkml:trace>
  <inkml:trace contextRef="#ctx0" brushRef="#br0" timeOffset="28596.41">26009 13153 39615 0,'-11'7'1760'0,"3"-1"352"16,3-4-1680-16,-1 2-432 0,2-1 0 0,0 3 0 0,3-2 768 0,-5 5 80 16,2 8 16-16,-5 6 0 0,3 3-48 0,-1 4-16 15,5 0 0-15,2-2 0 0,0 2-512 0,2-5-96 16,1-3-32-16,-3-22 0 0,0 0-160 0,23 59 0 16,-23-59 0-16,0 0 128 0,0 0-128 0,0 0 0 0,0 0-192 0,0 0 192 15,0 0-384-15,79 39 32 0,-79-39 16 0,0 0 0 16,41-30 16-16,-26 11 0 15,-4-1 0-15,-1-3 0 0,-1 0 48 0,-3-1 16 0,-2 3 0 16,-4-3 0-16,-2-1 64 0,-2 7 0 0,-5-1 16 0,-1-4 0 16,-3 6 176-16,2-1 0 0,-8 3 0 0,0 1 0 15,-1-1 0-15,1 6 0 0,0 0 0 0,0-1 0 16,4 5 0-16,0 3-192 0,2 2 192 0,2 0-192 16,3 3-128-16,2 1-48 0,3 0 0 0,1 2 0 15,2 3-1216-15,0 0-240 0,5 3-48 16,-5-12-14192-16</inkml:trace>
  <inkml:trace contextRef="#ctx0" brushRef="#br0" timeOffset="28997">26364 13181 7359 0,'0'-6'656'0,"-4"5"-528"15,3-1-128-15,1 2 0 0,0-4 3760 0,0 4 720 16,-4-2 128-16,4 2 48 0,-6 0-144 0,0 0-32 16,3 2 0-16,-3 4 0 0,-3 1-3008 0,1 2-624 15,3 5-112-15,-1-1-32 0,0 4-192 0,2 1-64 16,-1 3 0-16,1 2 0 0,4-5-32 0,0 7-16 16,0-1 0-16,4 3 0 0,-4-1-112 0,5-2-32 0,-1 1 0 0,2-5 0 15,0-3-96-15,-1-2-32 0,-5-15 0 0,0 0 0 16,0 0-128-16,0 0 192 0,0 0-192 0,0 0 192 15,0 0-192-15,72 46 160 0,-59-52-160 0,-4 0 160 16,1-5-160-16,-1-2 128 0,6-6-128 0,-6-5 128 16,3-1-128-16,-3-3 0 0,0 4 144 0,-5-1-144 15,2-1 0-15,-6 3 0 0,0 3 0 0,-6 3 0 16,2 0-192-16,-1 2-16 0,-5 3 0 0,1-3 0 16,0 6-192-16,-1 0-48 0,-3 1 0 15,2 2 0-15,1 1-160 0,1 5-32 16,3-4-16-16,-1 4 0 0,1 0-64 0,4 4-16 0,-1-4 0 0,3 2 0 15,0 5-1392-15,0-5-288 0,3 6-48 0,-1-3-13184 16</inkml:trace>
  <inkml:trace contextRef="#ctx0" brushRef="#br0" timeOffset="29315.78">26860 12989 34095 0,'-2'4'3024'0,"2"-4"-2416"0,0 2-480 0,0-2-128 0,0 4 1696 0,-3-4 320 0,3 3 64 0,-2 5 16 0,-2 0-448 0,4 5-96 0,-4 0-16 0,4 6 0 0,0 3-832 0,0 3-160 0,4 5-32 0,-4 5-16 0,0 5-352 0,0 3-144 0,0 2 128 0,0 6-128 0,0 7 0 0,0 4-224 0,0-9 32 0,0 3 0 0,0 10-928 0,2-2-176 0,0 0-48 0,3-8-18864 0</inkml:trace>
  <inkml:trace contextRef="#ctx0" brushRef="#br0" timeOffset="30015.28">25821 12055 6447 0,'0'-7'576'0,"0"1"-576"0,0 2 0 0,0 1 0 15,0 1 1968-15,0-6 272 0,0-3 64 0,-4-8 16 16,2-5 1584-16,-7 1 304 0,1 3 64 0,1 5 16 16,-2 1-1408-16,-1 3-256 0,-3 5-64 0,2 3-16 15,-2 3-1472-15,-2 0-304 0,1 3-48 0,-1 3-16 0,0 3-384 0,0 7-96 16,2-5-16-16,-2 6 0 0,-4 3-208 0,6-1 0 16,4-6 0-16,-1 2 0 0,3 2 0 0,-3 2-192 15,1 0 192-15,5-2-208 0,-1 0-16 0,1-2 0 16,8-2 0-16,-4 0 0 15,5-4-176-15,1-1-48 0,1-1 0 0,3-5 0 16,1 0-208-16,2 0-48 0,2-2-16 0,-2-2 0 0,-13 2 448 0,0 0 80 16,0 0 32-16,0 0 0 0,83-4 160 0,-83 4 0 15,0 0 128-15,0 0-128 0,0 0 0 0,87 4 0 16,-87-4 0-16,0 0 128 0,0 0 272 0,0 0 64 16,0 0 16-16,0 0 0 0,54 70 64 0,-54-48 16 15,-2-3 0-15,-2 7 0 0,-1 3-240 0,-1-1-32 0,-1-4-16 16,1 4 0-16,-3 8-112 0,-1 2-32 0,1-1 0 15,-1 1 0-15,5-4-128 0,1-4-144 0,2 4 144 0,2-2-208 32,-4-12-496-32,4 3-80 0,4-6-32 0,-4 0-16912 0</inkml:trace>
  <inkml:trace contextRef="#ctx0" brushRef="#br0" timeOffset="30366.7">26067 12095 29487 0,'-2'4'2624'0,"-1"1"-2112"16,-1 1-512-16,2-1 0 0,2 1 2208 0,0 2 336 0,-4 7 64 0,0 5 16 0,3 14-1072 0,-5 8-208 0,6-5-32 0,2-3-16 0,-2-34-624 0,13 58-128 0,-13-58-32 0,0 0 0 0,38 62-256 0,-38-62-64 0,0 0-16 0,0 0 0 0,0 0-176 0,0 0 0 0,92 19 0 0,-81-23 0 0,2-5 0 0,-2-2 0 0,2 1 0 0,-3-3 0 0,-1 0-144 0,-3-4-16 0,1 4 0 0,-1-6 0 0,0 4-32 0,-3-4-16 0,-3 4 0 0,0-4 0 0,0 4-80 0,-3-3-16 0,-3-1 0 0,-1 0 0 0,-1 4-16 0,-1 0 0 16,-1 2 0-16,1 1 0 0,-6 3 32 0,2 0 0 15,-2-1 0-15,5 5 0 0,-3 1-80 0,2 0-16 0,1 4 0 0,-3 0 0 31,4 6-656-31,3-3-144 0,2 1-32 0,3 2-9920 0,2 3-1984 16</inkml:trace>
  <inkml:trace contextRef="#ctx0" brushRef="#br0" timeOffset="30701.23">26475 12042 28559 0,'-4'4'1264'0,"2"2"272"0,2-5-1232 0,-5 3-304 0,5 0 0 0,-4-2 0 15,0 4 2672-15,2 1 464 0,-5 8 112 0,-4 6 16 16,1 7-1536-16,-3 6-320 0,2 1-48 0,1 5-16 16,3-4-384-16,5-1-96 0,-2-6-16 0,8 1 0 15,-2-2-384-15,-2-28-80 0,0 0 0 0,32 60-16 16,-32-60-240-16,0 0-128 0,0 0 128 0,0 0-128 0,86 26 0 0,-86-26 0 16,0 0 0-16,0 0 0 0,72-19-224 0,-61 10 32 15,2 0 16-15,-4-6 0 0,1 1 48 16,-5 1 0-16,1-2 0 0,-2 4 0 0,-4-8 128 0,-4 4-208 15,2 2 80-15,-5 0 128 0,1-2-272 0,-5 4 64 16,-2-4 16-16,0 1 0 0,-3 3-176 0,-2-2-16 16,-1 4-16-16,-2-1 0 15,2-3-96-15,-1 4-16 0,3 3 0 0,0 0 0 16,4 1-32-16,-2 1-16 0,5-2 0 0,1 6 0 16,0 0-128-16,5-3-16 0,2 1-16 0,2 0-17280 0</inkml:trace>
  <inkml:trace contextRef="#ctx0" brushRef="#br0" timeOffset="31034.71">26714 12018 11967 0,'0'0'1072'0,"0"0"-864"0,0 0-208 0,0 0 0 16,0 0 3632-16,0 0 672 0,0 0 144 0,0 0 32 16,0 0-736-16,92 45-144 0,-92-45-16 0,0 0-16 15,0 0-2304-15,86 43-464 0,-86-43-96 0,0 0 0 16,0 0-256-16,0 0-32 0,58 66-16 0,-58-66 0 15,0 0-224-15,10 45-48 0,-10-26-128 0,-6 3 192 16,-1-3-192-16,-5 2 176 0,3 1-176 0,-6 5 160 16,0 1-160-16,-2 0 0 0,2 0 0 0,-4-7 0 15,4 3-128-15,0-1 128 0,0-4-160 0,2-4 160 16,2 0 0-16,1-2 0 0,3 2 0 0,1-9 0 16,6-1 0-16,0-3 0 0,0 0 0 0,4-4 0 0,2 0 0 15,3 0 0-15,0-3 0 0,-9 5 160 0,0 0 96 0,49-19 32 16,-49 19 0-16,43-19 0 0,-43 19-96 0,49-21 0 15,-49 21-16-15,57-20 0 0,-57 20-176 0,49-23 0 16,-49 23 0-16,56-17 0 0,-56 17-288 0,0 0-96 16,83 4 0-16,-83-4-16 15,0 0-832-15,77 24-176 0</inkml:trace>
  <inkml:trace contextRef="#ctx0" brushRef="#br0" timeOffset="58339.4">20666 10368 28559 0,'-2'-2'2544'0,"2"-2"-2032"0,0 2-512 0,0 2 0 0,0-3 2048 0,2-3 304 0,-2-2 64 0,4-3 16 0,2-4-928 0,3-4-176 0,4-3-48 0,8 1 0 0,3 4-512 0,4 0-96 0,6 0-32 0,4 0 0 0,5 2-96 0,4-2-32 0,13 2 0 0,2 0 0 0,-62 15-80 0,119-24-32 0,-52 7 0 0,-5 2 0 0,-2 0-64 0,-60 15-16 0,113-28 0 0,-113 28 0 0,98-27-96 16,-55 14-32-16,-11-5 0 0,-2 4 0 0,-2 3-192 0,-3-4 128 0,-1 2-128 0,-3 0 0 0,-2 1 0 0,-3 1 0 0,0 2 0 0,-5 1 0 0,-4 3-192 0,-1-1-128 0,-2-2-16 0,-4 7-16 0,0 1-656 0,0-4-128 0,-8 4-16 0,-1 4-16 0,-2-4 16 0,-3 5 0 0,-4-1 0 0,-3 2-11216 0,-4-4-2240 0</inkml:trace>
  <inkml:trace contextRef="#ctx0" brushRef="#br0" timeOffset="58348.42">21414 9808 15663 0,'-7'-8'688'0,"5"6"144"0,2-1-656 0,0 1-176 0,0 0 0 0,0 0 0 0,2 2 2544 0,1-4 464 0,7 0 112 0,3 3 16 0,2-7 32 0,-15 8 16 0,0 0 0 0,83-17 0 0,-83 17-1712 0,0 0-352 0,95-15-64 0,-95 15-16 0,72-7-208 0,-72 7-32 0,0 0-16 0,83-4 0 0,-83 4-160 0,0 0-48 0,95 9 0 0,-95-9 0 0,0 0-192 0,83 27-64 0,-83-27 0 0,0 0 0 0,0 0-176 0,60 67-144 0,-58-48 192 0,-4 5-192 0,-7 5 176 0,-8 1-176 0,0 2 160 0,-6 0-160 0,-7 5 0 0,-3 3 0 0,-5 1 0 0,0-3 0 0,3 1-528 0,3-7 0 0,2 2 0 0,-2-4 0 0,7-6-416 0,5-5-80 0,1 0 0 0,2-8-18704 0</inkml:trace>
  <inkml:trace contextRef="#ctx0" brushRef="#br0" timeOffset="58651.04">20794 10332 11967 0,'-9'0'1072'0,"5"2"-864"0,-2-2-208 0,6 0 0 0,0 0 1792 0,0 0 320 0,-7 0 64 0,-1 2 16 0,1-2 1088 0,1 0 224 0,0 0 32 0,6-2 16 0,6 0-1488 0,-2 2-288 0,3 0-64 0,6-6-16 0,1 5-960 0,2-1-192 0,-16 2-32 0,0 0-16 0,72-13-96 0,-72 13-16 0,66-12 0 0,-66 12 0 0,92-19 48 0,-92 19 0 0,114-28 0 0,-52 13 0 0,2-4-112 0,8 1-32 0,-1-1 0 0,-3-2 0 0,-1-1-64 0,-5 1-16 0,-7 2 0 0,1 0 0 0,-3 4-208 0,0-3 176 0,-5 3-176 0,-4-4 160 0,-5 4-160 0,-39 15 0 0,71-28 0 0,-39 14 0 16,-32 14 0-16,51-20 0 0,-28 7 0 0,-8 5 0 16,-2 0 0-16,-2 3 0 0,-1-1 0 0,-3 2 0 0,-5 4 0 0,2-3-192 15,-4 1 32-15,0 2 16 0,0 0-80 0,0 0-16 16,-4 0 0-16,2 0 0 0,-2-4-80 0,-1 4 0 15,-3 0-16-15,3 0 0 16,-5-2-144-16,5 2-32 0,-5 0 0 0,-3 0 0 16,2 0-704-16,1 0-128 0,1 2-48 0,-4 2 0 15,1-4-1840-15,-1 0-368 0</inkml:trace>
  <inkml:trace contextRef="#ctx0" brushRef="#br0" timeOffset="59131.13">21666 9558 1839 0,'-6'0'160'0,"1"0"-160"0,5 0 0 0,-4 2 0 0,2-2 1216 0,0 3 192 0,0-3 64 0,2 2 0 0,-4 6 1616 0,3-4 336 0,-3 5 64 0,0 2 16 0,4 1-176 0,0-1-16 0,4 4-16 0,1 0 0 0,1-6-1504 0,2 4-288 0,1-1-64 0,0-3-16 0,1 1-784 0,-1-5-144 0,-1 1-48 0,1 1 0 0,-9-7-448 0,0 0 0 0,0 0 0 0,0 0-160 0,90 34-368 0,-90-34-80 0,0 0-16 0,0 0 0 0,81 25-32 0,-81-25-16 0,0 0 0 0,0 0 0 0,0 0-272 0,0 0-48 0,92 18-16 0,-92-18 0 15,0 0-144-15,0 0-48 0,0 0 0 0,0 0 0 16,0 0 288-16,0 0 48 0,0 0 16 0,0 0 0 16,0 0-880-16,0 0-160 0</inkml:trace>
  <inkml:trace contextRef="#ctx0" brushRef="#br0" timeOffset="60117.95">19704 10595 21183 0,'-4'0'1888'0,"0"0"-1504"0,3 2-384 0,1-2 0 0,0 0 1920 0,0-2 320 0,-6 0 64 0,-2 0 16 0,3-3 528 0,-5-3 96 0,1-3 32 0,3-2 0 0,3-2-1792 0,1-4-352 0,4-5-80 0,1-8-16 0,7-4-288 0,1-7-64 0,6-1-16 0,0-3 0 0,5 2-224 0,-3 0-144 0,6 0 192 0,-5 4-192 0,3 5 0 0,-4-3 0 0,-1 5 0 0,-1 4 0 0,-4 3 0 0,1 5 0 0,1 1 0 0,-6 2 0 0,-3 10-128 0,-1 3 128 0,-1 3-208 0,0 1 80 0,-4 2 0 0,2 5 0 0,-2-1 0 0,0 7 0 0,0 4 128 0,0 8 0 16,0 3 0-16,3 8-128 0,-3 8 128 0,6 4 0 15,4 9 128-15,3 7-128 0,2 4 0 0,-6-8 144 16,0-9-144-16,7 15 0 0,2 22 176 0,1 19-176 16,7 20 160-16,1-11-160 0,-8-9 256 0,-4-13-64 15,0-3 0-15,0 1 0 0,-2 2 64 0,2 2 16 16,-4-6 0-16,2-7 0 0,-3-19 0 0,-5-7 0 16,1-10 0-16,-2-6 0 0,-1-11-112 0,-3-3-32 15,2-10 0-15,2-2 0 0,-4-4-128 0,0-3 0 16,0-6 0-16,0 0 0 0,0 0-240 0,0-9-128 15,-4-6-16-15,2-8-16 16,-3-9-400-16,-3-9-80 0,3-6-16 0,-9-8 0 16,3-7-496-16,2 0-96 0,-6-5-32 0,-4-14 0 15,-5-15-2480-15,-5-15-496 0,-1-5-112 0,-5-8 0 0,-1 0 3648 0,-7-8 752 0,-1-1 208 0,7 7 0 16,3 7 0-16,11 23 0 0,12 19 0 0,2 15 0 31,9 14-3152-31,4 4-560 0,1 12-128 0,5 8 16 0,1 5 6448 0,2 4 1296 0,2 6 256 0,4-1 48 16,0 5-304-16,5-1-64 0,1 0-16 0,-25 6 0 15,0 0-1920-15,90-7-384 0,-90 7-64 0,0 0-32 16,116 17-656-16,-116-17-128 0,85 30-16 0,-85-30-16 16,0 0-80-16,107 47-16 0,-107-47 0 0,0 0 0 15,92 69-144-15,-92-69-48 0,0 0 0 0,51 79 0 16,-46-49-80-16,-5-5 0 0,-9 3-16 0,-4 0 0 16,-4 2 16-16,-6-2 0 0,-5 6 0 0,-6 0 0 15,1 0-128-15,-7 3 0 0,-3 3-128 0,0-2 192 16,11-12-320-16,2 2-80 0,-8-2-16 0,2 1 0 15,-1-5-544-15,-1 3-128 0,4-7 0 0,4-3-12656 16,4 4-2512-16</inkml:trace>
  <inkml:trace contextRef="#ctx0" brushRef="#br0" timeOffset="81238.5">28195 3749 35007 0,'0'0'3120'0,"-4"0"-2496"0,4 0-496 0,0 0-128 0,0 0 1376 0,0-2 256 0,0 0 48 0,0 2 16 0,4-3-480 0,-4-1-80 0,3 2-32 0,3-6 0 0,0 6-304 0,3-7-64 0,0 3-16 0,5-3 0 0,-3-4-128 0,2 2-16 0,2-3-16 0,0 1 0 0,4-2-288 0,-4 4-48 0,-2-2-16 0,2 0 0 0,4 1-208 0,-4-3 0 0,4 6 0 0,-6-4 0 0,2 3 0 0,-4 1 0 0,2 3 0 0,-3 1 0 0,-1 5 0 0,-3-4 0 0,-2 4-160 0,-3 4 160 0,3-2-288 0,-4 5 32 0,0-3 0 0,0 5 0 15,0 3 112-15,-5 1 144 0,5 2-208 0,-4 2 80 16,-2 3 128-16,-1 5 0 0,5-6 0 0,-6 1 0 15,6 3 0-15,-3 1 176 0,1 1-48 0,0-1 0 16,2 1 64-16,2-5 16 0,0 3 0 0,0-3 0 16,0-1-16-16,2-2-16 0,2-2 0 0,0-4 0 15,-4-11-176-15,0 0 0 0,0 0 144 0,0 0-144 16,0 0 0-16,0 0 0 0,0 0 0 0,0 0-128 16,0 0-192-16,0 0-16 0,0 0-16 0,0 0 0 15,77 42-224-15,-72-52-32 0,5 3-16 0,-5-3 0 16,5-1-144-16,-1 0-48 0,1-2 0 0,-1-6 0 15,0 0-192-15,1-3-32 0,-1-1-16 0,1-3-17520 16</inkml:trace>
  <inkml:trace contextRef="#ctx0" brushRef="#br0" timeOffset="81440.42">28602 3056 5519 0,'-3'-8'496'0,"-3"4"-496"15,6 1 0-15,-4 1 0 0,2 2 3760 0,0 0 656 16,2 0 128-16,-1-4 16 0,1 4 672 0,-6 0 128 15,6 0 16-15,-4 0 16 0,0 0-3408 0,3 4-672 16,1 1-144-16,0 1-16 0,0 1-512 0,0 3-80 16,1 1-32-16,3-1 0 0,0 1-336 0,2 2-192 15,-1 0 192-15,-5-13-192 16,0 0-384-16,0 0-192 0,0 0-48 0,57 72 0 16,-57-72-672-16,0 0-144 0,48 63-32 0,-48-63-17280 0</inkml:trace>
  <inkml:trace contextRef="#ctx0" brushRef="#br0" timeOffset="81916.75">28828 3505 19343 0,'0'0'848'0,"9"58"192"0,-9-54-832 0,0-2-208 0,0-2 0 0,0 3 0 16,0 7 3696-16,0 5 688 0,-3 4 144 0,3 5 16 16,-4 0-2080-16,2 1-416 0,-2 3-96 0,0-7-16 15,4 1-944-15,-1-3-192 0,1-6-32 0,0-1-16 16,1-3-448-16,-1-3-96 0,4-3-16 0,0-1 0 16,2 0-192-16,-1-6-240 0,3 1 48 0,3-3 16 15,2-3-400-15,-2-6-64 0,3 5-32 0,-3-9 0 16,8-1-16-16,3-3 0 0,-1-1 0 0,1-1 0 15,3 3 96-15,-4 1 16 0,1 2 0 0,2 0 0 0,-8 8 576 0,2 2 240 16,-18 9-16-16,0 0 0 0,0 0 544 0,59-8 128 16,-59 8 0-16,0 0 16 0,0 0 48 0,0 0 0 15,0 0 0-15,0 0 0 0,50 72-128 0,-50-72 0 16,0 0-16-16,0 0 0 0,0 0-480 0,0 0-80 16,0 0-32-16,0 0 0 0,0 0-224 0,0 0-288 15,0 0 64-15,74 52 16 16,-61-61-752-16,4-2-160 0,0-3-32 0,0-1 0 15,1-3-48-15,5-7-16 0,-4 1 0 0,-1-3 0 16,3-3-1760-16,-2-2-352 0,-4-1-80 0,-6-3-16 16,3-4 1376-16,-5 3 256 0,-1-1 64 0,-2 4 16 0,-3 2 2720 0,3 6 528 0,-4-2 128 15,0 7 0-15,0 1 1440 0,-4 3 288 0,3 2 48 0,-3 5 16 16,4 7-1840-16,-6-1-352 0,6 8-80 0,-7 5-16 16,5 4-208-16,-2 10-64 0,2 5 0 0,2 6 0 15,0 7-352-15,0 2-80 0,-4 4-16 0,4 8 0 16,-3-3-16-16,1 1-16 0,-2 5 0 0,4-1 0 15,0-5-80-15,4 3-16 0,-4-1 0 0,5-3 0 16,5-2-320-16,-10-49-208 0,20 90 16 0,-20-90 16 16,29 64-816-1,-29-64-160-15,0 0-48 0,0 0 0 0,39 71-144 16,-39-71-48-16,0 0 0 0,0 0-18240 0</inkml:trace>
  <inkml:trace contextRef="#ctx0" brushRef="#br0" timeOffset="82169.86">29294 3281 11967 0,'-19'0'1072'0,"12"0"-864"0,-1 2-208 0,4 0 0 0,1 2 4224 0,1-4 816 0,2 2 144 0,0 1 48 0,0 3-1648 0,2 3-336 0,-2-9-64 0,0 0-16 0,0 0-1776 0,0 0-368 0,67 53-64 0,-67-53 0 0,0 0-128 0,77 19-32 0,-77-19 0 0,0 0 0 0,109 9-448 0,-109-9-96 0,81 4 0 0,-81-4-16 0,73 6-912 0,-73-6-176 0,0 0-48 0,100 24-20144 0</inkml:trace>
  <inkml:trace contextRef="#ctx0" brushRef="#br0" timeOffset="82401.92">30189 3322 23039 0,'-4'-9'1024'0,"4"3"192"16,4 3-960-16,-4-3-256 0,0 4 0 0,0 2 0 16,0 0 3328-16,3-2 640 0,-1 2 112 0,6 2 16 15,-8-2-1680-15,0 0-352 0,0 0-64 0,0 0-16 16,67 70-640-16,-67-70-144 0,0 0-32 0,55 90 0 15,-55-90-560-15,37 68-112 0,-37-68-32 0,44 78 0 16,-44-78-464-16,45 81 0 0,-45-81 0 0,45 72-160 16,-45-72-1120-16,41 67-208 0,-41-67-48 0,0 0-19392 15</inkml:trace>
  <inkml:trace contextRef="#ctx0" brushRef="#br0" timeOffset="82619.1">30602 3189 16575 0,'-13'-11'1472'0,"5"7"-1168"16,5 0-304-16,-3 2 0 0,2 2 5184 0,-1 2 960 16,1 2 208-16,-2 5 48 0,-3 1-3616 0,-6 9-720 15,2 5-144-15,-6 10-16 0,4 0-720 0,2-1-144 16,1 5-16-16,-3 2-16 0,2 3-368 0,-6 4-64 0,4 2 0 0,0-4-16 16,0-4-400-16,2-1-160 0,4-3 128 0,-5-3-128 31,3 4-688-31,-2-8-208 0,2-2-64 0,1-4 0 15,-3-5-512-15,2-4-128 0,2-6 0 0,-5-5-18496 0</inkml:trace>
  <inkml:trace contextRef="#ctx0" brushRef="#br0" timeOffset="82756.6">30102 3730 13823 0,'0'-4'1216'0,"0"4"-960"0,-4 0-256 0,4-3 0 16,0 1 4480-16,4-8 864 0,-4-6 160 0,6-5 48 16,3-4-2256-16,6-3-448 0,4 0-96 0,3 2 0 15,7 1-1280-15,1 5-240 0,4 3-48 0,-1-2-16 16,-33 19-400-16,77-23-96 0,-77 23-16 0,87-11 0 15,-87 11-656-15,90-7 0 0,-90 7-176 0,87 7-14640 16,-87-7-2928-16</inkml:trace>
  <inkml:trace contextRef="#ctx0" brushRef="#br0" timeOffset="83119.45">31154 3322 25791 0,'-5'-3'2304'0,"1"-1"-1856"16,4 2-448-16,-4-2 0 0,4 1 3168 0,4 1 544 16,0-2 96-16,1-2 32 0,5-5-1824 0,1-2-352 15,8-6-80-15,3 4-16 0,-1-2-1008 0,2 0-208 16,-3 4-32-16,3 0-16 0,-4 2-304 0,-19 11 0 16,35-15 0-16,-35 15 0 0,0 0 0 0,0 0 0 0,51-10 0 0,-51 10 0 15,0 0-192-15,0 0 48 0,0 0 16 0,0 0 0 16,0 0 128-16,0 0 128 0,15 58-128 0,-15-58 176 15,-4 47 224-15,3-13 48 0,-3 0 16 0,4-34 0 16,-6 68-32-16,6-68-16 0,0 96 0 0,0-33 0 16,0 7-48-16,2 9-16 0,2 11 0 0,-4 2 0 15,4 8 16-15,-4-6 0 0,0-8 0 0,0-7 0 16,0-7 32-16,0-7 16 0,-4-5 0 0,4 4 0 16,0 2-160-16,-4-4-16 0,2-4-16 0,2-3 0 15,2-4-224-15,-2-51 0 0,4 71 0 0,-4-71 0 16,0 0-576-16,4 51-176 0,-4-51-16 0,0 0-16 15,0 0-656-15,1-11-128 0,3-8-32 0,-4-13-12640 16,0-8-2528-16</inkml:trace>
  <inkml:trace contextRef="#ctx0" brushRef="#br0" timeOffset="83421.58">31314 3381 20271 0,'-5'-30'896'0,"5"18"192"0,-4-1-880 0,2 4-208 15,2 5 0-15,0-2 0 0,0 3 3680 0,0-5 688 16,0 1 144-16,2-7 32 0,5 3-1856 0,-1 4-384 15,3 1-64-15,-9 6 0 0,0 0-896 0,0 0-160 16,62-4-32-16,-62 4-16 0,0 0-304 0,79 28-48 16,-79-28-16-16,0 0 0 0,85 49-480 0,-85-49-96 15,0 0-32-15,71 47 0 0,-71-47-160 0,0 0 0 16,0 0 0-16,74 55 0 0,-74-55-352 0,0 0 48 16,0 0 16-16,0 0 0 0,47 62 32 0,-47-62 0 15,0 0 0-15,0 0 0 0,-4 52 128 0,-2-38 128 0,-3-1-192 16,-4 4 192-16,-2 5-224 0,-6-3 64 0,2 2 16 0,-3 1 0 15,3-7-80-15,2-3-16 0,-2 1 0 0,0 0 0 32,-5 2-144-32,-2-6-16 0,-1 3-16 0,-1-3 0 15,4-2-320-15,-1-1-64 0,6-2-16 0,1 2 0 16,-1-6-464-16,6 0-80 0</inkml:trace>
  <inkml:trace contextRef="#ctx0" brushRef="#br0" timeOffset="83603.89">32081 3411 28559 0,'0'0'2544'0,"0"0"-2032"16,0 0-512-16,0 0 0 15,0 0 2416-15,0 0 384 0,0 0 80 0,0 0 0 0,0 0-816 16,0 0-160-16,0 0-48 0,73 32 0 0,-73-32-1088 0,0 0-208 16,0 0-48-16,0 0-16 0,0 0-496 0,30 67-288 15,-30-67 32-15,0 0 16 16,-2 49-1008-16,2-49-208 0</inkml:trace>
  <inkml:trace contextRef="#ctx0" brushRef="#br0" timeOffset="83737.33">32211 3894 26719 0,'0'0'2368'0,"0"0"-1888"16,0 0-480-16,0 0 0 0,0 0 2784 0,0 0 464 16,0 0 80-16,0 0 32 0,0 0-1296 0,0 0-256 15,9 58-48-15,-9-58-16 0,-7 38-784 0,7-38-144 0,-16 43-48 0,3-19 0 16,-2 3-592-16,-3 1-176 0,1 0 0 0,-2 0 0 31,-4 0-928-31,-3 6-256 0</inkml:trace>
  <inkml:trace contextRef="#ctx0" brushRef="#br0" timeOffset="84472.89">29223 5861 4607 0,'-19'-2'400'15,"9"2"-400"-15,1 0 0 0,3 0 0 0,3-3 4336 0,1 3 784 0,2 0 144 0,-4-2 48 0,-2 0-880 0,-1 0-160 0,1-2-48 0,2 2 0 0,3-3-2320 0,1 1-480 0,1 0-80 0,7 1-32 0,1 1-336 0,-9 2-64 0,0 0-16 0,0 0 0 0,83-15 64 0,-83 15 16 0,0 0 0 0,90-14 0 0,-90 14-64 0,77-13-16 0,-77 13 0 0,74-15 0 0,-74 15-592 0,73-11-128 0,-73 11-32 0,81-15 0 0,-81 15-288 0,71-13-64 0,-71 13-16 0,0 0 0 0,81-15-1088 0,-81 15-224 0,0 0-32 0,0 0-16 16,52-17-272-16,-50 15-64 0</inkml:trace>
  <inkml:trace contextRef="#ctx0" brushRef="#br0" timeOffset="84657.56">29469 5495 11967 0,'-10'0'1072'0,"5"0"-864"0,1 4-208 0,2-4 0 16,-2 2 4080-16,2 1 768 0,2 1 144 0,-1 2 48 15,-1 3-1424-15,2 10-288 0,-4 2-48 0,4 7-16 16,0-28-1920-16,6 52-400 0,-6-52-80 0,7 59-16 15,-7-59-336-15,9 63-64 0,-9-63 0 0,10 74-16 16,-4-35-432-16,-6-39 0 0,9 60 0 0,-9-60 0 16,9 61-640-16,-9-61-192 0,12 67-64 0,-12-67-18864 15</inkml:trace>
  <inkml:trace contextRef="#ctx0" brushRef="#br0" timeOffset="84857.47">29907 5794 40543 0,'3'-6'1792'0,"-3"2"384"0,0 2-1744 0,4 2-432 15,2-3 0-15,-2 1 0 0,1 0 768 0,-5 2 64 16,0 0 0-16,0 0 16 0,72-15 256 0,-72 15 48 16,0 0 16-16,82-15 0 0,-82 15-832 0,57-11-160 15,-57 11-48-15,0 0 0 16,77-12-688-16,-77 12-144 0,0 0-16 0,64-7-16 15,-64 7-688-15,0 0-144 0</inkml:trace>
  <inkml:trace contextRef="#ctx0" brushRef="#br0" timeOffset="85041.09">30158 5407 33167 0,'-13'5'1472'0,"8"-5"304"0,-5 6-1424 0,7-2-352 0,-3-3 0 0,6 3 0 16,-4 2 1952-16,-2 7 320 0,1 6 64 0,-5 5 16 15,1 14-944-15,0 3-192 0,1 2-48 0,6 4 0 16,-3 0-368-16,5 0-80 0,0-5-16 0,0-7 0 16,0-35-400-16,0 64-96 0,0-64-16 0,7 74 0 15,-7-74-896-15,23 67-176 0,-23-67-32 0,0 0-19968 16</inkml:trace>
  <inkml:trace contextRef="#ctx0" brushRef="#br0" timeOffset="85391.78">30420 5636 30399 0,'0'-2'2704'0,"0"-4"-2160"15,3 3-544-15,-3 1 0 0,2-2 2304 0,2-2 336 16,0-1 80-16,5-5 16 0,6-6-1376 0,0-1-272 16,-2 0-48-16,4 4-16 0,0 0-784 0,-2 6-240 15,0-1 0-15,-15 10 128 0,0 0-128 0,0 0-240 16,0 0 64-16,0 0 16 0,0 0-112 0,0 0-32 15,0 0 0-15,0 0 0 0,0 0 304 0,66 40-160 0,-66-40 160 0,0 39-128 16,0-39 320-16,0 53 64 16,0-53 0-16,2 60 16 0,-2-60 32 0,4 64 0 0,-2-21 0 15,1 8 0-15,3 7-80 0,2 10-16 0,-7-1 0 0,7 7 0 16,-2 1-32-16,-3-4-16 0,3-1 0 0,-6-4 0 16,2-8 128-16,0-6 32 0,0 1 0 0,1 0 0 15,-3-8-128-15,0-4 0 0,0-41-16 0,0 58 0 16,0-58-176-16,-3 62-176 0,3-62 48 0,-2 45 0 31,2-45-592-31,0 0-112 0,-4 36-32 0,4-30 0 0,-4-6-288 0,2-4-48 0,-1-2-16 16,-1-3-17024-16</inkml:trace>
  <inkml:trace contextRef="#ctx0" brushRef="#br0" timeOffset="85645.28">30544 5547 23951 0,'0'0'2128'0,"2"-3"-1696"15,1 3-432-15,-3 0 0 0,0 0 3440 0,4 0 592 16,-4 0 128-16,0 0 32 0,0 0-2016 0,0 0-416 16,0 0-80-16,87 13-16 0,-87-13-672 0,0 0-144 15,69 37-16-15,-69-37-16 0,0 0-416 0,70 55-80 16,-70-55 0-16,0 0-16 0,50 58-304 0,-50-58 0 16,0 0 0-16,0 0 0 0,38 70-176 0,-38-70-32 15,0 0-16-15,9 62 0 0,-9-62-96 0,0 0-32 16,-3 54 0-16,-5-35 0 0,1 2 64 0,-5 1 16 15,-3 3 0-15,-2-5 0 16,2-3-128-16,-5 0-32 0,1 0 0 0,-4-6 0 16,3 3-144-16,1-9-48 0,0-1 0 0,0 0 0 15,4-6-768-15,0 0-144 0</inkml:trace>
  <inkml:trace contextRef="#ctx0" brushRef="#br0" timeOffset="85843.38">31374 5640 12639 0,'-7'3'1120'0,"11"-3"-896"0</inkml:trace>
  <inkml:trace contextRef="#ctx0" brushRef="#br0" timeOffset="86192.97">31630 5309 34095 0,'-6'0'3024'0,"6"2"-2416"0,-3 0-480 0,3 1-128 15,-4-1 1792-15,2 2 352 0,-2 3 64 0,-5 7 16 16,-3 8-304-16,-1 10-48 0,-5 11-16 0,-1 6 0 15,0 4-832-15,-2-1-160 0,-1 9-32 0,-5 4-16 16,1-1-304-16,5-4-48 0,3-14-16 0,-3 6 0 16,-3 10-320-16,1 4-128 0,-5 3 0 0,3-7 0 15,5-5-416-15,1-10-176 0,4-8-48 16,2-5 0-16,3-4-672 0,1-7-144 0,3-6-16 0,6-17-16 16,-9 26 16-16,9-22 0 0,0-2 0 0,0-4-17408 15</inkml:trace>
  <inkml:trace contextRef="#ctx0" brushRef="#br0" timeOffset="86418.42">31899 5407 37775 0,'0'0'1664'0,"0"0"368"0,0 1-1632 0,-4 3-400 16,2-2 0-16,0 2 0 0,0 0 1296 0,-3 5 176 15,-3 6 48-15,-3 6 0 0,-2 11 496 0,-2 1 96 16,-4 3 32-16,4 6 0 0,-4 3-1104 0,-2 2-208 15,3 1-64-15,-1 3 0 0,0 7-384 0,-4 8-96 16,3 11-16-16,-5 0 0 0,1 0-272 0,-4 0 0 16,3 0 0-16,1-9 0 15,-1-6-976-15,7-7-112 0,-1-5 0 0,4-1-16 16,-4-9-480-16,10-8-80 0,-1-2-32 0,1-8-19088 0</inkml:trace>
  <inkml:trace contextRef="#ctx0" brushRef="#br0" timeOffset="88516.34">32423 5980 9215 0,'0'-6'816'0,"-4"0"-656"0,2 3-160 0,2-1 0 0,0 2 3184 0,0-2 592 0,-3 1 128 0,3-1 32 0,-4-4 208 0,2-1 32 0,-4-4 16 0,3 1 0 0,-3 3-2640 0,-2 0-528 0,3 3-96 0,-1 2-32 0,-3 4-544 0,1 0-112 0,1 2-32 0,-6 2 0 0,3 5-208 0,-5 1-160 0,2 3 32 0,2 2 0 0,3-4-144 0,1 2-32 0,-3 2 0 0,1 4 0 0,1 0-48 0,3-4-16 0,-1 4 0 0,0-4 0 0,3 4-272 0,-1-6-64 0,4-13-16 0,0 0 0 0,0 39-464 0,0-39-96 0,0 0 0 0,0 0-16 16,0 0-368-16,0 0-80 0,0 0-16 0,0 0 0 16,75 4 416-16,-75-4 64 0,0 0 32 0,40-13 0 15,-40 13 240-15,0 0 48 0,0 0 16 0,0 0 0 0,0 0 944 0,73 4 0 0,-73-4 128 0,0 0 0 16,0 0 1792-16,0 0 384 0,0 0 64 0,0 0 0 15,41 63 512-15,-41-63 112 0,0 0 16 0,0 0 0 16,0 0-1680-16,0 0-336 0,0 0-64 0,43 62-16 16,-43-62-640-16,0 0-128 0,0 0-16 0,0 0-128 15,0 0 0-15,87 4-352 0,-87-4 48 0,0 0 16 16,58-13-912-16,-58 13-176 16,43-19-32-16,-43 19-16 0,40-20-1072 0,-21 6-224 0,3 1-32 15,-5 2-16-15,0-4 496 0,2 0 96 0,-8 2 32 0,-2 3 0 16,1-3 1504-16,-1 2 288 0,-3 2 64 0,-2-1 16 15,-1-3 1808-15,-1 2 352 0,-2 1 80 0,-2-3 16 0,1 2 912 0,-5-2 192 16,0 0 48-16,-3-1 0 0,-1 1-1152 0,-3 0-240 16,2 2-32-16,-2 1-16 0,2 1-736 0,-4 0-160 15,1 1-32-15,1 3 0 0,2 3-208 0,2-2-48 16,-5 8-16-16,3-2 0 0,-2 3-240 0,2 5-32 16,1 3-16-16,1 5 0 0,0-2-208 0,3 6 0 15,2 3 128-15,-2 8-128 0,6 1 0 0,0 0 0 16,0-34 0-16,10 77 0 0,-10-77 0 0,15 71 0 15,-15-71 0-15,0 0 0 0,30 72-288 0,-30-72 48 16,0 0 16-16,0 0 0 16,0 0-224-16,0 0-64 0,85 30 0 0,-85-30 0 0,35-24 112 0,-18 5 16 15,4-6 0-15,-2-3 0 0,-4-2 64 0,0-4 0 16,0-3 16-16,-2 3 0 0,0 2 48 0,-4-4 16 0,3-7 0 0,1-8 0 16,-4-7 240-16,1 0-144 0,-3-1 144 0,1 7-128 15,-6-1 320-15,-2 6 64 0,0 4 0 0,-2 7 16 16,2 4 304-16,-4 8 64 0,0 3 16 0,2 4 0 15,-3 6-80-15,1 2 0 0,0-1-16 0,2 6 0 16,-1 3-48-16,-3 2 0 0,6 3 0 0,-4 0 0 16,0 3-192-16,2 5-64 0,2 3 0 0,-3 5 0 15,3-20-256-15,-6 53 0 0,6-53 128 0,-4 72-128 16,2-39 0-16,-1 11 0 0,-3 8 0 0,2 1 0 16,-1 1 0-16,1-3 0 0,-2-8 0 0,3-1 0 15,-1-1 0-15,2 2 0 0,2 0 0 0,0-5 0 16,0-38 0-16,9 68-176 0,-9-68 0 0,0 0 0 15,28 67-432-15,-28-67-96 0,0 0 0 0,0 0-16 16,55 55-128-16,-55-55-32 0,0 0 0 0,0 0-12048 16,75 17-2432-16</inkml:trace>
  <inkml:trace contextRef="#ctx0" brushRef="#br0" timeOffset="89016.85">33404 5976 22111 0,'-6'-2'1968'0,"1"-4"-1584"0,5 3-384 0,-4 3 0 0,4-6 2720 0,-4 2 464 0,-1-5 80 0,-5-6 32 0,-1-8-800 0,-2 3-176 0,1-7-16 0,3 5-16 0,0 3-1488 0,1 2-288 0,3 6-64 0,-1 1-16 0,-2 1-160 0,3 5-16 0,-1 2-16 0,-3 8 0 0,-1-2 0 0,1 11 0 0,3-4 0 0,-7 12 0 0,2 7-240 15,-2 9 128-15,3-3-128 0,-1 7 0 0,3 8 192 0,-1 3-48 0,2 5-16 0,-1-1 0 0,6-6 0 0,-2-8 0 0,4-44 0 0,4 67 0 0,-4-67-128 0,0 0 0 0,0 0 0 0,0 0 0 0,0 0 0 0,0 0 0 0,0 0 0 0,88-3 0 0,-69-22 0 0,4-5 0 0,1-9-192 0,1-3 192 0,-1 3-368 0,-5-4 48 0,2-4 16 0,1-6 0 0,6-5-48 0,-7-8-16 0,2 2 0 0,-3 2 0 0,-7 4 224 0,2 0 144 0,-5-1-192 0,-1 3 192 0,-3-2 0 0,-2 7 0 0,-4 6 0 0,0-2 144 0,0 0 304 0,-4 4 64 0,-2 3 16 0,2 4 0 0,-1 14 208 0,-1 1 32 0,-1 8 16 0,1 4 0 0,0 9-112 0,-3 0-32 0,0 9 0 0,-1 10 0 0,5-4-144 0,-5 6-48 0,1 12 0 0,-1 12 0 0,-3 17-256 0,2 12-64 0,2 5-128 0,-1 5 192 0,1-3-16 0,-1 4-16 0,5-1 0 0,-3 5 0 0,1 5 0 0,3-6 0 16,4 0 0-16,0-11 0 0,4-11-304 0,1-10-64 15,-5-56-16-15,15 91 0 16,-15-91-1120-16,15 71-208 0,-15-71-48 0,19 58-16 16,-19-58-192-16,0 0-48 0</inkml:trace>
  <inkml:trace contextRef="#ctx0" brushRef="#br0" timeOffset="90035.98">32547 6921 31327 0,'0'0'2784'16,"-4"0"-2224"-16,4-4-560 0,0 4 0 0,0 0 2288 0,0 0 336 0,0 4 80 0,-3-4 16 0,1 2-768 0,-2 6-160 0,0 1-16 0,-2 6-16 0,1 0-688 0,-1 8-144 0,-3 1-32 0,-4 1 0 0,1 3-368 0,-1 2-80 0,-2 2 0 0,2 2-16 0,2-8-432 0,1 2 0 0,-3 0 0 0,4 0 0 0,3-3 0 0,1-6-272 0,1-1 32 0,-2-3 16 0,2-1-160 0,4-14-16 0,0 0-16 0,0 0 0 0,0 0 192 0,14 54 32 0,-14-54 16 0,0 0 0 0,0 0 176 0,0 0 0 0,77 21 128 0,-77-21-128 0,0 0 448 0,71 2 0 0,-71-2 16 0,77-12 0 16,-77 12-16-16,88-17 0 0,-88 17 0 0,87-24 0 15,-87 24-176-15,81-23-32 0,-81 23-16 0,64-18 0 16,-64 18-224-16,0 0 0 0,80-12 0 0,-80 12 0 15,0 0-480-15,0 0-192 0,0 0-32 0,0 0-16 16,72 0-448-16,-72 0-96 0,0 0-16 0,0 0 0 16,0 0 16-16,0 0 0 0,0 0 0 0,0 0-18128 15</inkml:trace>
  <inkml:trace contextRef="#ctx0" brushRef="#br0" timeOffset="90204.06">32851 7000 33167 0,'-11'-2'1472'0,"7"2"304"0,-1 0-1424 0,-3 0-352 15,6 0 0-15,-3 2 0 0,5 0 2032 0,-8 4 336 16,-1-1 64-16,-2 8 0 0,-4 4-720 0,1 4-160 16,1 3-16-16,2 5-16 0,5 4-560 0,-3 7-96 15,0 3-32-15,-1 10 0 0,-3 7-496 0,2 0-96 16,1-7-32-16,1 9 0 0,-6 11-448 0,2 4-80 16,3 8-32-16,-5-1-14608 15,6 1-2912-15</inkml:trace>
  <inkml:trace contextRef="#ctx0" brushRef="#br0" timeOffset="95046.7">28253 8678 10127 0,'-6'-3'896'0,"1"-1"-704"0,1 2-192 0,-2 2 0 0,6-2 1760 0,-9 0 320 0,-4-2 64 0,-6-1 16 0,-6-5 1520 0,1 5 304 0,3-1 64 0,4 2 16 0,6 1-1440 0,4-1-272 0,5 2-64 0,2-2-16 0,5-1-1328 0,9-1-272 0,1-3-48 0,-15 9-16 0,52-17-80 0,-52 17-16 0,88-17 0 0,-88 17 0 0,134-15-48 0,-57 13-16 0,9 4 0 0,5 3 0 0,1-3-192 0,7 2-32 0,12 0-16 0,6 1 0 0,-3-1-208 0,7 2 0 0,-1 3 0 0,4-5 0 0,-2 2 0 0,8-5 0 0,7 7 0 0,-2-2 0 0,-1-3 208 0,1-1 0 0,0 2 0 0,1 0 0 0,3 3 64 0,-4 1 16 0,2-6 0 0,-5 1 0 0,-4 3 80 0,-3-2 16 0,1 1 0 0,2-1 0 0,-2-4-48 0,-6 0 0 0,-3 0 0 0,-3 2 0 0,1 6-160 0,-6-8-48 0,-7 1 0 0,-10-2 0 0,0 1-128 0,0 0 0 0,-4 1 144 0,-5 3-144 0,-2 2 0 0,-14-2 0 0,-67-4 0 0,121 9 128 0,-121-9-128 0,101 0 0 0,-101 0 0 0,92-4 128 0,-92 4-128 0,77-5 176 0,-77 5-176 0,66-12 192 0,-66 12-192 0,58-11 192 0,-58 11-192 0,47-11 192 0,-47 11-192 0,0 0 0 0,58-15 0 0,-58 15 128 0,0 0-128 0,0 0 0 0,0 0 0 0,0 0 0 0,0 0-416 0,0 0-64 0,0 0-16 0,0 0 0 15,0 0-528-15,0 0-128 0,-7 47 0 0,-14-32-13344 16,-1 2-2656-16</inkml:trace>
  <inkml:trace contextRef="#ctx0" brushRef="#br0" timeOffset="95999.33">29114 9813 22111 0,'0'-5'1968'0,"3"-3"-1584"0,-3 6-384 0,0-3 0 0,0 1 2464 0,4-4 416 0,-4-3 64 0,2-13 32 0,2-4-416 0,-4-4-64 0,0 5-32 0,-4 5 0 0,-2 7-1280 0,-3 2-256 0,-6 5-48 0,0 4-16 0,2 1-144 0,-8 6-16 0,-2 1-16 0,-5 4 0 0,2 3-304 0,-2 4-48 0,-4 0-16 0,2 4 0 0,5-1-160 0,-3 3-32 0,4 2-128 0,-1 1 192 0,6-3-192 0,4 1 0 0,2-5 0 0,4 0 0 0,3-2 0 0,6-3 0 0,0-1 0 0,0-11 0 0,0 0 0 0,0 0-192 0,0 0 192 0,0 0-160 0,74 51-32 0,-74-51 0 0,0 0 0 0,0 0 0 0,94 22 192 0,-94-22-160 15,0 0 160-15,88 19-160 0,-88-19 160 0,0 0 0 16,84 30 0-16,-84-30 0 0,0 0 0 0,0 0 0 16,83 47 0-16,-83-47 0 0,0 0 0 0,0 0 0 15,30 68 0-15,-32-50 0 0,-5 7 176 0,-3-5-48 16,-1 5 0-16,-8-3 0 0,-3 1-128 0,1-2 192 16,-3 1-192-16,-5-1 192 0,1-2-192 0,-2-1 0 15,-4 1 0-15,1-4 0 16,1-2-464-16,2-1-80 0,-1-3-16 0,3 1 0 15,4-7-208-15,1-1-32 0,5-4-16 0,2-1 0 16,3-5-192-16,2-3-32 0,5-4-16 0,3-10-17168 0</inkml:trace>
  <inkml:trace contextRef="#ctx0" brushRef="#br0" timeOffset="97002.15">29330 9056 4607 0,'9'-17'400'0,"-5"10"-400"0,0-1 0 0,-3 4 0 15,-1 4 5024-15,0 0 928 0,0 0 176 0,4 2 32 16,-4 6-1616-16,0 1-320 0,0-9-64 0,0 0 0 16,4 73-2320-16,-4-73-464 0,6 91-96 0,-1-33 0 15,-1 8-384-15,-2 3-80 0,2 4-16 0,-4 3 0 0,0-1-288 0,-4 2-48 16,2 7-16-16,-2 5 0 16,1 3-240-16,-3-4-48 0,2 1-16 0,2-11 0 15,-3-6-144-15,1-10 0 0,0 0 0 0,2-13 0 0,-2-6 0 0,4-43-272 16,0 69 64-16,0-69 16 15,0 0-512-15,6 64-80 0,-2-58-32 0,1-4 0 16,3-8-96-16,0-5-32 0,1-2 0 0,4-10 0 16,-4-3 144-16,6-10 32 0,4-9 0 0,2-13 0 0,3 0 432 0,3 1 80 15,-3-1 32-15,1 5 0 0,-5 6 224 0,3 8 0 16,-4 5 0-16,-4 6 0 0,-2 7 688 0,-2 4 16 16,-2 6 16-16,-3 5 0 0,2 5 240 0,-7 2 32 15,-1-1 16-15,0 0 0 0,0 0-176 0,0 0-48 16,8 59 0-16,-8-59 0 0,-4 43-208 0,-1-19-64 0,-5 1 0 15,3-3 0-15,-1 5-304 0,-1-1-64 16,-1 0-16-16,3-1 0 0,-3-1-320 0,3-1-64 0,-1-5 0 0,3-2-16 31,1 2-816-31,2-6-176 0,2 1-16 0,0-8-16 16,6 1-128-16,-2-4-32 0,1-4 0 0,1-4 0 16,7-3-1280-16,-4-6-256 0,8-4-48 0,0-2-16 15,4-3 336-15,1 0 64 0,3-1 16 0,3 3 0 0,-2-3 3024 0,1 6 592 0,3-1 128 0,-2 3 32 16,-2 2 1552-16,-26 15 304 0,57-15 64 0,-57 15 16 15,0 0-1360-15,67-4-272 0,-67 4-48 0,0 0-16 16,0 0-544-16,0 0-96 0,0 0-32 0,42 71 0 16,-50-50-16-16,2-2-16 0,-3 3 0 0,-2-3 0 15,1 2-240-15,-3-2-48 0,0-6-16 0,2 2 0 16,-2 0-368-16,1-6 144 0,-1-3-144 0,2-2 0 0,2-2-192 0,-1-4-128 16,1-2-48-16,-1-2 0 15,1-3-272-15,3 0-64 0,-3-7-16 0,5-2 0 16,0-7-16-16,4-3 0 0,0-4 0 0,8-4 0 15,-2-3-224-15,7 1-64 0,2-3 0 0,0 5 0 0,5 2 624 0,3 6 112 16,-4 4 32-16,1 5 0 0,-1 4 1024 0,0 2 224 16,-4 7 32-16,-15 6 16 0,0 0-144 0,0 0-16 15,0 0-16-15,77 10 0 0,-77-10-48 0,0 0-16 16,0 0 0-16,0 0 0 0,75 67-192 0,-75-67-32 16,0 0-16-16,0 0 0 0,36 77-224 0,-36-77-32 15,0 0-16-15,4 57 0 0,-4-57-288 0,-6 34 128 16,2-19-128-16,3-2 0 0,-7-2 0 0,2-2 0 15,3 1 0-15,1-1 0 0,-2 1 0 0,-2-5-272 16,3 5 16-16,-1-8 16 16,2-1-336-16,2-1-64 0,0-3 0 0,0-5-16 0,4-3 208 0,1-4 64 0,5-10 0 0,-1-3 0 15,6-9 16-15,-4-3 16 0,6-3 0 0,-2 0 0 32,0 3-96-32,4-3-32 0,0-4 0 0,5-6 0 15,1 5-16-15,-1 1 0 0,-1 7 0 0,-2 3 0 16,1 3-96-16,2 2-32 0,-5 7 0 0,-2 5 0 0,0 5 624 0,-7 5 0 0,-1 3 0 0,-2 5 0 15,1-2 640-15,-8 4 240 0,0 0 48 0,0 0 16 16,0 0-64-16,0 0-16 0,6 62 0 0,-6-62 0 16,-6 43 32-16,6-43 0 0,0 57 0 0,0-57 0 15,0 73-240-15,0-73-32 0,0 86-16 0,0-86 0 16,6 89-160-16,-6-89-16 0,5 86-16 0,-5-86 0 16,17 85-144-16,-17-85-16 0,15 73-16 0,-15-73 0 0,0 0-240 15,28 77 128-15,-28-77-128 0,0 0 0 0,0 0 0 0,44 66-192 16,-44-66 16-16,0 0 0 15,0 0-752-15,0 0-160 0,0 0-16 0,0 0-16 16,0 0-320-16,0 0-64 0,0 0-16 0,0 0-18000 16</inkml:trace>
  <inkml:trace contextRef="#ctx0" brushRef="#br0" timeOffset="97224.03">30376 9900 16575 0,'-9'-4'1472'0,"3"0"-1168"0,6 2-304 0,0 2 0 0,0 0 3584 0,0-3 640 0,-5 1 144 0,5-4 32 0,-4 2-1328 0,8-5-256 0,5 3-48 0,-9 6-16 0,0 0-1424 0,58-9-304 0,-58 9-48 0,59 0-16 0,-59 0-224 0,71 0-48 0,-71 0-16 0,77 2 0 0,-77-2-464 0,77 6-80 0,-77-6-128 0,73 7 176 0,-73-7-944 0,0 0-192 0,94 15-48 0,-94-15-19568 0</inkml:trace>
  <inkml:trace contextRef="#ctx0" brushRef="#br0" timeOffset="97403.18">31322 9733 12895 0,'5'-6'1152'0,"-5"2"-928"0,4 2-224 0,-4-1 0 16,2 3 4976-16,2 0 944 0,-2 0 192 0,-2 0 32 16,0 0-2672-16,0 0-528 0,0 0-128 0,0 0 0 0,84 52-1136 0,-84-52-208 15,0 0-64-15,72 77 0 16,-72-77-576-16,48 72-112 0,-48-72-16 0,44 67-16 0,-44-67-448 0,0 0-96 15,58 81-16-15,-58-81 0 16,0 0-608-16,53 60-128 0,-53-60-32 0,0 0 0 16,0 0-896-16,0 0-176 0,73 42-32 0,-73-42-19104 15</inkml:trace>
  <inkml:trace contextRef="#ctx0" brushRef="#br0" timeOffset="97587.08">31790 9727 11967 0,'-6'-15'1072'0,"0"0"-864"16,3 5-208-16,-3 7 0 0,2-1 4336 0,-1-2 816 15,-9-7 160-15,-4-6 48 0,-7 2-1600 0,-1 2-320 16,3 12-64-16,-1 12-16 0,5 6-1616 0,-2 13-320 16,-1 12-64-16,3 7-16 0,-2 11-512 0,3 4-128 0,-7 8 0 0,3-1-16 15,-3-1-368-15,5-4-64 0,-3-4 0 16,2-6-16-16,3-5-496 0,-1-8-80 0,4-1-32 0,2-2 0 31,1-10-1040-31,3-4-192 0,0-9-64 0,1-2-18992 0</inkml:trace>
  <inkml:trace contextRef="#ctx0" brushRef="#br0" timeOffset="97755.92">31179 9922 30399 0,'0'0'1344'0,"0"0"288"16,4 0-1312-16,-4 0-320 0,0 0 0 0,0 0 0 16,0 0 2224-16,0 0 368 0,0 0 80 0,71 6 16 15,-71-6-1088-15,77-7-192 0,-77 7-64 0,92-12 0 16,-47-1-576-16,-1 4-112 0,-1-3-16 0,-2 3-16 15,-3-4-624-15,1 2-208 0,-1 1 0 0,-38 10-13648 16,77-19-2720-16</inkml:trace>
  <inkml:trace contextRef="#ctx0" brushRef="#br0" timeOffset="98121.23">32393 9625 32255 0,'-9'-13'1424'0,"-1"8"304"0,6-5-1392 0,1 5-336 16,3-3 0-16,0 2 0 0,3-3 1360 0,-3-6 208 16,6-9 32-16,3-10 16 0,5-6-400 0,1 5-96 0,3 1-16 0,-4 4 0 15,2 5-848-15,1 7-256 0,-5 1 128 0,1 5-128 16,-13 12 0-16,0 0-240 0,0 0 48 0,0 0 0 16,0 0 64-16,0 0 128 0,0 0-208 0,28 68 80 15,-28-68 320-15,-9 56 80 0,9-56 16 0,-14 70 0 16,1-29 256-16,4 6 48 0,1 6 16 0,-1-1 0 15,0 3 0-15,-1 3 0 0,5 14 0 0,-3 7 0 16,2 5 16-16,3-7 0 0,1-4 0 0,-2-5 0 16,4-4-224-16,-4 0-32 0,2-6-16 0,2-58 0 15,0 105-80-15,0-105-16 0,2 106 0 0,-2-106 0 16,4 101-256-16,-4-101 0 0,9 90 0 0,-9-90 0 16,4 70-320-16,-4-70-32 0,0 0 0 0,0 0 0 15,10 66-288-15,-10-66-48 0,0 0-16 0,0 0 0 16,15-15-128-16,-10-4-48 0,5-4 0 0,-7-7 0 15,3-7-416-15,0-9-96 0,-1 0-16 0,-1-9-16688 16</inkml:trace>
  <inkml:trace contextRef="#ctx0" brushRef="#br0" timeOffset="98354.64">32451 9454 3679 0,'2'-43'320'0,"-2"23"-320"16,0 1 0-16,4 4 0 0,-4 5 3312 0,4 5 592 15,-4 1 112-15,5-7 16 0,5-2 1296 0,1-6 256 16,11 4 48-16,1 0 16 0,3 5-3472 0,-26 10-688 15,57-9-144-15,-57 9-16 0,62 9-304 0,-62-9-64 16,0 0-16-16,88 40 0 0,-88-40-176 0,0 0-16 16,75 77-16-16,-75-77 0 0,0 0-272 0,40 96-48 15,-40-96-16-15,3 64 0 0,-3-64-144 0,-9 62-48 0,-4-29 0 0,-2-1 0 16,0 2-208-16,-4 0 144 0,-5 0-144 0,-5 3 128 16,1-3-320-16,-2 0-80 0,-4-4-16 0,0-4 0 31,1-1-704-31,1-6-144 0,4-2-16 0,1-4-16 15,5-8-48-15,1-1-16 0,2 0 0 0,4-6-18224 0</inkml:trace>
  <inkml:trace contextRef="#ctx0" brushRef="#br0" timeOffset="98929.27">29800 11952 31327 0,'0'4'2784'0,"3"-4"-2224"0,-3 0-560 0,2 0 0 0,2 0 1856 0,0 0 272 0,7 0 48 0,-11 0 16 0,0 0-704 0,90-8-144 0,-90 8-16 0,96-20-16 0,-51 6-352 0,6-3-64 0,-2-1 0 0,-2-1-16 0,2-4-560 0,-1 3-96 0,1-1-32 0,-2 2 0 0,-4 2-704 0,-3 0-128 0,-2 0-48 0,-8 2-13072 0,-4 2-2608 0</inkml:trace>
  <inkml:trace contextRef="#ctx0" brushRef="#br0" timeOffset="99089.7">30260 11619 25791 0,'-13'4'1152'0,"7"2"224"0,1-4-1104 0,-3 5-272 15,6-5 0-15,-2 4 0 0,1 1 2496 0,-3 8 432 16,0 10 80-16,1 12 32 0,3 6-1232 0,4 3-240 16,3 1-48-16,-3 1-16 0,6 5-640 0,-3 5-128 15,5 6-32-15,-6 2 0 0,3 0-288 0,-3-4-64 16,0-4-16-16,1-7 0 0,-5-51-336 0,10 82 0 16,-10-82-160-16,18 72 160 15,-18-72-944-15,0 0-80 0,30 83 0 0,-30-83-18192 0</inkml:trace>
  <inkml:trace contextRef="#ctx0" brushRef="#br0" timeOffset="99290.03">30655 11875 18431 0,'-10'-4'1632'0,"10"2"-1312"0,0 2-320 0,0 0 0 15,0-3 3904-15,4 3 704 0,2-2 128 0,7 0 48 16,-13 2-2192-16,50-10-432 0,-50 10-96 0,81-15-16 15,-81 15-992-15,81-18-208 0,-43 8-32 0,1 3-16 16,-1-3-496-16,-38 10-112 0,73-17 0 0,-73 17-16 0,56-9-416 0,-56 9-80 16,0 0 0-16,59-6-16 15,-59 6-544-15,0 0-96 0,0 0-32 0,0 0-11808 16,0 0-2368-16</inkml:trace>
  <inkml:trace contextRef="#ctx0" brushRef="#br0" timeOffset="99491.04">31029 11542 20271 0,'-19'-7'896'0,"9"5"192"0,1 2-880 0,3 0-208 16,-1 2 0-16,1 0 0 0,1 3 3312 0,-5 5 608 15,-3 5 128-15,-2 9 32 0,0 8-1568 0,0 4-304 16,6 5-64-16,1 8-16 0,2-2-1056 0,3 8-224 16,-3 1-32-16,4 2-16 0,-2-5-240 0,4-4-48 0,-3-4-16 0,3-45 0 15,7 84-320-15,-7-84-176 0,15 66 192 0,-15-66-192 31,34 73-688-31,-34-73-240 0,0 0-48 0,68 68-19200 0</inkml:trace>
  <inkml:trace contextRef="#ctx0" brushRef="#br0" timeOffset="99875.07">31245 11835 23039 0,'-4'-5'2048'16,"0"1"-1648"-16,4 0-400 0,4 2 0 15,-4-1 3264-15,4-3 576 0,-2-3 128 0,5-10 0 16,8-9-1904-16,6-6-384 0,11 0-80 0,-2-5 0 16,4 1-960-16,-1 4-176 0,5 0-32 0,-8 6-16 0,-2 0-416 0,0 7 0 15,-3-1 128-15,-6 7-128 0,-4 0-208 0,0 5-80 16,-2 1-16-16,-4 1 0 0,-5 6 48 0,2-1 0 16,-6 6 0-16,0-3 0 0,0 4 256 0,-4 2-192 15,0 3 192-15,-1 3-160 0,-1 3 160 0,-3 1 192 16,3 3-32-16,-3 2-16 0,1 3 192 0,0 5 48 15,-1 4 0-15,2 5 0 0,1 5 16 0,0 0 16 16,3 6 0-16,-3 8 0 0,6 1-96 0,-4 4-32 16,8 11 0-16,-4 10 0 0,0 11 16 0,2 2 0 15,0 0 0-15,0-4 0 0,1-6-96 0,-1-7-16 16,-2-4 0-16,4 0 0 0,-4-1 16 0,4-7 0 0,-2-5 0 16,-2-62 0-16,7 92-80 0,-7-92-128 0,9 68 176 0,-9-68-176 15,0 0 0-15,0 0-176 0,0 0 0 0,0 0 0 31,0 0-688-31,0 0-144 0,0 0-16 0,0 0-16 16,64-17-192-16,-60-11-48 0,-2-4 0 0,-2-2-17552 0</inkml:trace>
  <inkml:trace contextRef="#ctx0" brushRef="#br0" timeOffset="100108.73">31395 11689 12895 0,'0'-55'576'0,"4"31"112"0,-2 1-560 0,5 7-128 0,-5 4 0 0,6 5 0 16,-3-3 3840-16,10-5 720 0,8-4 160 0,11-5 16 15,5 2-1264-15,-1 6-256 0,7 3-48 0,-45 13-16 16,86-5-1808-16,-86 5-352 0,90 5-80 0,-90-5-16 16,77 23-144-16,-77-23-48 0,0 0 0 0,91 58 0 0,-91-58-288 0,0 0-64 15,43 66-16-15,-43-66 0 0,0 51-144 0,-9-23-16 16,-7 4-16-16,-2 2 0 0,-1-4-160 0,-6 2 192 16,-3 3-192-16,-6 3 192 0,1-4-192 0,-5 3 0 15,4-7 0-15,-3 0-176 16,3-3-528-16,0-3-96 0,4-3-32 0,-2-6 0 15,6-2-480-15,3-5-96 0</inkml:trace>
  <inkml:trace contextRef="#ctx0" brushRef="#br0" timeOffset="113760.33">32697 11418 30399 0,'0'-2'2704'0,"0"1"-2160"0,0-1-544 0,0 2 0 0,0 0 1952 0,0 0 288 0,0-4 48 0,0-2 16 0,-1 6-640 0,-1-4-112 0,0 8-16 0,-4 0-16 0,-1 7-512 0,-3 2-112 0,-1 8 0 0,-4 7-16 0,-8 6-144 0,3 6-32 0,-9 10 0 0,1 9 0 0,-2 3-128 0,-4 5-16 0,-3 10-16 0,-5 4 0 0,7 2-256 0,-7-4-48 0,7 5-16 0,-3-7 0 0,4-5-224 0,6-12 0 0,7-6 0 0,3-10 0 0,3-5-336 0,7-11-64 0,2-3-16 0,6-25 0 0,0 0-512 0,0 0-96 0,0 0-32 0,0 0 0 0,0 0-160 16,0 0-48-16,0 0 0 0,72-28-11984 0,-48-6-2416 0</inkml:trace>
  <inkml:trace contextRef="#ctx0" brushRef="#br0" timeOffset="114006.35">33004 11274 15663 0,'2'0'1392'0,"-2"1"-1120"16,0 1-272-16,0 4 0 0,0-4 4192 0,-2 2 784 16,2 1 144-16,-4 5 48 0,-2 8-2160 0,-3 13-448 15,-4 10-64-15,-4 8-32 0,-2 11-1168 0,-5 4-224 16,-5 0-48-16,-8 7-16 0,-3 6-288 0,-7 6-48 16,-1 5-16-16,-3 4 0 0,-2 6-208 0,-1-2-32 15,5-2-16-15,-2-6 0 0,8-7-208 0,3-10-32 16,7-3-16-16,2-12 0 0,9-11-144 0,1-1-144 15,8-11 144-15,4-4-208 16,9-29-640-16,0 0-128 0,0 0-32 0,0 0-13392 16,0 0-2688-16</inkml:trace>
  <inkml:trace contextRef="#ctx0" brushRef="#br0" timeOffset="115127.16">32004 13906 17503 0,'0'-5'1552'0,"0"-3"-1232"0,0 3-320 0,0-1 0 0,0 2 2512 0,0-5 448 0,0-6 96 0,2-13 16 0,-4-8 192 0,4 0 64 0,-2 0 0 0,-2 5 0 0,2 2-2032 0,-4 3-400 0,-1 3-64 0,1 3-32 0,-2 3-80 0,-3 6-16 0,3-3 0 0,-3 7 0 0,-4 3-272 0,-1 4-64 0,3 4-16 0,-4 7 0 0,-4 2-160 0,4 6-48 0,-4 7 0 0,4 3 0 0,-3 8-144 0,3-1-256 0,1 5 64 0,5 3 16 0,0-5-128 0,-1-1-16 0,6-5-16 0,4-33 0 0,2 62-128 0,-2-62-32 0,0 0 0 0,15 59 0 0,-15-59-96 15,0 0-32-15,0 0 0 0,0 0 0 0,0 0 208 0,0 0 32 0,72 5 16 0,-57-16 0 16,0 2 128-16,0-1 32 0,-15 10 0 0,34-24 0 16,-34 24 208-16,37-19 0 0,-37 19 0 0,34-15 0 15,-34 15 0-15,0 0 0 0,0 0 0 0,0 0 0 16,64-2 304-16,-64 2-48 0,0 0-16 0,0 0 0 0,0 0 144 0,0 0 48 15,0 0 0-15,0 0 0 0,0 0-48 0,0 0-16 16,0 0 0-16,0 0 0 0,56 60-240 0,-56-60-128 16,0 0 160-16,0 0-160 0,0 0-208 0,57-17-144 15,-57 17-32-15,34-15 0 16,-34 15-448-16,43-18-112 0,-43 18-16 0,39-23 0 16,-39 23-1728-16,44-28-368 0,-26 13-64 0,-3-2-16 15,4-2-720-15,-6 2-160 0,2-2-16 0,-5 1-16 16,-1 1 2032-16,-1 2 416 0,-1-2 64 0,-5 4 32 0,2-3 3712 0,-4 1 736 15,-4 4 160-15,2 0 32 0,-5 2 960 0,-1-1 208 16,1 4 48-16,-3-3 0 0,1 3-2048 0,-1-1-384 16,-1 5-96-16,-2-4-16 0,4 5-944 0,-3 1-192 15,3 1-32-15,-4 5-16 0,2 0-304 0,-3 3-64 16,3 2-16-16,2 6 0 0,-4 0-240 0,1 4 128 0,-1 1-128 16,4 5 0-16,-3-3 0 0,5 2 128 0,1 3-128 0,1-5 0 15,5-24 0-15,-8 51 0 0,8-51 128 0,0 0-128 16,8 54 0-16,-8-54 0 0,0 0 0 0,0 0 0 15,0 0 0-15,0 0 0 0,0 0 0 0,73 10-160 16,-60-22-32-16,2-6-16 0,4-3 0 0,-4-5 0 16,4-3 16-16,-4-1 0 0,4-2 0 0,-4-1 0 15,0-1-144-15,2-2-32 0,-2 2 0 0,0-1 0 16,-2-5 48-16,2 1 0 0,4-8 0 0,-8-2 0 16,2 0 80-16,-2 2 32 0,-1 4 0 0,-5 3 0 15,-1-1 208-15,-4 5 0 0,-4 4-160 0,2 2 160 16,-5 2 160-16,1 4 96 0,1 1 32 0,-1 6 0 15,-1 6 304-15,1 5 64 0,0 4 16 0,1 4 0 0,1 2-32 0,0 0 0 16,2 5 0-16,-2 6 0 0,-1 2-192 0,1 6-64 16,-2 5 0-16,3 6 0 0,-1-1-48 0,2 11-16 15,-4 3 0-15,6 5 0 0,-3 7 0 0,-3-1 0 16,6-6 0-16,-4 3 0 0,4 5-32 0,0-5-16 16,4 1 0-16,2-7 0 0,-6-49-144 0,13 81-128 15,-13-81 192-15,0 0-192 0,34 79-160 0,-34-79-144 16,0 0-16-16,0 0-16 15,0 0-736-15,77 50-144 0,-77-50-16 0,0 0-16 16,52-13-80-16,-31 2-16 0,-2-4 0 0,0-2-17216 0</inkml:trace>
  <inkml:trace contextRef="#ctx0" brushRef="#br0" timeOffset="115596.48">32994 13623 22111 0,'-5'-4'976'0,"3"2"208"0,0 0-944 0,2 0-240 0,-4-2 0 0,2 3 0 0,2-3 2736 0,0 0 496 0,-3-2 96 0,-3-5 32 0,2 0-1168 0,-2 0-224 0,3 1-48 0,-3-3-16 0,0 4-1008 0,3-1-192 0,-7 3-32 0,5-3-16 0,-5 3-112 0,1 1-32 0,-1 2 0 0,1 3 0 0,-4 2-96 0,2 7-32 0,1-4 0 0,1 7 0 0,-6 2-176 0,2 8-32 0,1 3-16 0,-1 4 0 0,-2 6-160 0,6 4 0 0,-1-1 144 0,1 3-144 0,9-40 192 0,-9 69-16 0,9-69-16 0,-2 61 0 0,2-61-160 0,0 0 192 0,0 0-192 0,0 0 192 0,0 0-192 0,0 0 0 16,0 0 0-16,77 30 0 0,-57-49 0 0,3-7 0 16,-2-6 0-16,3-6 0 0,1-3-224 0,-1-4 32 15,2-1 0-15,-5-1 0 16,2 2-320-16,1-5-64 0,0-5-16 0,1-7 0 16,-3 4 80-16,-1 0 0 0,-2 1 16 0,0-1 0 0,-8-2 272 0,-2 5 48 15,1 3 16-15,-7 3 0 0,3 6 160 0,-6 1 0 16,0 12 0-16,-4 2 0 0,2 13 384 0,-1 6 48 15,-1 3 16-15,2 6 0 0,-4 9 112 0,-3 6 16 16,0 6 16-16,-1 7 0 0,1 4-144 0,-1 8-48 16,1 7 0-16,0 5 0 0,3 8 96 0,-3 2 16 15,3 6 0-15,2-2 0 0,-1 2-80 0,1-10-16 16,0-2 0-16,2 2 0 0,-2 4 48 0,4-3 16 0,0-1 0 16,4-5 0-16,-4-53-224 0,15 90-64 0,-15-90 0 0,19 77 0 31,-19-77-1216-31,0 0-256 0,36 79-64 0,-36-79-13856 0,0 0-2784 0</inkml:trace>
  <inkml:trace contextRef="#ctx0" brushRef="#br0" timeOffset="115979.07">33447 13440 32255 0,'0'-7'2864'0,"0"5"-2288"0,4-4-576 0,-4 6 0 15,0-3 2176-15,2 3 320 0,2-10 64 0,5 1 0 16,4-4-736-16,2-2-160 0,6 3-16 0,-21 12-16 15,51-18-544-15,-51 18-128 0,0 0 0 0,82 9-16 16,-82-9-416-16,0 0-80 0,72 43 0 0,-72-43-16 16,0 0-304-16,39 73-128 0,-39-73 0 0,10 61 128 0,-10-61-128 0,-6 75-192 15,-2-34 32-15,-3-3 16 16,-4 1-224-16,-7-1-32 0,1-4-16 0,-2-4 0 0,3 0 416 0,-5-4 0 16,-1-5 0-16,5-3-128 0,-3-3 128 0,5-1 0 15,0-9 0-15,4 1 0 0,0-2 0 0,2-4 0 16,4 0 0-16,3-4 0 0,0 2 0 0,6-7 0 15,0 1 160-15,6 1-160 0,0-3 368 0,7 1-32 16,-13 9 0-16,28-19 0 0,-28 19 48 0,41-15 16 16,-41 15 0-16,57-9 0 0,-57 9 96 0,62-10 16 15,-62 10 0-15,71-4 0 0,-71 4-256 0,73-1-32 16,-73 1-16-16,76 0 0 0,-76 0-208 0,67 5-160 0,-67-5 32 16,0 0 0-1,74 11-832-15,-74-11-144 0,0 0-48 0,0 0 0 16,0 0-208-16,67 29-48 0,-67-29-16 0,0 0-20000 0</inkml:trace>
  <inkml:trace contextRef="#ctx0" brushRef="#br0" timeOffset="121072.76">28843 15306 9215 0,'-13'4'816'0,"7"0"-656"0,1-4-160 0,-3 2 0 0,6 0 3360 0,2-2 640 0,-6 2 128 0,3 1 32 0,-3-1-432 0,2 2-80 0,-1 0 0 0,1-2-16 0,8-2-1840 0,1 0-352 0,1-2-80 0,-6 2-16 0,0 0-448 0,0 0-80 0,75-13-32 0,-75 13 0 0,0 0 48 0,92-10 0 0,-92 10 0 0,77-2 0 0,-77 2-128 0,92-3-32 0,-92 3 0 0,106 0 0 0,-106 0-256 0,105-6-48 0,-105 6-16 0,116-8 0 0,-116 8-224 0,128-11-128 0,-51 2 128 0,0-1-128 0,4 5 144 0,-2-5-144 0,2 5 192 0,-4 1-192 16,-6-2 176-16,1 3-176 0,5-1 160 0,0 0-160 15,9 4 224-15,1-2-48 0,-1-3-16 0,1 1 0 16,-10 0 112-16,-4 2 32 0,-2-2 0 0,1 2 0 0,1 1 16 0,0-1 0 16,2-2 0-16,-7 2 0 0,4 0-160 0,-9 0-32 15,-63 2 0-15,124-3 0 0,-124 3-128 0,102-6 0 16,-102 6 144-16,100-4-144 0,-100 4 176 0,97-5-48 16,-97 5 0-16,106-6 0 0,-106 6 480 0,99-10 96 15,-99 10 0-15,98-9 16 0,-98 9-592 0,81-13-128 16,-81 13 0-16,73-21 0 0,-73 21 0 0,68-22 0 15,-68 22 0-15,69-27 0 0,-69 27 0 0,68-24 0 16,-68 24 0-16,86-30 0 0,-86 30 0 0,87-30 0 16,-87 30 0-16,82-21 64 0,-82 21-64 0,81-19 0 15,-81 19 0-15,72-13 0 0,-72 13 0 0,67-9 0 0,-67 9 0 16,60-2 0-16,-60 2 0 0,0 0 0 16,85 0 0-16,-85 0 0 0,0 0 0 0,77 0 0 0,-77 0 0 0,0 0 0 15,86 2 0-15,-86-2 0 0,0 0 0 0,87 0 0 16,-87 0 0-16,0 0 0 0,88-6 0 0,-88 6 0 15,62-5 0-15,-62 5 0 0,66-6 0 0,-66 6 0 16,58-4 0-16,-58 4 0 0,0 0 0 0,81-4 0 16,-81 4 0-16,0 0 0 0,70 8 0 0,-70-8 0 31,0 0-928-31,0 0-176 0,0 0-48 0,71 22 0 16,-71-22 304-16,0 0 48 0,0 0 16 0,0 0 0 0,0 0-464 0,0 0-96 0,0 0 0 0,28 64-20416 15</inkml:trace>
  <inkml:trace contextRef="#ctx0" brushRef="#br0" timeOffset="121891.84">29561 16073 12895 0,'-2'-9'1152'0,"2"3"-928"0,0-3-224 0,0-1 0 0,0 7 2928 0,-4-3 528 0,2 0 128 0,2-3 0 0,-3-8 512 0,-3-4 112 0,-3-1 16 0,-1 1 0 0,1 2-2192 0,-4 4-432 0,1 0-96 0,-5 0-16 0,0 6-400 0,1 5-64 0,-5-2-32 0,2 6 0 0,4 6-416 0,-4 0-96 0,0 7-16 0,1 6 0 0,-1 7-320 0,2 6-144 0,-2 6 128 0,0 5-128 0,1 6 0 0,6-4-144 0,3 5 0 0,5-3 0 0,0 2-112 0,8-5 0 0,0-1-16 0,-4-43 0 0,24 77-32 0,-24-77 0 0,30 60 0 0,-30-60 0 0,0 0-144 0,0 0-16 0,62 53-16 0,-62-53 0 15,0 0-96-15,77 0 0 0,-77 0-16 0,72-27 0 16,-72 27-64-16,71-37-16 0,-37 8 0 0,-4 3 0 16,4-2-464-16,-6-4-80 0</inkml:trace>
  <inkml:trace contextRef="#ctx0" brushRef="#br0" timeOffset="122813.35">30006 15367 36863 0,'-15'1'1632'0,"8"1"336"0,-1 0-1584 0,4 2-384 16,1-2 0-16,1 2 0 0,-2 1 1264 0,-5 8 160 15,-1 8 48-15,-1 11 0 0,-2 11-80 0,-2 0-16 16,5 10 0-16,1 2 0 0,0-8-512 0,3 7-96 16,-3 6-32-16,3 8 0 0,-4 0-432 0,7-3-96 15,-3-5-16-15,2-3 0 0,4-10-192 0,0-4 0 16,4-2 0-16,-4-41 0 15,9 70-640-15,-9-70-80 0,10 58-16 0,-10-58 0 16,0 0-368-16,0 0-80 0,0 0-16 0,0 0 0 16,0 0 176-16,0 0 48 0,0 0 0 0,49-19 0 15,-40-11-112-15,2-4-32 0,3 1 0 0,-3-5 0 0,2 2 880 0,-4 3 240 0,5 1 0 0,-3 5 0 16,-6 7 848-16,5-3 256 0,-3 12 48 0,-1-2 16 16,0 9-336-16,-3 2-64 0,-3 2 0 0,0 0-16 15,0 0 32-15,0 0 16 0,25 71 0 0,-25-71 0 16,9 55-160-16,-9-55-48 0,12 60 0 0,-12-60 0 15,13 58-336-15,-13-58-64 0,0 0 0 0,30 72-16 16,-30-72-176-16,0 0-256 0,0 0 64 0,0 0 16 16,81 50-560-16,-81-50-112 0,0 0-32 15,67-11 0-15,-67 11-144 0,47-32-16 0,-26 13-16 0,1-3 0 16,-1-1-608-16,2-5-128 0,-5-2-32 0,-3 2 0 16,-1 3 224-16,-3-3 64 0,-2 6 0 0,-5 3 0 0,-2 2 1664 0,-4 2 320 15,-2 6 80-15,-1 1 16 0,-3 2 1616 0,-1 5 320 16,-3 1 64-16,-3 5 16 0,-1 1-1280 0,-1 3-240 15,-2 4-48-15,0 2-16 0,4 2-272 0,0 0-48 16,2 2-16-16,0 0 0 0,7 1-384 0,0-1-64 16,6-6-32-16,0 2 0 0,0-3-160 0,0-12 0 15,0 0 0-15,0 0 0 0,0 0-240 0,0 0-80 16,0 0 0-16,0 0-16 16,0 0-272-16,0 0-48 0,72 13-16 0,-57-26 0 15,4-2 96-15,-4-6 0 0,0 2 16 0,0 0 0 0,2 1 144 0,0-3 32 0,-1 8 0 0,-16 13 0 16,34-25 256-16,-34 25 128 0,0 0-128 0,0 0 128 15,59-17 384-15,-59 17 176 0,0 0 16 0,0 0 16 16,0 0 176-16,0 0 16 0,0 0 16 0,0 0 0 16,0 0 32-16,52 53 16 0,-52-53 0 0,0 0 0 15,0 0-400-15,0 0-64 0,0 0-32 0,0 0 0 16,0 0-352-16,0 0-240 0,0 0 48 0,0 0 0 31,0 0-704-31,0 0-144 0,58-24-32 0,-52 7 0 0,7-2-400 16,-3 0-96-16,-1 0-16 0,2-5 0 0,2 0-3328 0,-3-3-656 0,-1 3-144 15,1 3-32-15,-3-1 2864 0,1 5 576 0,-3 3 128 0,1 5 0 16,-2 3 5440-16,-1 6 1088 0,-3 0 224 0,0 0 32 16,0 0-432-16,0 0-80 0,0 0-32 0,17 59 0 0,-17-59-2464 15,10 54-512-15,-10-54-80 0,9 62-32 16,-9-62-304-16,8 66-64 0,-8-66-16 0,2 62 0 0,-2-62-224 0,0 51-48 16,0-51-16-16,-2 35 0 0,2-35-304 0,0 25 128 15,-4-16-128-15,4-7 0 0,0 2 0 0,-4-8 0 16,2 2 0-16,2-5-192 0,0-3-176 0,2-5-16 15,2-2-16-15,-4-5 0 0,6-3 16 0,1-1 16 16,1-4 0-16,1 0 0 0,4 2 48 0,-3-4 0 16,3 2 0-16,2 2 0 0,0 1 32 0,0 3 16 15,4 5 0-15,-4 6 0 0,0-2 80 0,-15 15 0 16,0 0 16-16,60-19 0 16,-60 19-384-16,0 0-80 0,0 0 0 0,86 6-17328 0</inkml:trace>
  <inkml:trace contextRef="#ctx0" brushRef="#br0" timeOffset="123080.8">31557 15662 28559 0,'-2'0'1264'0,"2"0"272"0,0 0-1232 0,0 0-304 0,0 0 0 0,0 0 0 0,0 0 2704 0,0 0 496 0,0 0 80 0,35 54 32 0,-35-54-1472 0,31 57-304 0,-31-57-48 0,37 65-16 0,-37-65-560 0,43 66-112 0,-43-66-32 0,44 68 0 0,-44-68-640 0,0 0-128 0,63 73 0 0,-63-73 0 0,0 0-928 0,0 0-96 0,76 58 0 0,-76-58-19456 0</inkml:trace>
  <inkml:trace contextRef="#ctx0" brushRef="#br0" timeOffset="123212.08">31867 15643 38703 0,'-19'0'1712'0,"11"0"352"0,-1 2-1648 0,0 0-416 16,1 1 0-16,2 1 0 0,1 4 1024 0,-5 5 112 16,-5 7 16-16,-3 12 16 0,-7 12 48 0,3 3 0 15,1 5 0-15,2 3 0 0,0 1-640 0,1-5-128 16,3 0-32-16,0-4 0 0,-1 1-416 0,0-8-224 16,1-1 32-16,3-7 0 15,-1-2-944-15,0-7-176 0,2-4-32 0,-2-8-18688 0</inkml:trace>
  <inkml:trace contextRef="#ctx0" brushRef="#br0" timeOffset="123362.62">31305 15953 28559 0,'0'0'2544'0,"0"0"-2032"0,0 0-512 0,0 0 0 16,0 0 2752-16,0 0 464 0,0 0 96 0,0 0 16 16,69-28-1456-16,-69 28-272 0,77-28-64 0,-77 28-16 15,87-34-528-15,-87 34-96 0,79-34-32 0,-38 19 0 16,-41 15-688-16,92-34-176 0,-92 34 0 0,90-30 0 15,-90 30-1120-15,77-17-256 0</inkml:trace>
  <inkml:trace contextRef="#ctx0" brushRef="#br0" timeOffset="123828.43">32547 15622 30399 0,'-4'-4'1344'0,"4"3"288"0,-3-5-1312 0,1 4-320 15,2 2 0-15,0-2 0 0,0 2 2112 0,5-13 336 16,-1 2 80-16,2-4 16 0,3-4-1040 0,2 0-208 15,3 0-32-15,1-3-16 0,3 1-736 0,-3 2-128 16,0 0-48-16,2 3 0 0,-17 16-336 0,30-32 128 0,-15 13-128 0,-1 4 0 16,-14 15 0-16,24-23-320 0,-24 23 64 0,13-17 16 15,-13 17-48-15,0 0-16 0,0 0 0 0,0 0 0 16,0 0 160-16,0 0 144 0,0 0-208 0,0 0 80 16,0 0 128-16,0 0 128 0,0 0-128 0,17 60 176 15,-17-60 80-15,-2 44 0 0,2-44 16 0,-5 62 0 16,5-62-16-16,0 71 0 0,0-28 0 0,0 4 0 15,0 2 32-15,0 9 0 0,0 10 0 0,1 4 0 16,3 3-96-16,-4-2-32 0,4-2 0 0,-2-9 0 16,2-3-160-16,-4-7 0 0,0-7 144 0,0-45-144 15,1 77 0-15,-1-77 0 0,4 68 0 0,-4-68 0 16,0 0-304-16,4 62-128 0,-4-62-16 0,0 0-16 16,0 0-192-16,0 0-48 0,0 0 0 0,0 0 0 15,0 0-704-15,0 0-128 0</inkml:trace>
  <inkml:trace contextRef="#ctx0" brushRef="#br0" timeOffset="124117.19">32720 15241 27647 0,'0'-19'1216'0,"0"10"256"0,2-1-1168 0,2 3-304 16,-4 7 0-16,0 0 0 0,0 0 2496 0,9-12 432 15,-9 12 80-15,0 0 32 0,47-24-1136 0,-47 24-240 16,0 0-32-16,77-10-16 0,-77 10-480 0,0 0-112 15,86 10 0-15,-86-10-16 0,0 0-128 0,83 34-32 16,-83-34 0-16,0 0 0 0,64 52-448 0,-64-52-80 16,0 0-32-16,43 59 0 0,-43-59-288 0,0 0 0 0,19 58 0 0,-19-58 0 15,0 0 0-15,-6 62-192 0,6-62 48 0,-18 45 16 16,3-19-48-16,0-1 0 0,-8-1 0 0,2 1 0 31,-5 3-192-31,-4-6-32 0,0 1-16 0,2-2 0 16,-2-5-160-16,3-1-16 0,3-3-16 0,-1-3 0 15,1 2-80-15,0-7-16 0,5 2 0 0,0-6 0 0,4 0-256 16,0 0-64-16,6-6-16 0,-1 2-17824 0</inkml:trace>
  <inkml:trace contextRef="#ctx0" brushRef="#br0" timeOffset="125002.97">29982 17813 27647 0,'-6'0'2448'0,"2"0"-1952"0,4 4-496 16,-3-4 0-16,3 0 2208 0,-2 0 352 0,2 4 64 0,-4 2 0 0,4-5-672 0,0-1-144 0,0 0-16 0,0 0-16 0,0 0-672 0,77-1-128 0,-77 1-16 0,66-15-16 0,-66 15-192 0,77-25-48 0,-77 25 0 0,77-22 0 0,-77 22-512 0,68-23-192 0,-68 23 144 0,71-24-144 0,-71 24-656 0,64-31-224 0,-64 31-32 0,39-22-13264 0,-29 14-2656 0</inkml:trace>
  <inkml:trace contextRef="#ctx0" brushRef="#br0" timeOffset="125172.53">30149 17404 31327 0,'-13'19'1392'0,"7"-10"272"0,-1 6-1328 0,5-6-336 16,-2 1 0-16,4-1 0 0,0 2 2144 0,0 18 352 15,0 14 80-15,4 19 16 0,-2 5-960 0,2 5-192 16,-1 1-32-16,-3-1-16 0,6-7-480 0,-6-1-80 16,4 0-32-16,-2-7 0 0,1-5-496 0,1-9-112 15,4-3 0-15,-8-40-16 16,22 62-768-16,-22-62-160 0,0 0-16 0,43 64-13344 0,-43-64-2656 16</inkml:trace>
  <inkml:trace contextRef="#ctx0" brushRef="#br0" timeOffset="125399.87">30564 17607 39615 0,'-9'5'1760'0,"7"-3"352"0,2 0-1680 0,0 2-432 0,0-4 0 0,0 0 0 16,0 0 912-16,0 0 112 0,0 0 0 0,0 0 16 15,92 2 48-15,-92-2 0 0,81-8 0 0,-81 8 0 0,79-11-608 0,-79 11-112 16,75-13-32-16,-75 13 0 0,77-12-336 0,-77 12-320 15,72-9 64-15,-72 9 16 16,0 0-544-16,82-17-112 0,-82 17-32 0,0 0 0 16,0 0-288-16,0 0-64 0,66-7-16 0,-60 5-17104 15</inkml:trace>
  <inkml:trace contextRef="#ctx0" brushRef="#br0" timeOffset="125583.6">30938 17298 26719 0,'-20'4'1184'0,"10"-2"240"0,1 2-1136 0,0-2-288 15,5 2 0-15,-2-1 0 0,0 3 2960 0,-3 7 544 16,-4 6 96-16,-2 11 32 0,0 0-1616 0,2 6-320 16,7 3-64-16,-1 4-16 0,5 1-480 0,2-1-112 15,2 2 0-15,1-2-16 0,3-2-368 0,-6-41-64 16,13 70 0-16,-13-70-16 0,13 60-560 0,-13-60 0 0,15 49 0 0,-15-49 0 31,0 0-1136-31,34 58-128 0,-34-58-16 0,0 0-20112 0</inkml:trace>
  <inkml:trace contextRef="#ctx0" brushRef="#br0" timeOffset="125967.31">31220 17441 34431 0,'-4'6'768'0,"4"-6"144"0,0 0 48 0,0 0 0 0,0 0-768 0,0 0-192 15,2 0 0-15,0-8 0 0,6 3 2128 0,1-6 400 16,4-5 80-16,6-6 16 0,-4-3-1200 0,4 1-224 16,0-2-48-16,1-1-16 0,-1-1-544 0,0 4-96 15,0-1-32-15,-4 3 0 0,4 1-464 0,-4 4 0 16,-2 2 0-16,-2 4 0 0,-11 11 0 0,0 0-240 16,0 0 32-16,0 0 0 0,0 0-112 0,0 0 0 15,0 0-16-15,0 0 0 0,0 0 144 0,0 0 16 16,0 0 16-16,34 62 0 0,-34-62 160 0,-2 54 224 15,2-23-48-15,0 4-16 0,0 8 288 0,0 6 48 16,0 0 16-16,0 9 0 0,2 4 0 0,2 4 16 16,-2-4 0-16,-1 0 0 0,5 2-256 0,-4-2-48 15,2-4-16-15,-4-9 0 0,3-5-80 0,-3-1 0 0,2 4-128 16,2-2 192-16,0 0-192 0,-4-4 0 16,0-41 0-16,5 66 0 15,-5-66-448-15,4 53-192 0,-4-53-48 0,0 0 0 16,0 0-560-16,0 0-112 0,0 0-32 0,0 0-19520 0</inkml:trace>
  <inkml:trace contextRef="#ctx0" brushRef="#br0" timeOffset="126219.64">31371 17293 33167 0,'9'-10'1472'0,"-7"1"304"15,-2 9-1424-15,0 0-352 0,17-13 0 0,-15 11 0 16,-2 2 1936-16,0 0 320 0,41-19 64 0,-41 19 16 15,58-19-1072-15,-58 19-224 0,0 0-32 0,87-5-16 0,-87 5-336 0,0 0-64 16,0 0-16-16,90 34 0 0,-90-34-336 0,0 0-80 16,0 0-16-16,51 60 0 0,-51-60-144 0,0 0-224 15,13 69 48-15,-17-44 16 0,-2 1-176 16,-5 2-48-16,2-1 0 0,-8-1 0 0,0 2 16 0,-2 0 0 16,0-5 0-16,-3-1 0 15,1 1-144-15,-3-4-48 0,1-4 0 0,4-6 0 16,-1 0-192-16,1-7-32 0,4 0-16 0,0-6-17264 15</inkml:trace>
  <inkml:trace contextRef="#ctx0" brushRef="#br0" timeOffset="126502.28">32158 16847 13823 0,'0'4'1216'0,"0"-2"-960"0,0-2-256 0,0 0 0 16,0 0 4512-16,0 0 864 0,0 0 160 0,0 0 32 15,0 0-2608-15,0 0-528 0,9 79-96 0,-9-79-32 16,-3 77-1280-16,-3-26-272 0,-7 5-48 0,-2 6-16 16,-6 6-240-16,-1 3-64 0,-7 8 0 0,-1 6 0 15,2-6-128-15,-6-4-16 0,4-4-16 0,2-7 0 16,0-2-224-16,3-9 0 0,7-6 128 0,-1-4-128 15,8-13-480-15,1-2-144 0,6-13-16 0,1-2-16 16,3-13-608-16,0 0-112 0</inkml:trace>
  <inkml:trace contextRef="#ctx0" brushRef="#br0" timeOffset="126735.82">32457 16774 18431 0,'-6'-5'1632'0,"6"5"-1312"15,-4 0-320-15,3 0 0 0,-1 1 4544 0,0 3 848 16,2-2 176-16,-6 6 16 0,-1 7-2816 0,-3 5-560 16,5 12-112-16,-9 4-32 0,3 5-720 0,-4 12-160 15,-2 5-32-15,0 14 0 0,-1 1-384 0,-1 8-64 16,-6 7-32-16,1 6 0 0,-4-2-368 0,-1-2-80 0,5-7-16 16,-4-2 0-16,3-4-208 0,3-15-256 0,5-13 48 15,0 5 16 1,0 6-752-16,-2 0-144 0,4-3-16 0,2-8-16 15,4-8-416-15,3-15-96 0,6-26-16 0,0 0-18320 0</inkml:trace>
  <inkml:trace contextRef="#ctx0" brushRef="#br0" timeOffset="127956.17">32754 17530 23663 0,'0'0'512'0,"0"-2"128"0,0-2 0 0,0 4 32 0,0-4-544 0,0 2-128 16,0 0 0-16,0 1 0 0,0-5 3968 0,-4-3 752 15,-2 1 144-15,3 1 48 0,-3-3-3088 0,0 1-608 16,3 1-128-16,-3 1-32 0,-3 3-512 0,1 4-96 16,-1 0-32-16,-3 4 0 0,3 1-288 0,-6 5-128 15,0 5 128-15,-4 4-128 0,2 1-240 0,0 5-128 16,0 1-16-16,2 4-16 0,0 0 16 0,4-2 16 16,2 0 0-16,-5 1 0 0,9-3 80 0,-3 0 16 15,8-26 0-15,-2 36 0 0,2-36-96 0,0 0-16 0,0 0 0 0,0 0 0 31,0 0-64-31,0 0 0 0,0 0-16 0,68-9 0 0,-49-10 80 0,2-2 32 0,1 0 0 0,-1 5 0 16,-21 16 352-16,32-27 0 0,-17 14-144 0,-15 13 144 16,0 0 320-16,47-21 112 0,-47 21 16 0,0 0 16 15,0 0-80-15,0 0 0 0,0 0-16 0,0 0 0 16,0 0 80-16,0 0 32 0,0 0 0 0,69 36 0 16,-69-36-16-16,0 0 0 0,0 0 0 0,0 0 0 15,0 0-320-15,0 0-144 0,0 0 128 0,0 0-128 16,0 0-304-16,0 0-144 15,72 23-16-15,-72-23-16 0,0 0-240 0,52-27-48 0,-52 27-16 16,38-22 0-16,-38 22-432 0,39-23-96 0,-39 23-16 0,38-32 0 16,-38 32 272-16,36-30 48 0,-36 30 16 0,26-24 0 0,-26 24 992 0,21-21 208 15,-12 10 48-15,-3 0 0 0,-6 11 992 0,9-14 208 16,-9 14 32-16,6-9 16 0,-6 3-624 0,2 1-128 16,-4-3-32-16,2 1 0 0,-2-1-320 0,2 3-64 15,-4-1-16-15,2 0 0 0,-2 3-96 0,-1-5-32 16,1 6 0-16,-5 2 0 0,3-4-64 0,-3 8-128 15,-1-4 176-15,1 4-176 0,-4 2 160 0,1-1-160 16,-1 5 128-16,2 3-128 0,2-2 176 0,-1 2-48 16,5-2-128-16,-3 4 192 0,2 2-48 0,6-17-16 15,-3 30 0-15,3-30 0 0,0 0 16 0,3 51 0 16,-3-51 0-16,0 0 0 0,0 0-16 0,19 68 0 16,-19-68 0-16,0 0 0 0,0 0-128 0,0 0 160 15,0 0-160-15,0 0 160 0,0 0-160 0,73 24 0 0,-59-39 0 0,1 2 0 16,-15 13-256-16,22-34 64 0,-7 10 0 0,0 1 16 15,4 3-176-15,-4-5-32 0,4-7-16 0,-4 4 0 32,0 2-128-32,-2-2-32 0,-2-3 0 0,3 0 0 0,-5 0 160 0,-3 3 16 0,1-4 16 0,-1 4 0 15,-4 4 368-15,1-1 0 0,1 5 0 0,-2 1 0 16,-2 4 256-16,4 2-16 0,-4 1-16 0,0 3 0 16,0 3 112-16,-4-1 32 0,2 3 0 0,2 2 0 15,0 2-48-15,-4 0-16 0,2 0 0 0,1 0 0 16,-1 0-96-16,-2 2-16 0,4-2 0 0,-6 8 0 15,3-5-192-15,1 3 128 0,-2 0-128 0,-2-3 0 16,3-1 0-16,-1 2 0 0,2 0 0 0,-2-2 0 16,2 1 0-16,0-3 0 0,0 2 0 0,2 2 0 0,-3 0 0 0,3-4 0 15,0 0 128-15,0 0-128 0,0 0 0 0,0 0 0 16,0 0 0-16,0 0 0 0,0 0 0 0,0 0 0 16,0 0 0-16,0 0-160 0,0 0-48 0,0 0-16 15,0 0 0-15,0 0 0 0,0 0 224 0,0 0-192 16,0 0 192-16,0 0-192 0,0 0 192 0,0 0 0 15,0 0 0-15,0 0 0 0,0 0 0 0,0 0 0 16,0 0 0-16,0 0 0 0,22-19 128 0,-25 15 64 16,3 2 0-16,-4 2 16 0,2 0-16 0,2-3 0 15,-4 3 0-15,2-4 0 0,0 2-192 0,2-2 0 16,-2 2 128-16,2 0-128 0,0 1 0 0,0-3 0 16,0 2-144-16,0-2 144 0,0 4-176 0,0-4 176 15,-3 3-192-15,3 1 192 0,0 0-208 0,0 0 64 16,-2 1 16-16,2-1 0 0,0 0 128 0,-4 15-208 0,4-15 80 0,-6 23 128 15,6-23-128-15,-9 38 128 0,9-38 0 0,-4 52 0 16,-1-20 0-16,5 4 0 0,-4 7 192 0,4 0-64 16,0 1 0-16,0-1-128 0,4-4 192 0,-4-39-64 15,5 75-128-15,-5-75 0 0,6 66 0 0,-6-66 0 16,0 0-192-16,17 62-80 0,-17-62-16 0,0 0 0 16,0 0-208-16,0 0-32 15,0 0-16-15,39 60-11872 0,-39-60-2384 0</inkml:trace>
  <inkml:trace contextRef="#ctx0" brushRef="#br0" timeOffset="128456.28">33577 17533 25791 0,'0'-9'1152'0,"0"5"224"0,0-1-1104 0,0-1-272 0,0 0 0 0,0 3 0 0,0-1 2528 0,4-2 448 0,-4-9 96 0,2-4 0 0,1 1-1344 0,1-5-256 0,-4 4-64 0,2 2-16 0,2 0-656 0,-4 6-128 0,-4-4-32 0,4 6 0 0,-2 1-192 0,-2 3-32 0,2 1-16 0,-1 2 0 0,-3 2-48 0,2 2-16 0,-5 5 0 0,3-1 0 0,-3 9-272 0,-1 2 160 0,-3 4-160 0,2 7 128 0,2-2-128 0,-5 6 0 0,9 0 0 0,-5 2 0 0,5 0 0 0,-5 1 0 0,7 1 0 0,3-36 0 0,-6 54 0 0,6-54 0 0,0 0 0 0,0 0 0 0,0 0 0 0,0 0 0 0,0 0 0 0,0 0 0 0,0 0 0 0,0 0 0 0,64-9 0 0,-47-15 0 16,-2-1 0-16,4-9 0 0,-4-3 0 0,3-5 0 16,3-3-160-16,-2-2-112 0,3 2-32 0,-1-2 0 31,-2 0-144-31,-4 2-16 0,0-2-16 0,-2 8 0 0,-3-4 272 0,-1 5 48 0,0 0 16 0,-7 5 0 16,2 4 144-16,-4 3 0 0,-4 7 128 0,2-1-128 15,-1 6 464-15,-1 5 32 0,2 5 0 0,-6 2 0 16,3 2 352-16,3 2 80 0,-6 4 16 0,8-6 0 15,-11 19-256-15,11-19-48 0,-9 34-16 0,9-34 0 16,-8 50-192-16,8-50-48 0,-5 68 0 0,5-68 0 16,3 86-112-16,-3-37-16 0,2 0-16 0,0 7 0 15,0 6-240-15,2 1 0 0,-2-3 128 0,1-6-128 0,1-3 0 0,-4-51 0 16,10 94 0-16,-10-94 0 16,15 73-784-16,-15-73-112 0,11 62 0 0,-11-62-16 15,0 0-432-15,17 72-64 0,-17-72-32 0,0 0-19232 16</inkml:trace>
  <inkml:trace contextRef="#ctx0" brushRef="#br0" timeOffset="128824.4">33244 18296 29487 0,'-9'-3'1296'0,"5"3"288"0,2-4-1264 0,-2 2-320 0,4 2 0 0,-5 0 0 0,5 0 2688 0,-4 0 496 0,0 0 80 0,-1 6 32 0,5-6-992 0,-10 15-192 0,10-15-32 0,-5 39-16 0,5-39-896 0,-6 62-176 0,2-21-32 0,0 3-16 0,4 6-416 0,-1 1-80 0,-3 6 0 0,4-3-16 0,0 1-576 0,-4-1-112 0,8 4-32 0,0-9-15456 0,1-6-3104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37:27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25066 4053 22111 0,'1'-3'1968'0,"-1"1"-1584"16,0-4-384-16,0 4 0 0,-1 0 2896 0,1-5 496 16,0-2 112-16,-4-6 16 0,4-4-1088 0,0-4-224 15,-4 1-32-15,2-3-16 0,2 3-784 0,0 1-160 16,-4-3-16-16,4 5-16 0,0 2-304 0,0 2-64 16,0 0-16-16,-3 0 0 0,1 0-496 0,2-2-112 15,0 0 0-15,0 2-16 0,0-2-176 0,0 2 160 16,0-6-160-16,0 2 160 15,0 2-624-15,0 1-128 0,-4-3-32 0,-2 4 0 16,-3 2-368-16,3 1-80 0,-7 9-16 0,-2-3 0 16,-4 12 0-16,-5-1-16 0,1 14 0 0,-1 2 0 15,3 1-1200-15,2 6-256 0,-5 8-32 0,0 5-7840 0,1-1-1552 0</inkml:trace>
  <inkml:trace contextRef="#ctx0" brushRef="#br0" timeOffset="383.51">24667 4170 5519 0,'-4'96'240'0,"4"-70"64"0,0-11-304 0,0-13 0 0,0 2 0 0,4 1 0 0,-2 18 3152 0,-2-23 576 0,19 62 112 0,-19-62 32 0,32 77 832 0,-32-77 160 0,0 0 48 0,52 62 0 0,-52-62-2864 0,0 0-560 0,0 0-112 0,0 0-32 0,70-4-512 0,-61-5-96 0,-1-4-32 0,-1-4 0 0,1-2-384 0,-2-5-64 0,-1-1-32 0,3-3 0 0,-3 9-224 0,-1-5 128 0,2-4-128 0,-1-2 0 0,5-2 0 0,-1 0-160 0,1 0 0 0,-1-2 0 0,2 6-288 0,2-4-48 0,-3 2-16 0,1 1 0 0,2 5 48 0,0 2 0 0,-5-3 0 0,5 4 0 0,-4-3 128 0,1 5 16 15,-5 0 16-15,1-1 0 0,2 7 48 0,-7-1 0 16,3 5 0-16,0 0 0 0,-4 7 256 0,0-6 0 16,0 6 0-16,0 2 0 0,0 0 176 0,-4 0 32 15,0 0 16-15,3 0 0 0,-3 4-48 0,0 2-16 16,2-6 0-16,-2 3 0 0,3 3-32 0,-3 0 0 16,0 3 0-16,2 1 0 0,2 5 128 0,0 3 0 15,0 5 16-15,0-23 0 0,10 64 176 0,-10-64 16 16,24 77 16-16,-24-77 0 0,30 81 32 0,-30-81 0 15,40 92 0-15,-40-92 0 0,45 92-256 0,-45-92-32 16,43 71-16-16,-43-71 0 0,0 0-208 0,51 64 0 0,-51-64 0 16,0 0 0-16,0 0-288 0,0 0-48 0,0 0-16 0,79 34 0 31,-72-43-288-31,1-6-48 0,1-2-16 0,-3-6-18704 0</inkml:trace>
  <inkml:trace contextRef="#ctx0" brushRef="#br0" timeOffset="1018.47">25825 3501 35935 0,'-4'-19'1600'0,"-2"8"320"0,6 2-1536 0,-3-1-384 0,-1 3 0 0,2 1 0 0,-4 0 1392 0,3-3 208 0,-7-6 32 0,-5-10 16 0,0 1-416 0,2 1-80 0,-6 3 0 0,4 1-16 0,0 4-752 0,-2 4-128 0,0 1-48 0,4 3 0 0,-2 3-208 0,-4 4 0 0,4 0-192 0,2 2 192 0,2 5-480 0,-2 3 16 0,3 1 0 0,1 4 0 0,3 2 16 0,-3 2 0 0,3 5 0 0,-1-5 0 0,5 0 160 0,-6 5 32 0,6 4 16 0,-3 3 0 0,1 2 240 0,4-1 0 0,0 2-160 0,-4-2 160 0,4 0 0 15,4-2 0-15,-4-30 160 0,6 81-160 0,-6-81 480 0,15 98-16 0,-8-44 0 0,-1 1 0 0,0 3 160 0,-1 0 16 0,-1-5 16 0,0-2 0 16,-2 1 64-16,1-9 16 0,-3 1 0 0,0-9 0 16,4 1-160-16,-4 0-48 0,0-2 0 0,0-34 0 15,9 65-80-15,-9-65-32 0,0 0 0 0,15 68 0 16,-15-68-160-16,0 0-16 0,0 0-16 0,0 0 0 0,0 0-48 0,34 62-16 15,-24-60 0-15,-1-4 0 0,1 2-160 0,5-8 0 16,-4 1 0-16,6-2 0 0,-2-1 0 0,4-3 0 16,-8 2-192-16,6-2 192 15,-2-2-688-15,4-4-16 0,-3 0 0 0,1-2 0 16,2 2-592-16,-4 1-128 0,4-5-32 0,-4 2-19744 16</inkml:trace>
  <inkml:trace contextRef="#ctx0" brushRef="#br0" timeOffset="1636.38">26229 3634 6447 0,'2'0'576'0,"-2"-3"-576"0,0 3 0 0,0 0 0 0,0 0 1584 0,0-4 208 0,3 2 32 0,-3 2 16 0,0-6 1760 0,0 3 368 0,0 3 64 0,0-4 0 0,0 4-528 0,-3 4-112 0,1-1-32 0,2 5 0 0,0 5-1792 0,0 6-352 0,0-19-80 0,5 47-16 0,-5-15-32 0,0-32 0 0,4 75 0 0,-4-32 0 0,2 2-144 0,2 2-48 0,-4 0 0 0,0-2 0 0,0-45-352 0,0 81-80 0,0-81-16 0,6 66 0 0,-6-66-304 0,3 49-144 0,-3-49 128 0,0 0-128 15,10 64-464-15,-10-64-176 0,0 0-48 0,0 0 0 0,0 0-720 0,0 0-128 0,0 0-48 0,0 0-19184 16</inkml:trace>
  <inkml:trace contextRef="#ctx0" brushRef="#br0" timeOffset="2054.77">26464 3289 16575 0,'5'5'1472'0,"-1"-1"-1168"0,2 2-304 0,-4-4 0 0,1-1 4416 0,1 1 832 16,2 2 176-16,-6-4 16 0,0 0-2544 0,0 0-512 15,0 0-96-15,90 28-32 0,-90-28-1184 0,0 0-240 16,68 6-64-16,-68-6 0 0,0 0-464 0,0 0-112 15,71 0 0-15,-71 0-16 0,0 0-176 0,0 0 0 16,0 0 0-16,0 0 0 0,73 19 0 0,-73-19-224 16,0 0 48-16,0 0 16 0,0 0 160 0,0 0-208 15,30 77 80-15,-30-77 128 0,0 0 0 0,8 67 0 0,-8-67 144 0,6 68-16 16,-6-68 256-16,5 71 48 16,1-22 16-16,1 4 0 0,-1 0 128 0,-2 3 16 0,1 12 16 0,5 1 0 15,-5 1 224-15,3-6 32 0,-2 1 16 0,-1-14 0 16,-5-51-112-16,6 90-32 0,-2-43 0 0,-1 0 0 15,-3-47-96-15,2 92-32 0,-2-92 0 0,4 81 0 16,-4-81-480-16,-4 68-96 0,4-68-32 0,-2 52 0 16,2-52 0-16,-3 45 0 0,-3-26 0 0,-1-4 0 15,-1 0 0-15,-1-2 0 0,-1-3 0 0,-3-1 0 16,-6 1 0-16,4-5 0 0,-5 1 0 0,-3-2 0 16,2-2-640-16,3-1-128 15,-1-1-32-15,4-1 0 0,-12-5-864 0,3-3-160 0,-2-3-32 0,3-5-21216 16</inkml:trace>
  <inkml:trace contextRef="#ctx0" brushRef="#br0" timeOffset="2640.27">28195 3967 20271 0,'-6'4'1792'0,"6"1"-1424"0,-4-3-368 0,4-2 0 0,0 2 2688 0,0 0 448 0,-4 2 112 0,4 0 16 0,0 3-576 0,8 1-128 0,-8-8 0 0,0 0-16 0,0 0-1296 0,96 15-256 0,-96-15-48 0,92 0-16 0,-92 0 32 0,115 0 16 0,-115 0 0 0,129-6 0 0,-129 6-448 0,122-13-80 0,-50 3-32 0,-5-1 0 0,1 2-416 0,-8-4 0 0,-2 3 128 0,-58 10-128 0,93-15-624 0,-93 15-144 0,67-9-48 0,-67 9 0 0,0 0-256 0,72-6-48 0,-72 6-16 0,0 0 0 0,0 0-336 0,0 0-80 0,0 0-16 0,0 0-15776 0</inkml:trace>
  <inkml:trace contextRef="#ctx0" brushRef="#br0" timeOffset="2876.32">28516 4347 22111 0,'-19'3'976'0,"10"-3"208"0,-1 0-944 0,1-3-240 0,5 3 0 0,2-2 0 15,-1 2 3168-15,1-2 592 0,-6 0 112 0,3-2 32 16,1 0-1648-16,2-1-320 0,8-1-64 0,3 1-16 16,4-3-624-16,8 1-128 0,1-1-16 0,-22 8-16 15,55-13 16-15,-55 13 16 0,77-11 0 0,-77 11 0 16,116-6-240-16,-116 6-48 0,139-6-16 0,-63 8 0 15,-3 2-480-15,-2-4-112 0,-71 0-16 0,126 2 0 16,-126-2-544-16,104-2-112 0,-104 2-32 0,82-4 0 16,-82 4-656-16,0 0-128 0,83-9-16 0,-83 9-16 15,0 0-64-15,0 0-16 0,66-6 0 0,-61 6-18448 16</inkml:trace>
  <inkml:trace contextRef="#ctx0" brushRef="#br0" timeOffset="3191.16">28939 3516 29487 0,'0'-9'1296'0,"0"3"288"0,0 0-1264 0,2 3-320 16,1 1 0-16,1 0 0 0,2 0 2448 0,3-4 432 15,2 3 96-15,12-5 16 0,-23 8-1280 0,58-11-256 0,-58 11-48 0,68-2-16 16,-68 2-448-16,77 15-96 0,-77-15-16 0,81 30 0 15,-81-30-368-15,75 39-80 0,-75-39 0 0,83 61-16 16,-83-61-368-16,0 0 128 0,86 77-128 0,-86-77 0 16,68 77 0-16,-68-77 0 0,58 80 0 0,-58-80 0 15,38 87 0-15,-38-87-160 0,18 86 160 0,-21-44-160 16,-3-1 160-16,-3-7-128 0,-1 0 128 0,-5 0-128 16,-4-1 128-16,1-1-128 0,-7-2 128 0,1 0-128 15,-1 2-336 1,-3-7-64-16,4-4-16 0,-3-5 0 0,3-1-320 15,0 0-64-15,-5-5-16 0,-1-1-12368 0,-4-5-2496 0</inkml:trace>
  <inkml:trace contextRef="#ctx0" brushRef="#br0" timeOffset="3524.87">27994 3640 17503 0,'-2'-9'1552'0,"2"3"-1232"16,0 0-320-16,0 6 0 0,-4 2 3664 0,4-2 688 16,-6 4 128-16,2-4 16 0,-5 6-1936 0,-6 9-384 15,0 7-64-15,-2 12-32 0,0 9-1184 0,-5 4-256 16,1 12-32-16,-5 4-16 0,-1 13-128 0,-1 1-16 16,4-6-16-16,-1 2 0 0,6-5 0 0,4-12 0 15,6-12 0-15,0-5 0 0,1-5-160 0,3-6-16 0,3 6-16 0,4-8 0 16,-2-26-240-16,9 57 144 0,-9-57-144 0,0 0 128 15,0 0-288-15,62 73-64 0,-62-73-16 0,0 0 0 32,101 56-208-32,-101-56-32 0,83 30-16 0,-83-30 0 15,103 23 0-15,-103-23 0 0,108 13 0 0,-108-13 0 16,120 6-80-16,-54-6-32 0,1 0 0 0,5 0 0 16,1-4-928-16,-2 0-176 0,3 2-32 0,1-3-14704 0</inkml:trace>
  <inkml:trace contextRef="#ctx0" brushRef="#br0" timeOffset="4359.41">31564 3867 10127 0,'-2'-1'896'0,"2"-5"-704"0,-3 2-192 0,3-1 0 0,0 1 1936 0,0-2 368 0,-2-9 64 0,0-6 0 0,2-11 1456 0,-2-5 272 0,2-4 64 0,0 1 16 0,0 2-1728 0,0 3-336 0,-4 1-80 0,2 2-16 0,-7 4-896 0,1 2-176 0,-3 3-48 0,2 2 0 0,-6 3-96 0,-4 1-32 0,4 9 0 0,-4-1 0 0,0 9-240 0,0 0-48 0,1 5-16 0,-3 7 0 0,-5 6-240 0,1 7-48 0,5 1-16 0,-5 4 0 0,-7 13-160 0,2 8 0 16,2 4 0-16,3-1 0 0,1 6 0 0,5-1 0 0,4-5 0 0,2 1 0 0,7-7-192 0,1-1 192 0,5-5-160 0,0-42 160 16,11 66-560-16,-11-66-16 0,0 0 0 0,0 0 0 15,0 0-96-15,66 62-32 0,-66-62 0 0,0 0 0 16,62-17 144-16,-38 5 32 0,6-6 0 0,-1-5 0 0,4 0 208 0,-3-3 64 15,2 0 0-15,2-2 0 0,0 1 256 0,-4 3 0 16,-4 3 0-16,-1-1 0 0,-1 5 0 0,-5 2 128 0,0 3 0 0,-4 5 16 16,0 3 384-16,-9 4 80 0,3 0 16 0,-3 6 0 15,1 1 208-15,-5 5 64 0,2 1 0 0,0 4 0 16,-4-17 112-16,0 0 16 0,7 52 16 0,-7-52 0 16,0 0-368-16,13 60-80 0,-13-60-16 0,0 0 0 15,0 0-384-15,25 74-64 0,-25-74-128 0,0 0 176 16,0 0-176-16,0 0-272 0,50 64 64 0,-50-64 16 15,0 0-864 1,0 0-160-16,0 0-48 0,0 0 0 0,77 41-336 0,-77-41-64 0,0 0 0 0,0 0-18096 16</inkml:trace>
  <inkml:trace contextRef="#ctx0" brushRef="#br0" timeOffset="4593.34">32058 3730 35007 0,'-11'0'1552'0,"7"0"320"0,-1 0-1488 0,5 0-384 16,-4 0 0-16,4-2 0 0,4 2 1744 0,-4-2 288 16,5 2 48-16,1-3 16 0,7 1-256 0,2-2-48 15,4-2-16-15,5-3 0 0,-24 9-336 0,62-15-64 16,-24 6-16-16,-4-1 0 0,2 1-656 0,-3-1-128 16,-1 1-16-16,-2 0-16 0,4-3-544 0,4 3 0 15,-6 0 0-15,2 1 0 16,-34 8-560-16,50-6-208 0,-50 6-64 0,0 0 0 15,70 4-640-15,-70-4-128 0,0 0-16 0,0 0-16 16,0 0 32-16,0 0 0 0,0 0 0 0,0 0-17664 0</inkml:trace>
  <inkml:trace contextRef="#ctx0" brushRef="#br0" timeOffset="4795.18">32350 3339 12895 0,'-10'-2'1152'0,"7"-1"-928"0,-3 3-224 0,2 0 0 15,0 0 4032-15,3 3 768 0,1-3 160 0,-4 6 32 16,0 2-1312-16,2 7-256 0,2-15-48 0,0 0-16 16,10 71-1728-16,-10-71-352 0,11 70-64 0,-11-70 0 15,13 84-256-15,-13-84-64 0,13 87 0 0,-13-87 0 16,11 71-512-16,-11-71-128 0,10 79 0 0,-10-79-16 16,19 81-624-16,-19-81-112 0,18 67-16 0,-18-67-16 15,0 0-1200-15,40 83-256 0</inkml:trace>
  <inkml:trace contextRef="#ctx0" brushRef="#br0" timeOffset="5043.99">32861 3151 29487 0,'4'2'2624'0,"-4"4"-2112"15,2-4-512-15,-2 2 0 0,0-3 2704 0,0 7 432 16,0-8 96-16,0 0 16 0,13 62-944 0,-13-62-176 15,9 88-32-15,-9-88-16 0,9 109-528 0,-5-47-96 0,-4 6-32 0,0 3 0 16,0 8 0-16,0 6 0 0,-4 3 0 0,4-3 0 16,0-8-1136-16,0-8-288 0,4-12 0 0,-4-1 0 15,6-7 0-15,-6-49 0 0,11 92 0 0,-11-92 0 32,17 81-1616-32,-17-81-384 0,0 0-80 0,15 71-16 15,-15-71 32-15,0 0 0 0,0 0 0 0,0 0-18720 0</inkml:trace>
  <inkml:trace contextRef="#ctx0" brushRef="#br0" timeOffset="6681.56">25066 3742 11055 0,'-4'-2'976'0,"4"-2"-784"0,-4 4-192 0,4-4 0 0,0 2 2240 0,-2-2 416 0,2-1 80 0,-4-5 16 0,1-3 784 0,1-2 176 0,-6-5 16 0,6 1 16 0,-3 0-1696 0,3 2-352 0,0 6-64 0,2-4-16 0,0 5-960 0,-4-3-192 0,2 4-32 0,2 1-16 0,-7 1-112 0,5 1-32 0,-2 1 0 0,0 1 0 0,3 0-16 0,-3 0-16 0,2 2 0 0,0 2 0 0,0 0-48 0,-2 0-16 0,3-3 0 0,-3 3 0 0,4 3-32 0,-6-3 0 0,2 0 0 0,1 0 0 0,-3 2-144 0,0 0 160 0,-1 0-160 0,-1 2 160 16,1-2-160-16,1 1 0 0,-3 1 0 0,3-2 128 15,-3 2-128-15,-1 1 0 0,-3 3 0 0,2-2 0 16,1 3 0-16,1-3 0 0,-4 1 0 0,2 4 0 15,1-1 0-15,-5 3 0 0,2 4 0 0,0-2 0 16,5-6 0-16,-1 3 0 0,0 3 0 0,-1 0 0 0,3-2-160 0,-1 2 160 16,-1 2 0-16,-1 5-144 0,3-3 144 0,-3 2 0 15,3 1 0-15,-2-1-128 0,1 2 128 0,2 1 0 16,-3-3 0-16,3 1-128 0,1 3 128 0,-3-1 0 16,3 1 0-16,-1 1 0 0,-2 0 0 0,1-1 0 15,3-1 0-15,-5-3 0 0,3-1 0 0,2 1 0 16,-1 2 0-16,1-5 0 0,-2-3 0 0,1 4 0 15,1 0 0-15,0-4 0 0,2 0 0 0,-1 0 0 16,-1-2 0-16,2 2 0 0,2 0 0 0,0-2 0 16,2-1 0-16,2-1 0 0,-4 0 0 0,3-1 0 0,3-1 0 0,-4-3 0 15,5 1 0-15,-1-1 0 0,0-1 0 0,1-3 0 16,2 2 0-16,-1 0 0 0,1-2 0 0,1 0 0 16,-1 0-128-16,-1-2 128 0,1 0-128 0,2 3 128 15,-1-3-176-15,-1-3 176 0,-3 3-208 0,1 0 80 16,1-2 128-16,-1 0-208 0,3 0 80 0,-5-2 128 15,1 2-192-15,0-2 192 0,1 1-192 0,-1-3 192 16,-1 0-240-16,3-3 80 0,-2 2 16 0,-1-1 0 16,1-1 144-16,1-1-208 0,-1-3 80 0,-2 4 128 15,1-1-192-15,-1 1 192 0,-2-1-192 0,6-1 192 16,-7 2-224-16,5-2 80 0,-2 1 16 0,2 3 0 16,1 1-256-16,-1 0-32 0,-3 3-16 0,3-3 0 15,0 0-1536-15,-3 4-304 0,1 2-64 0,2 0-13024 16</inkml:trace>
  <inkml:trace contextRef="#ctx0" brushRef="#br0" timeOffset="16491.48">6149 6807 30399 0,'-10'-4'2704'0,"6"2"-2160"0,-1-4-544 0,5 4 0 0,0 1 2000 0,0-3 304 0,-4-2 48 0,0-7 16 0,-1-2-784 0,-1 0-160 0,2-6-16 0,2 2-16 0,4 3-144 0,2 1-32 0,5 3 0 0,1-3 0 0,1 6-176 0,-11 9-32 0,0 0-16 0,71-23 0 0,-71 23-416 0,0 0-64 0,96-15-32 0,-96 15 0 0,0 0-320 0,115-28-160 0,-115 28 160 0,83-24-160 0,-83 24 0 0,86-25-160 0,-86 25 0 0,77-28 0 0,-77 28-912 0,62-28-176 0,-62 28-32 0,0 0-16 0,53-28-272 0,-44 22-48 0,-3 0-16 0,-2 6-18368 0</inkml:trace>
  <inkml:trace contextRef="#ctx0" brushRef="#br0" timeOffset="16501.48">6271 6226 34095 0,'-12'4'1504'0,"9"-4"320"0,-3 0-1456 0,2 0-368 0,2 0 0 0,1 0 0 0,1 0 1776 0,-2 2 272 0,2 5 64 0,0-1 16 0,2 7-880 0,1 2-176 0,7 7-48 0,-10-22 0 0,28 61-256 0,-17-28-48 0,-11-33-16 0,34 77 0 0,-17-33-192 0,-2 6-32 0,4 3-16 0,-4 0 0 0,-4-3-320 0,2 3-144 0,6 3 128 0,0-3-128 0,-4 0-576 0,4-8-208 0,-19-45-48 0,37 79 0 0,-37-79-544 0,34 62-112 0,-34-62-32 0,0 0-17808 0</inkml:trace>
  <inkml:trace contextRef="#ctx0" brushRef="#br0" timeOffset="16721.53">7081 6320 27647 0,'-10'6'2448'0,"7"-6"-1952"0,3 1-496 0,0-1 0 15,0 0 3280-15,0 0 560 0,0-1 128 0,3 1 0 16,7-8-1808-16,-1 2-368 0,8-5-80 0,-17 11-16 16,41-19-464-16,-20 4-80 0,-21 15-32 0,49-26 0 15,-49 26-640-15,51-26-128 0,-51 26-32 0,48-25 0 16,-48 25-320-16,0 0 128 0,78-32-128 0,-78 32 0 15,0 0-560-15,62-24-176 0,-62 24-32 0,0 0-16 16,0 0-608-16,0 0-112 0,0 0-32 0,0 0-12528 16,0 0-2512-16</inkml:trace>
  <inkml:trace contextRef="#ctx0" brushRef="#br0" timeOffset="16939">7216 6027 38703 0,'-15'5'1712'0,"7"-5"352"0,3 2-1648 0,-1 0-416 0,1 0 0 0,3 2 0 16,2-2 1152-16,0 1 160 0,-2 7 32 0,2 3 0 15,2 8-112-15,1 7-16 16,7 7 0-16,-1 7 0 0,10 3-448 0,-4 6-80 0,4-4-32 0,1 2 0 16,-20-49-352-16,32 82-80 0,-13-35-16 0,-2 2 0 31,6 7-576-31,-1 3-112 0,5-1-32 0,1 4-14288 0,2-8-2864 0</inkml:trace>
  <inkml:trace contextRef="#ctx0" brushRef="#br0" timeOffset="17408.37">8321 6130 41471 0,'-13'-17'1840'0,"7"8"368"0,-3-1-1760 0,3 3-448 16,-1-1 0-16,5 5 0 0,-2-3 1296 0,-2-3 176 16,-3-10 48-16,-6-6 0 0,-4-3-64 0,0-4-16 15,4 6 0-15,0 1 0 0,2 7-1040 0,-2-5-208 16,0 8-32-16,-2 2-16 0,6 2-144 0,-4 5 0 16,2 2 0-16,-2 4 0 15,0 4-416-15,1 2-64 0,-1 3-16 0,0 6 0 16,2 4-208-16,2 2-32 0,2-3-16 0,-1 7 0 15,3 7 176-15,1 2 48 0,-3 5 0 0,3 0 0 0,2-1 144 0,2 0 16 16,-1-5 16-16,3-2 0 0,3 0-16 0,-1-6 0 16,4-3 0-16,-6-22 0 15,0 0-176-15,0 0-32 0,0 0-16 0,0 0 0 16,79 40-384-16,-79-40-80 0,0 0-16 0,54-30 0 16,-54 30 112-16,40-21 0 0,-40 21 16 0,43-21 0 0,-43 21 944 0,0 0 176 0,70-15 32 0,-70 15 16 15,0 0 912-15,0 0 176 0,77 10 32 0,-77-10 16 16,0 0-304-16,0 0-64 0,63 58-16 0,-63-58 0 15,0 0 160-15,34 62 16 0,-34-62 16 0,0 0 0 16,25 53-112-16,-25-53-32 0,0 0 0 0,0 0 0 16,34 64-496-16,-34-64-96 0,0 0-32 0,0 0 0 15,0 0-400-15,41 56 0 0,-41-56 128 0,0 0-128 16,0 0-480-16,0 0-128 0,0 0-32 0,68 55 0 16,-68-55-1008-16,0 0-208 0,0 0-32 0,0 0-18656 15</inkml:trace>
  <inkml:trace contextRef="#ctx0" brushRef="#br0" timeOffset="17840.14">6036 7883 23039 0,'-8'-1'2048'0,"5"1"-1648"0,-1 0-400 0,2 0 0 0,2-4 2464 0,-4 2 416 0,-2 0 64 0,-3 0 32 0,0-4-480 0,-1 3-80 0,1-3-32 0,9 2 0 0,0-1-1200 0,6-1-240 0,7 2-48 0,-13 4-16 0,0 0-224 0,86-39-32 0,-86 39-16 0,98-38 0 0,-98 38 16 0,118-47 0 0,-31 19 0 0,20-2 0 0,17-4-224 0,15-5-32 0,26-8-16 0,8-2 0 0,-45 11-352 0,22-5 0 0,36-8 0 0,21-9 128 0,0-2 224 0,3-5 48 0,3 5 16 0,-20 0 0 0,-31 13-80 0,-14-2-16 0,-3 0 0 0,-10-1 0 0,-14 5-320 0,-20 0 144 0,-16 7-144 0,-6 6 0 15,-4 0 128-15,-8 10-128 0,1 0 0 0,-68 24 0 16,100-27 0-16,-100 27 0 0,0 0 0 0,77-7 0 0,-77 7 0 15,0 0 0-15,0 0-208 0,0 0 80 16,15 49-960-16,-21-32-176 0,-13 9-32 0,1 2-21280 16</inkml:trace>
  <inkml:trace contextRef="#ctx0" brushRef="#br0" timeOffset="54509.65">11003 5570 38703 0,'-6'0'3440'0,"2"0"-2752"0,1 2-560 0,1 2-128 0,-4-4 848 0,2 5 144 0,-5 8 32 0,-6 6 0 0,-8 11 96 0,3 14 32 0,-5 4 0 0,-1 13 0 0,2 4-384 0,-1 10-80 0,-3 8-16 0,-2 13 0 0,-4 9-320 0,-4 1-64 0,5-7-16 0,3-11 0 0,1 3-272 0,-3 1 0 16,-1 4 0-16,2-4 0 0,1-12-192 0,4-14-64 0,2-8 0 0,3-7 0 0,2-9-576 0,4-7-112 0,2-3-16 0,4-13-16 0,-1-4-112 0,5-6-32 0,5-12 0 0,-4-9-17952 0</inkml:trace>
  <inkml:trace contextRef="#ctx0" brushRef="#br0" timeOffset="54740.78">10266 5965 28335 0,'-9'-17'624'0,"5"7"128"0,0 3 16 0,2 1 32 0,2 2-640 0,0 4-160 0,2-3 0 0,2 1 0 16,0-2 3136-16,3 4 608 0,6-4 112 0,-13 4 32 15,0 0-1872-15,0 0-368 0,96 44-80 0,-96-44-16 16,64 58-96-16,-64-58-32 0,87 84 0 0,-31-29 0 16,2 5-416-16,8 4-96 0,2 0-16 0,-6-4 0 0,-4-2-112 0,-58-58-16 15,92 90-16-15,-92-90 0 0,75 76-608 0,-75-76-96 16,77 78-48-16,-77-78 0 15,83 87 0-15,-83-87 0 0,81 83 0 0,-81-83 0 16,62 65-1472-16,-62-65-272 0,49 53-64 0,-49-53-16 16,0 0 48-16,37 64 16 0,-37-64 0 0,11 36-19776 15</inkml:trace>
  <inkml:trace contextRef="#ctx0" brushRef="#br0" timeOffset="55947.91">3790 1932 28559 0,'0'-8'2544'0,"-4"5"-2032"0,4-1-512 0,-2 2 0 0,1-2 2400 0,-1 0 384 0,-2-5 80 0,-2-2 16 0,1-8-1216 0,-5 4-256 0,-3 0-32 0,2 0-16 0,1 5-432 0,-3 3-96 0,2 5 0 0,-2-2-16 0,3 4-240 0,-5 0-32 0,0 6-16 0,2 1 0 0,-2 3-272 0,2 1-48 0,-2 2-16 0,0 6 0 0,-4 5-192 0,0 3 128 0,4-3-128 0,6-1 0 0,-4 1 0 0,1 6 0 0,3 12 0 0,0 1 0 0,5-11 0 0,2 3 0 0,-2 3 0 0,8 2 0 0,2-3 0 0,3-9 0 0,0-3 0 0,-9-25 0 0,0 0-128 0,0 0 128 16,0 0 0-16,81 37 0 0,-81-37-240 0,0 0 64 15,74-32 16-15,-74 32 0 16,56-39-224-16,-32 13-64 0,6-1 0 0,-1-5 0 15,-1-1-480-15,-4 2-96 0,1-2-32 0,-1 1-18784 0</inkml:trace>
  <inkml:trace contextRef="#ctx0" brushRef="#br0" timeOffset="56833.24">3959 1295 29487 0,'-4'0'2624'0,"3"0"-2112"0,-3 0-512 0,4 0 0 16,4 0 2688-16,-4 0 416 0,0 0 96 0,0 5 0 16,-4-1-1296-16,4 6-272 0,0 6-48 0,4 3-16 15,-4-6-608-15,0 6-128 0,3 6-32 0,3 8 0 16,-6 3-288-16,6 5-48 0,-3 3-16 0,3 3 0 16,-2 2-448-16,1-1 128 0,-1 5-128 0,-2-6 0 15,4-4-288-15,-3-3-96 0,1 3-32 0,2-5 0 16,-2 5-496-16,-4-8-112 0,1-3 0 15,3-3-16-15,-4 1 144 0,0-8 16 0,4-7 16 0,-4-3 0 16,0-5 176-16,2-5 48 0,2-4 0 0,-1-7 0 16,3-8-240-16,0-4-32 0,3-13-16 0,0-3 0 0,1 1 576 0,-1 0 112 15,1 1 32-15,1-1 0 0,2 2 368 0,-4 4 80 16,3 5 16-16,-5 1 0 0,3 9 544 0,-3 6 112 16,1 3 32-16,-3 6 0 0,1 6-208 0,1 5-32 15,-1 4-16-15,-2 2 0 0,-2 4 128 0,1-3 16 16,-3 1 16-16,2-4 0 0,0 6-208 0,0 5-64 15,4 2 0-15,1 2 0 0,3 0-384 0,-1-3-192 16,-9-27 160-16,0 0-160 16,30 58-288-16,-30-58-160 0,0 0-16 0,0 0-16 15,0 0-496-15,96 30-112 0,-96-30 0 0,0 0-16 16,77-21-48-16,-77 21 0 0,39-37 0 0,-16 14 0 16,-8 3-288-16,-2-3-64 0,2 2-16 0,-5-3 0 15,-5 1 720-15,1 3 144 0,-2 1 16 0,-4 4 16 0,0-2 1200 0,-6 6 256 0,2 1 32 0,-5 5 16 16,3-3 848-16,-3 6 160 0,-1 2 32 0,-3 0 16 15,2 0-720-15,2 4-160 0,-1-2-32 0,1 4 0 16,3-3-336-16,-1 1-80 0,1 2-16 0,4-1 0 16,-2 3-400-16,4-3-192 0,0 1 160 0,0-2-160 15,4 0 0-15,-2 1-192 0,-2-5 16 0,0 0 0 16,0 0-496-16,0 0-96 0,0 0-32 16,0 0 0-16,0 0-16 0,81-7 0 15,-81 7 0-15,0 0 0 0,39-25-464 0,-26 16-112 0,3-2-16 0,-7 1 0 16,2-3 272-16,2 4 48 0,-3 1 16 0,-1 4 0 0,1 4 1584 15,-5 0 304-15,1 4 64 0,1 2 16 0,-1-1 672 0,-2 5 144 16,1-1 16-16,-1 1 16 0,2 1-688 0,-1 2-144 16,-1-2-16-16,2-1-16 0,-2 3-320 0,-3-7-64 15,3 1-16-15,0-1 0 0,2 3-320 0,-3-5-160 16,-1 2 160-16,2-6-160 16,0 5-240-16,1-5-144 0,1 0-16 0,-2 0-16 15,1 0-464-15,-1-4-80 0,2 3-32 0,-2-5 0 16,1 2-544-16,-3-3-128 0,0-1 0 0,0 1-16 15,2-3-320-15,-4 1-64 0,1 1-16 0,-1 1 0 0,4 1 2080 0,-4 2 528 16,4 2 48-16,-4-1 16 0,2 3 1648 0,2 0 336 16,-1 0 64-16,3 0 16 0,-2 0-1376 0,1 3-256 15,1-1-64-15,0 2-16 0,1-2-272 0,-1 2-48 16,-2-1-16-16,1 1 0 0,1 2-240 0,0-6-48 0,1 2-16 0,-5 0 0 16,5-4-304-16,-1 2 0 0,-2-2 128 0,-2-4-128 15,1 2 0-15,1-1 0 0,2-3-208 0,-4-1 80 31,5-2-320-31,-5-4-64 0,2-2-16 0,0-2 0 16,1 2-256-16,1 0-48 0,1 0-16 0,-1 4-11760 0,4-2-2368 0</inkml:trace>
  <inkml:trace contextRef="#ctx0" brushRef="#br0" timeOffset="57097.95">5324 1454 12895 0,'3'0'1152'0,"-1"0"-928"0,2 0-224 0,-4 0 0 0,0 0 4496 0,0 0 864 0,4 4 160 0,1-4 48 0,-5 0-2176 0,0 0-448 0,0 0-64 0,0 0-32 0,72 60-1376 0,-72-60-256 0,0 0-64 0,58 76-16 0,-58-76-304 0,43 58-48 0,-43-58-16 0,0 0 0 0,58 71-560 0,-58-71-208 0,0 0 144 0,63 53-144 0,-63-53-704 0,0 0-240 0,0 0-32 0,77 52-16 0,-77-52-544 0,0 0-96 0</inkml:trace>
  <inkml:trace contextRef="#ctx0" brushRef="#br0" timeOffset="57230.3">5654 1426 20271 0,'-9'-5'1792'0,"3"5"-1424"16,-1-4-368-16,1 4 0 0,2 0 4352 0,2 4 784 0,2-4 176 0,-3 2 16 16,-1 5-2544-16,-4 2-512 15,5 10-96-15,-7 0-32 0,5 11-800 0,-5 2-176 0,6 4-16 0,-5 3-16 16,3 3-560-16,-3-7-128 0,3 7 0 0,3-5-16 15,-3-1-432-15,2-4 0 0,1-6-192 0,1 0 192 32,-4-9-1456-32,2 2-160 0,0 0-48 0,-1-4-19984 0</inkml:trace>
  <inkml:trace contextRef="#ctx0" brushRef="#br0" timeOffset="57380.56">5309 1804 39615 0,'0'-9'1760'0,"0"5"352"0,0 0-1680 0,0 2-432 0,0-2 0 0,0 3 0 15,3-3 1152-15,3-2 128 0,3-1 48 0,3-5 0 16,4-1 0-16,5 0 0 0,-21 13 0 0,53-26 0 16,-53 26-688-16,52-28-144 0,-52 28-32 0,59-29 0 15,-59 29-976-15,71-28-208 0,-71 28-48 0,92-32-21056 16</inkml:trace>
  <inkml:trace contextRef="#ctx0" brushRef="#br0" timeOffset="57747.53">6256 1473 32255 0,'0'-3'2864'0,"-6"1"-2288"16,6 2-576-16,0-2 0 0,0 0 2112 0,0-2 320 16,0-2 64-16,-6 1 16 0,5-10-848 0,-1 2-192 15,4-2-16-15,-1-2-16 0,5 0-992 0,0 2-192 0,-3 2-32 0,3-2-16 16,3 1-208-16,1 1-208 0,-4 6 32 15,3-3 16 1,-3 3-224-16,1 1-64 0,-1 2 0 0,-3 3 0 0,-1 1 208 0,2 1 48 0,-2 1 0 0,0 4 0 16,-2 3 192-16,2 1 0 0,1 5 0 0,-3 4 0 15,0 1 160-15,2 8 80 0,2 2 16 0,0 6 0 16,-2 0-16-16,2 11 0 0,-1 6 0 0,3 5 0 16,3 4-80-16,-5-4-16 0,4 0 0 0,-1-9 0 15,-1-8-144-15,-2 6 160 0,1 4-160 0,-1 6 160 16,2-9 16-16,-5 3 0 0,3-2 0 0,2-4 0 15,1-3-176-15,-1-5 192 0,-2-3-192 0,1-4 192 16,-5-30-640-16,6 47-128 0,-6-47-32 0,0 0 0 16,0 0-480-16,0 0-112 0,0 0-16 0,0 0-17888 15</inkml:trace>
  <inkml:trace contextRef="#ctx0" brushRef="#br0" timeOffset="57964.6">6303 1430 29487 0,'0'-9'2624'0,"0"-3"-2112"15,0 9-512-15,0-3 0 0,0 4 2672 0,2 0 416 16,1-7 96-16,1-4 16 0,2-4-1264 0,3 0-240 16,2-2-48-16,6 4-16 0,-2 4-752 0,-15 11-160 15,0 0-16-15,0 0-16 0,0 0-352 0,89 2-64 16,-89-2-16-16,0 0 0 0,0 0-256 0,65 58 0 16,-65-58 0-16,0 0 0 15,29 60-320-15,-29-60-112 0,11 49-16 0,-11-49-16 16,4 58-96-16,-4-26-16 0,-6-2 0 0,-2 2 0 15,-1 2-48-15,-2-2-16 0,-8 0 0 0,4-4 0 16,0-2-128-16,-4-5-48 0,6 0 0 0,2-10-18032 0</inkml:trace>
  <inkml:trace contextRef="#ctx0" brushRef="#br0" timeOffset="58215.24">7096 1563 41471 0,'-13'2'1840'0,"7"-2"368"0,2 0-1760 0,2 0-448 15,2 0 0-15,0 0 0 0,0 0 1200 0,0 0 144 16,0 0 48-16,6-2 0 0,-6 2-208 0,6-1-32 16,-6 1-16-16,0 0 0 0,0 0-720 0,0 0-144 15,0 0-16-15,0 0-16 0,77 17-240 0,-77-17 0 16,0 0 0-16,0 0 0 15,0 0-416-15,84 9-176 0,-84-9-48 0,0 0 0 16,0 0-816-16,0 0-160 0,83 2-48 0,-83-2-18528 16</inkml:trace>
  <inkml:trace contextRef="#ctx0" brushRef="#br0" timeOffset="58383.04">7158 1804 35007 0,'-25'15'1552'0,"16"-9"320"0,1 3-1488 0,3-3-384 0,1-3 0 0,2-3 0 15,2 4 1328-15,0 2 192 0,0 0 32 0,0-6 16 16,0 0-416-16,0 0-64 0,0 0-32 0,0 0 0 16,83 33-752-16,-83-33-160 0,0 0-16 0,90-9-128 31,-90 9-240-31,73-11-144 0,-73 11-48 0,87-23-12608 0,-87 23-2512 0</inkml:trace>
  <inkml:trace contextRef="#ctx0" brushRef="#br0" timeOffset="58769.7">8022 1547 35007 0,'-9'-6'1552'0,"5"2"320"0,-2 2-1488 0,3 2-384 0,-1-3 0 0,2 1 0 15,2 2 1568-15,-4-2 240 0,1 0 48 0,-3-4 16 16,0 2-528-16,1-3-96 0,-5 5-32 0,6-4 0 0,-5 1-576 0,3 1-112 16,-3 0-16-16,0 2-16 0,-1 2-256 0,5 2-48 15,-5 2-16-15,3 2 0 0,-1 3-176 0,-1-3 0 16,-1 7-160-16,1-2 160 0,0 4-304 0,-1 4 48 15,1 0 0-15,3 3 0 0,-3 3-48 0,3-1 0 16,2 4 0-16,1 1 0 0,3-29-48 0,-2 50-16 16,2-50 0-16,5 47 0 15,-5-47-208-15,0 0-64 0,0 0 0 0,0 0 0 16,0 0-80-16,0 0-32 0,0 0 0 0,62 44 0 16,-62-44-80-16,0 0 0 0,30-21-16 0,-30 21 0 0,25-26 672 0,-12 10 176 15,2 1 0-15,-2 0 0 0,-2 2 496 0,-11 13 128 0,29-20 16 16,-29 20 16-16,0 0 176 0,30-25 16 0,-30 25 16 0,0 0 0 15,0 0 192-15,0 0 32 0,0 0 16 0,0 0 0 16,0 0-144-16,0 0-16 0,0 0-16 0,0 0 0 16,71 38-480-16,-71-38-80 0,0 0-32 0,0 0 0 15,0 0-496-15,34 64-96 0,-34-64-32 0,0 0 0 32,0 0-480-32,0 0-80 0,17 49-32 0,-17-49-13344 0,0 0-2672 0</inkml:trace>
  <inkml:trace contextRef="#ctx0" brushRef="#br0" timeOffset="59020.39">8485 1565 37775 0,'0'0'1664'0,"0"0"368"0,0 0-1632 0,0 0-400 0,0 0 0 0,0 0 0 0,0 0 896 0,0 0 112 0,0 0 16 0,0 0 0 0,0 0-432 0,0 0-80 0,0 0 0 0,47 57-16 0,-47-57-1328 0,0 0-256 0,0 0-48 0,41 67-16 0</inkml:trace>
  <inkml:trace contextRef="#ctx0" brushRef="#br0" timeOffset="59101.57">8678 2016 26719 0,'-9'10'2368'0,"9"-10"-1888"16,-12 13-480-16,12-13 0 0,-7 11 3584 0,7-11 640 0,0 0 112 0,-8 21 16 15,-1-2-2096-15,0 3-416 16,-6 8-96-16,1 4-16 16,-1 4-1728-16,0-1-336 0,2-1-80 0,-2 5-20784 0</inkml:trace>
  <inkml:trace contextRef="#ctx0" brushRef="#br0" timeOffset="60059.6">5786 3291 24879 0,'-2'-2'2208'0,"2"2"-1760"0,0-4-448 0,0 4 0 0,0 0 2688 0,0-2 464 0,2-2 96 0,2-1 16 0,1-3-1072 0,8 2-208 0,-1-3-32 0,-12 9-16 0,0 0-928 0,62-30-192 0,-62 30-48 0,58-24 0 0,-58 24-464 0,71-31-112 0,-71 31 0 0,72-35-16 0,-72 35-752 0,73-40-128 0,-35 16-48 0,3 1-19392 0</inkml:trace>
  <inkml:trace contextRef="#ctx0" brushRef="#br0" timeOffset="60066.34">6053 2847 31327 0,'-10'6'1392'0,"3"-3"272"0,1-1-1328 0,4 0-336 0,0 0 0 0,2 2 0 0,0-4 1856 0,2 5 320 0,0 5 48 0,2 5 16 0,2 7-1152 0,3 7-240 0,4 6-32 0,-2 3-16 0,4-1-400 0,-1 3-80 0,-14-40 0 0,33 81-16 0,-14-40-304 0,-4 2 0 0,4 1 128 0,-19-44-128 0,38 75-592 0,-38-75-176 0</inkml:trace>
  <inkml:trace contextRef="#ctx0" brushRef="#br0" timeOffset="60073.34">6491 2986 41471 0,'-6'0'1840'0,"2"-4"368"0,0 2-1760 0,4 1-448 0,4 1 0 0,-4-2 0 0,4 2 784 0,2-6 80 0,5 2 16 0,-11 4 0 0,0 0 112 0,60-34 32 0,-60 34 0 0,60-24 0 0,-60 24-752 0,70-28-144 0,-70 28-128 0,67-25 192 0,-67 25-448 0,59-22-64 0,-59 22-32 0,0 0 0 0,71-21-800 0,-71 21-144 0,0 0-48 0,0 0-18368 0</inkml:trace>
  <inkml:trace contextRef="#ctx0" brushRef="#br0" timeOffset="60240.73">6712 2674 28559 0,'-11'0'1264'0,"7"-4"272"0,-1 2-1232 0,-3 1-304 0,6 1 0 0,2 0 0 0,-3 0 2784 0,-1 0 496 0,2 1 112 0,-4 5 0 0,2-4-1680 0,4 6-352 0,-3 7-64 0,6 0-16 0,-1 7-656 0,6 3-144 0,-2 3-32 0,3 6 0 0,-3-4-128 0,1 7-16 0,1 1-16 0,-1 3 0 0,2 2-288 0,3-1 0 0,1 1 0 0,-4-7 0 0,-9-36-768 0,25 65-224 0,-25-65-32 0,28 57-19328 0</inkml:trace>
  <inkml:trace contextRef="#ctx0" brushRef="#br0" timeOffset="60586.75">7092 2926 6447 0,'-11'-8'576'0,"3"5"-576"0,6-3 0 0,-1 0 0 16,3 3 7632-16,0-3 1424 0,0 2 288 0,0-5 48 15,3-10-6544-15,3-5-1312 0,3-5-256 0,1-1-48 16,1-2-800-16,2 4-176 0,2 2-16 0,0 1-16 16,2 7-592-16,-6-1-112 0,3 4-32 0,1 2 0 15,-6 3-160-15,0 5-32 0,-3-3-16 0,-2 6 0 16,1 2 288-16,-5 0 64 0,4 0 16 0,-4 0 0 0,0 2 352 0,0 0 0 15,0 4 0-15,0-1 0 0,0 3 416 0,0 3 0 16,2-2 0-16,-2 3 0 0,4-1 32 0,-4 4 0 16,2 10 0-16,0-1 0 0,3 0-64 0,-1 8 0 15,2 8 0-15,3 5 0 0,-3-2-64 0,3 10-32 16,2 12 0-16,6 3 0 0,0 5-128 0,0 3-32 16,2-5 0-16,-4-3 0 0,0-16 0 0,-6-3-128 15,3 4 192-15,1-1-64 0,-4-3-128 0,4 4 0 16,-5-10 0-16,-8-43 128 15,19 75-464-15,-19-75-112 0,13 51 0 0,-13-51-16 16,0 0-224-16,5 41-32 0,-5-41-16 0,0 0-18448 0</inkml:trace>
  <inkml:trace contextRef="#ctx0" brushRef="#br0" timeOffset="60828.85">7312 2714 19343 0,'-4'-25'1728'0,"4"14"-1392"0,0 0-336 0,0 1 0 0,0 5 4112 0,0 3 752 0,0-2 160 0,0-2 32 0,6-1-2400 0,1-5-480 0,3 3-80 0,-10 9-32 0,0 0-1104 0,0 0-240 0,73-19-32 0,-73 19-16 0,0 0-304 0,0 0-64 0,86 21-16 0,-86-21 0 0,0 0-288 0,57 51 0 0,-57-51 0 0,0 0 0 0,39 65 0 0,-39-65-256 0,10 70 32 0,-9-32 0 0,-2-5-80 0,-3-4-16 0,2-5 0 0,-6 4 0 0,-1 6-96 0,-6 0-32 0,0 2 0 0,-4 1 0 0,-1 1-384 0,-3-10-96 0,8-7-16 0,0-3-18080 0</inkml:trace>
  <inkml:trace contextRef="#ctx0" brushRef="#br0" timeOffset="61223.51">8173 2830 31327 0,'0'-2'2784'16,"-4"2"-2224"-16,4-4-560 0,0 4 0 15,0 0 2432-15,0 0 368 0,0 0 80 0,0-1 0 16,0 1-928-16,4-4-192 0,-4 4-32 0,0 0-16 15,3 4-1248-15,-3-4-240 0,0 0-48 0,0 0-16 16,0 0-880-16,0 0-176 0</inkml:trace>
  <inkml:trace contextRef="#ctx0" brushRef="#br0" timeOffset="61391.41">8317 3195 38703 0,'-9'9'1712'0,"3"-5"352"0,1 0-1648 0,1 1-416 16,4-5 0-16,-4 2 0 0,2-2 1392 0,2 2 192 15,-4 4 32-15,-1-5 16 0,-1 3 80 0,2 2 16 16,1-2 0-16,1 5 0 0,-2-3-1328 0,-2 7-256 16,3-4-144-16,-1 1 160 15,2 5-752-15,-2 0-160 0,-1 5-16 0,-3 7-16 16,2-3-480-16,-3-1-80 0,0 1-32 0,-1-3 0 16,3-2-608-16,-3 1-112 0</inkml:trace>
  <inkml:trace contextRef="#ctx0" brushRef="#br0" timeOffset="61741.24">8768 3035 41471 0,'-3'-9'1840'0,"1"3"368"16,2 0-1760-16,0 2-448 0,0-1 0 0,0 1 0 15,0 0 1152-15,0-1 128 0,2-7 48 0,1-1 0 0,1-2-112 0,2 6 0 16,-3-1-16-16,3 5 0 0,-6 5-560 0,0 0-128 16,0 0 0-16,0 0-16 0,0 0-256 0,58 52-48 15,-58-52-16-15,34 61 0 0,-34-61-176 0,40 67 192 16,-40-67-192-16,41 72 192 0,-41-72-192 0,36 58 160 16,-36-58-160-16,0 0 160 0,47 66-16 0,-47-66 0 15,0 0 0-15,0 0 0 0,0 0 64 0,0 0 16 16,75 3 0-16,-75-3 0 0,30-32 16 0,-21 12 0 15,6-3 0-15,-2-11 0 0,4-9-240 0,2-11 144 16,0-1-144-16,4-9 128 0,1-7-128 0,4-6-144 16,-3 4 144-16,3 1-208 15,-4 6-880-15,1 8-160 0,-1 9-32 0,-1 6-22160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39:33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22371 8795 6447 0,'0'0'576'0,"-4"-4"-576"0,2 2 0 15,2 2 0-15,-2-2 1104 0,0 0 112 0,-2-1 32 0,3-5 0 0,-9-1 528 0,1-1 96 0,1-1 32 0,1 0 0 0,-3 1 80 0,3 1 0 0,1 0 16 0,-3 3 0 0,3-3 80 0,1 3 16 0,1-2 0 0,-2 3 0 0,-1-1-352 0,5 1-64 0,-2 1-16 0,-2 0 0 0,3 2-720 0,1-3-160 0,0 3-16 0,2 0-16 0,0 2-208 0,0 0-32 0,0 0-16 0,4 0 0 0,-1 0-48 0,3 4 0 0,0 1 0 0,1 1 0 0,4-1-96 0,-1 1-32 0,3 3 0 0,-4-1 0 0,6 1 0 0,-3-3-16 0,1 3 0 0,-2-3 0 0,2-2-48 0,0 1 0 0,-1-1 0 0,3 0 0 0,-2-2-32 0,2 2-16 0,-2-3 0 0,2 3 0 0,-15-4-16 0,0 0-16 16,0 0 0-16,0 0 0 0,83 0 0 0,-83 0 0 16,0 0 0-16,0 0 0 0,0 0-48 0,94-11 0 15,-94 11 0-15,0 0 0 0,0 0 0 0,0 0-128 16,92-4 192-16,-92 4-64 0,0 0-128 0,0 0 192 16,0 0-192-16,92 0 192 0,-92 0-64 0,0 0 0 15,0 0 0-15,0 0 0 0,96 4-128 0,-96-4 160 16,0 0-160-16,0 0 160 0,81-17-160 0,-81 17 192 15,0 0-192-15,64-21 192 0,-64 21-32 0,0 0 0 16,71-22 0-16,-71 22 0 0,0 0-16 0,68-21 0 0,-46 12 0 16,-1-1 0-16,1 1-144 0,-5 0 192 0,6 3-192 0,-4-3 192 15,-19 9-192-15,0 0 128 0,0 0-128 0,80-17 128 16,-80 17-128-16,0 0 0 0,0 0 0 0,89 13 0 16,-89-13 0-16,0 0 0 0,0 0 0 0,0 0 0 15,90 19 0-15,-90-19 0 0,0 0 128 0,0 0-128 16,0 0 0-16,83 5 0 0,-83-5 0 0,0 0 0 15,0 0 0-15,0 0 128 0,101 25-128 0,-101-25 0 16,0 0 0-16,0 0 0 0,0 0 0 0,0 0 0 16,100 9 0-16,-89-5 128 0,2-4-128 0,0 0 0 15,2 0 0-15,-15 0 0 0,0 0 128 0,0 0-128 16,0 0 0-16,0 0 0 0,89 11 0 0,-72-13 0 16,-6 2 0-16,-11 0 128 0,0 0-128 0,0 0 0 15,0 0 128-15,0 0-128 0,81-9 128 0,-72 9-128 16,6 0 128-16,-6 0-128 0,5 0 0 0,-3 0 128 15,2 0-128-15,-4-4 0 0,3 2 0 0,-12 2 0 0,0 0 0 0,0 0 0 16,0 0 128-16,0 0-128 0,90 10 0 0,-90-10 0 16,0 0 0-16,0 0 0 0,0 0 0 0,0 0 0 15,86 1 0-15,-71-2 0 0,-5 1 0 0,3 0 0 16,-4 0 128-16,3-4-128 0,1 4 0 0,-4 0 0 16,-1 0 0-16,-1 0 0 0,3 0 0 0,-1 0 0 15,-3-4 0-15,3 2 0 0,-5 2 0 0,3 0 0 16,1-7 0-16,-2 5 0 0,-1 2 0 0,-1-4 0 15,2 4 0-15,-1-2 0 0,3 0 0 0,-3 0 0 16,-1-1 0-16,2 1 0 0,-3 2 0 0,-1-2 0 16,2 2 0-16,-2 0 0 0,0 0-272 0,-2 2-48 0,2 3 0 0,2-1 0 31,-4 2-880-31,0 3-176 0,0 6-32 0,0-2-13696 0,1 4-2752 0</inkml:trace>
  <inkml:trace contextRef="#ctx0" brushRef="#br0" timeOffset="6544.54">22389 6974 23039 0,'0'5'2048'0,"0"-1"-1648"0,0-2-400 0,0-4 0 0,0 2 2032 0,0 0 320 0,0 2 64 0,2 2 16 0,2 2 0 0,-4-1 16 0,4 3 0 0,1-5 0 0,-1 3-1632 0,2 3-336 0,0 1-64 0,-3-3-16 0,3 3-32 0,0 3-16 0,1 6 0 0,1-4 0 0,-8-15-16 0,0 0 0 0,0 0 0 0,37 73 0 0,-31-54-80 0,1 0 0 0,-5 3-16 0,2 3 0 0,0 3-112 0,-4 0-128 0,2 4 176 0,-2 0-176 0,-2-4 0 0,2-2 0 0,0 1 0 0,0-9 0 0,-4 3 0 0,4-2 0 0,-4 0 0 0,2-4 0 0,2-2-384 0,-3-6-48 0,3 1 0 0,-2-8 0 0,2 2-112 0,-2-4-32 0,0-6 0 0,2-1 0 0,-4-2 176 0,2-8 16 0,2-4 16 0,0-3 0 0,0-8 64 0,6 0 16 0,-2-3 0 0,1 3 0 0,1 0 160 0,3 0 128 0,1 1-192 0,-1 4 192 0,1 1 0 16,5 4 0-16,-6 1 160 0,2 6-32 0,2 0 240 0,1 8 48 0,-3 1 16 0,2 7 0 0,-4 1 0 0,-9 0 0 16,0 0 0-16,0 0 0 0,0 0 816 0,0 0 160 15,53 60 48-15,-47-49 0 16,-3 2-1648-16,-3-13-320 0,12 40-64 0,-9-18 0 0,-1 3 784 0,2-5 176 15,0 7 16-15,1-1 16 0,-1 2-128 0,-4 0-32 16,2-9 0-16,2 0 0 0,-4 5-256 0,4-5 0 16,1 6 128-16,-3-9-128 0,2 1 0 0,2-3 0 15,1-3 0-15,-1-6 0 0,-1-1-256 0,3-2-48 16,1-2-16-16,3-2 0 16,-3-7-464-16,0-2-112 0,3-3 0 0,1-4-16 15,0-7 32-15,-2-3 16 0,2 0 0 0,2-2 0 16,-3 1-1248-16,1 1-240 0,0 0-48 0,-4 2-13312 0</inkml:trace>
  <inkml:trace contextRef="#ctx0" brushRef="#br0" timeOffset="7463.58">23025 7137 911 0,'0'0'0'0,"0"0"0"0,0 0 0 0,3 0 0 15,-3 0 2096-15,0 0 336 0,0 0 64 0,2 0 0 16,2 0 1344-16,0-3 256 0,-2 3 48 0,1 0 16 15,-1 3-656-15,0-1-128 0,0 2-32 0,2 3 0 16,-4 1-1600-16,2 1-320 0,1 6-64 0,-3 2-16 0,4-2-448 0,-4 4-80 16,0 2-32-16,0 1 0 0,2 3-128 0,2 3-16 15,-4 6-16-15,4-6 0 0,-4 2-256 0,2-9-48 16,1-4-16-16,1 0 0 0,-2 0-128 0,4-6-32 16,1 2 0-16,-1-7 0 0,-1-3-144 0,3-1 0 15,1-4 0-15,-1-3 0 0,-1-3 0 0,3-3-192 16,-1-4 32-16,-3-4 16 15,5-5-304-15,2-3-64 0,0 1-16 0,-3-2 0 16,1 0-112-16,2-2 0 0,-2-2-16 0,3 2 0 16,-5 1 80-16,0 1 32 0,1 4 0 0,-5 1 0 0,-1 3 208 0,2 5 32 15,-6-1 16-15,2 7 0 0,-2 0 288 0,0 3-128 0,0 6 128 0,-2 0 0 16,2 2 0-16,-6 4 192 0,4 3 0 0,0 4 0 16,-1-2 256-16,1 6 32 0,2-2 16 0,0 4 0 15,0 0 0-15,2 2 0 0,1-3 0 0,-3 3 0 16,4 2-48-16,2-3-16 0,-4 3 0 0,1-4 0 15,3-4-128-15,2-2-32 0,-3 2 0 0,-5-15 0 16,0 0-272-16,0 0 0 0,0 0 0 0,0 0 0 31,0 0-368-31,0 0-176 0,0 0-32 0,81 0-16 16,-72-10-368-16,3-5-64 0,1-1 0 0,-4-3-16 0,3-6-1328 16,1-1-272-16,-2 2-48 0,2-3-16 0,-3 1-1232 0,-1 1-240 15,-3 3-48-15,3-1-16 0,-5 5 2400 0,1 3 496 16,-1 0 80-16,2 3 32 0,-4 3 3184 0,-1 3 640 0,5 4 128 0,-6 0 32 15,0 4 1136-15,0 2 224 0,2 0 48 0,-2 3 16 16,0 1-2176-16,0 3-432 0,0 0-96 0,0 3 0 0,0 3-576 0,0-4-96 16,-2 2-32-16,2 0 0 0,0-2-256 0,0 4-48 15,-4 0-16-15,4-2 0 0,0-4-256 0,-2 2-48 16,2-3-16-16,0 1 0 0,0-2-128 0,0 1 0 16,2-3 0-16,-2-1 0 15,4-1-512-15,-2-1-16 0,2-2-16 0,-4 2 0 16,4-8-224-16,1 2-32 0,-1-5-16 0,-2-1 0 15,5-1 208-15,-1-3 32 0,0 1 16 0,-1-4 0 0,5 2 320 0,-3-2 64 16,3 2 16-16,-5 2 0 0,5 1 368 0,-1-1 80 16,-3 7 16-16,3-2 0 0,-5 3 224 0,3-1 48 15,1 2 16-15,-3 0 0 0,1 2-32 0,2 0-16 16,-3 4 0-16,-3 0 0 0,0-2-128 0,4-1-32 0,-6 1 0 16,1 2 0-16,3-4-192 0,0 2-32 15,-4 0-16-15,2 0 0 0,2-2-144 0,-1 0 0 0,-1 0 0 0,2-2-176 31,0 2-400-31,-2-2-64 0,1 2-32 0,1-2 0 16,2 2 0-16,-4-4 0 0,1 4 0 0,1-2 0 0,2 2 336 0,-2 2 64 0,-2 2 16 0,1 0 0 16,1 3 256-16,2 1 0 0,-6-8 176 0,0 0-176 15,0 0 512-15,0 0-16 0,30 58 0 0,-30-58 0 16,0 0-64-16,0 0-16 0,0 0 0 0,0 0 0 16,0 0-160-16,0 0-16 0,0 0-16 0,62 58 0 15,-62-58-224-15,0 0 0 0,0 0 0 0,0 0 0 16,0 0 0-16,0 0-288 0,0 0 32 0,0 0 16 15,0 0-304-15,0 0-64 16,0 0-16-16,0 0 0 0,0 0-1168 0,19-13-256 0</inkml:trace>
  <inkml:trace contextRef="#ctx0" brushRef="#br0" timeOffset="7898.02">24256 6726 28559 0,'-6'-2'1264'0,"0"2"272"0,-1 0-1232 0,5 0-304 0,-2-4 0 0,2 4 0 0,0 0 2576 0,1 0 464 0,-5-2 96 0,-4 2 0 0,3-2-1696 0,-2 1-352 0,-1 1-64 0,-1-6 0 0,1 4-688 0,1 0-128 0,3 2-16 0,-3 0-16 0,3 0-176 0,-3-4 0 0,2 8 0 0,1-4 0 0,0 2-400 0,1 2-16 0,1 3 0 0,-2 1 0 0,2-1 16 0,-1 3 0 0,1 5 0 0,-2-4 0 0,-1 6 144 0,1-2 48 0,4 0 0 0,-1 4 0 0,-1 3 80 0,2 8 128 0,2 4-208 0,-4 4 80 0,4 1 128 0,0 5 0 0,0 1 0 0,0-2 0 0,0-2 288 0,4 4 32 0,2 8 16 0,-3 1 0 16,-3-9 176-16,6 2 48 0,-4 2 0 0,0 4 0 15,3 0 80-15,1-8 32 0,-2 0 0 0,1-6 0 16,-5-39-96-16,10 58 0 0,-10-58-16 0,0 0 0 16,21 59-160-16,-21-59-16 0,0 0-16 0,0 0 0 0,0 0-240 0,0 0-128 15,0 0 128-15,0 0-128 0,84 0 0 16,-73-12 0-16,3-1-192 0,1-2 64 16,3-9-704-16,1 1-128 0,-4 3-16 0,-2-5-12912 15,2 3-2560-15</inkml:trace>
  <inkml:trace contextRef="#ctx0" brushRef="#br0" timeOffset="8233.28">24481 7149 24879 0,'-2'-2'1088'0,"-2"-2"256"0,4 2-1088 0,-3 0-256 16,3 2 0-16,-2 0 0 0,2 0 3328 0,0 2 624 16,0 0 112-16,-4 4 32 0,4 5-2208 0,4 2-432 15,-4 4-96-15,2 4-16 0,-2-21-320 0,7 48-64 0,-7-48 0 0,8 61-16 16,-8-61-192-16,9 52-48 0,-9-52 0 0,13 49 0 15,-13-49-336-15,0 0-80 0,0 0-16 0,0 0 0 16,38 56-272-16,-38-56 0 0,0 0 0 0,0 0 0 16,0 0-352-16,58-31-32 0,-43 12 0 0,-5-2 0 31,-1-3-224-31,0-5-48 0,1 1-16 0,-5-2 0 16,5 2-32-16,-6 0-16 0,1 3 0 0,-5 1 0 15,0 1 144-15,-5 5 48 0,1-1 0 0,-6 4 0 0,-1 4 240 0,-2 1 48 0,0 3 16 0,-2 1 0 16,0 4 224-16,0 2 0 0,-4 2 0 0,6 2 0 15,1-1 144-15,-3 3-144 0,6-2 0 0,2 2 144 16,1-3-144-16,0-1 0 0,1 2-192 0,1-4 192 16,4 0-528-16,0-4 16 0,2-1 0 0,1-5-17728 15</inkml:trace>
  <inkml:trace contextRef="#ctx0" brushRef="#br0" timeOffset="8567.15">24754 6671 26719 0,'-4'-5'1184'0,"4"1"240"0,-4 0-1136 0,4 2-288 16,0-2 0-16,0 4 0 0,4-5 3008 0,-4 1 560 16,4-2 96-16,1-7 32 0,1 2-1856 0,3-6-368 15,4 6-80-15,-3-4-16 0,5 5-624 0,-4 3-128 16,2 1-32-16,-13 6 0 0,0 0-336 0,0 0-80 16,0 0-16-16,0 0 0 0,83 34-160 0,-83-34 0 15,0 0 0-15,32 66 128 0,-32-66-128 0,19 64 160 16,-14-17-160-16,1 5 160 0,2 7-160 0,-3 3 192 15,-3 5-192-15,0-1 192 0,-2-2 0 0,-2-10 16 16,0-1 0-16,2-2 0 0,-4-2 224 0,3-6 32 0,1-6 16 0,-4 1 0 16,0-2-48-16,2-2-16 0,-2-2 0 0,-1-4 0 15,1 2-64-15,-2-6-16 0,-1-1 0 0,-1-3 0 16,-1-1-128-16,-1 0-16 0,-3-8-16 0,2 2 0 16,-2-3-176-16,-2-1 0 0,-4-3 0 0,4-2 128 31,-4 1-512-31,-3-1-96 0,3 2-32 0,-2 3 0 0,-1-3-1024 0,1 3-224 15,-2 6-32-15,7 0-19760 0</inkml:trace>
  <inkml:trace contextRef="#ctx0" brushRef="#br0" timeOffset="53936.89">30593 5600 3679 0,'13'-22'320'0,"-8"10"-320"0,5-1 0 0,-6 4 0 0,1 3 2912 0,-5 2 512 0,6 2 96 0,-2-5 32 0,5-2 640 0,0 1 128 0,-1-1 32 0,-1 5 0 0,-7 4-1600 0,0 0-304 0,0 0-64 0,0 0-16 0,0 0-1280 0,30 66-256 0,-30-66-48 0,8 64-16 0,-8-64-64 0,7 84-32 0,-3-33 0 0,0 0 0 0,-2-1-224 0,2 10-64 0,-1 14 0 0,-1 16 0 0,6 11-96 0,-3 14-32 0,1-2 0 0,-2 0 0 0,-2-12-80 0,1 19-32 0,1 23 0 0,2 8 0 0,-6-7-144 0,4 5 192 0,1-1-192 0,-5-5 192 0,2-2-192 0,0-11 0 0,4-6 0 0,-4-12 0 0,1-6 0 0,-3 4 0 0,4 13 0 0,2-7 0 0,-1-1 0 0,-1-10 0 0,2-11 0 0,-1 6 0 15,3-1 0-15,-6-3 0 0,5-4 0 0,-5-9 0 16,6-10 0-16,-3-3 0 0,-1-3 0 0,2-3 0 16,-1 4 0-16,5-6-176 0,-5-2 176 0,5-4-192 15,-1-1-112-15,1-4-16 0,-10-51-16 0,22 94 0 16,-22-94-240-16,15 78-64 0,-15-78 0 0,11 70 0 16,-11-70 144-16,10 68 32 0,-10-68 0 0,7 58 0 15,-7-58-64-15,0 58-16 0,0-58 0 0,2 49 0 16,-2-49-160-16,0 41-16 0,0-41-16 0,0 0 0 15,0 0-1632-15,0 0-320 0</inkml:trace>
  <inkml:trace contextRef="#ctx0" brushRef="#br0" timeOffset="54988.97">30827 5395 16575 0,'-5'-2'1472'0,"-3"2"-1168"0,6 0-304 0,2 0 0 0,-3 0 1984 0,3-3 320 0,-6 1 80 0,-3-2 16 0,1-2 976 0,1-1 192 0,3-1 32 0,-2 5 16 0,6-5-2112 0,2 2-416 0,2 5-96 0,0-3-16 0,3 4-336 0,6-6-80 0,-13 6-16 0,0 0 0 0,0 0-96 0,83 6-32 0,-83-6 0 0,77 9 0 0,-77-9 0 0,105 10 0 0,-105-10 0 0,124 11 0 0,-52-4-96 0,-1 1 0 0,2 1-16 0,4 1 0 0,-5 3-176 0,-4-4-128 0,-68-9 144 0,135 23-144 0,-135-23 0 0,133 17 0 0,-65-10 0 0,-6-1 0 0,-62-6 0 0,120 9 0 16,-120-9 0-16,102 6 0 0,-102-6 0 0,75 6 0 16,-75-6 0-16,0 0 0 0,77 7 0 0,-77-7 0 15,0 0 0-15,0 0 0 0,0 0 0 0,0 0 0 16,69 8 0-16,-61-7 0 0,-2 1 0 0,-3 2 128 15,-1-2-128-15,2 0 0 0,-4 3 0 0,2-5 0 16,-2 4 128-16,0 2-128 0,0-4 0 0,-2 5 128 16,2-1-128-16,0-2 0 0,-4 1 128 0,2 5-128 15,2-5 0-15,-3 5 0 0,-1 1 0 0,2 0 128 0,-2 1-128 0,4-12 0 16,-4 30 0-16,4-30 0 0,-5 37 0 0,5-37 0 16,-6 49 0-16,2-17 0 0,1 11 0 0,3-43 0 15,-2 66 0-15,2-66 0 0,-6 88 0 0,6-22 0 16,0 9 0-16,0 10 0 0,0-2 0 0,-4 3 0 15,4 0 192-15,0 5-64 0,0 8-128 0,0 8 192 16,4 8 32-16,-4 0 0 0,6-3 0 0,-6-1 0 16,0-11 16-16,2 9 0 0,1 13 0 0,1 6 0 15,2 1 16-15,-2-3 0 0,-3-5 0 0,7-1 0 16,-6-13-64-16,5 6-16 0,3 7 0 0,1-3 0 16,-2-8-48-16,1-12 0 0,-5-5 0 0,5 12 0 15,3 12-128-15,2-1 192 0,-6-10-192 0,3-7 192 16,-3-12-192-16,-1-3 0 0,1-2 0 0,-1 0 128 0,1-1-128 0,0-1 0 15,5-4 0-15,-5-3 0 0,0-8 0 0,-3-8 0 16,-6-56 0-16,9 94 0 0,-5-43 0 0,-2 3 0 16,2 3 128-16,0-1-128 0,1 0 0 0,-5-56 0 15,6 96 0-15,-6-96 0 0,4 85 0 0,-4-85 0 16,0 73 0-16,0-73 0 0,-4 62 0 0,4-62 0 16,-4 51 0-16,4-51 0 0,-6 49 0 0,6-49 0 15,-9 34 0-15,9-34 0 0,0 0 0 0,-15 26-176 16,15-26 176-16,-15 7-128 0,15-7 128 0,-19 0 0 15,6 0 0-15,-2-7 128 0,0 5-128 0,-4-7 128 16,4-1-128-16,-4-1 128 0,0 2-128 0,-1-1 0 16,-5-7-128-16,-7 2 128 0,2-4-240 0,-7 1 48 15,-3-3 0-15,-1 0 0 0,2 3-32 0,-10-1 0 0,2 2 0 0,0 4 0 16,-2 1 0-16,-4 3 0 0,-5 1 0 0,0 5 0 16,1-3 64-16,-1 0 16 0,0 3 0 0,0 3 0 15,1 0 144-15,5 2-128 0,3-1 128 0,0 1-128 16,-4 2 128-16,2-2-128 0,-1 2 128 0,3-1-128 15,4-1-32-15,4 2 0 0,3-4 0 0,8 0 0 16,2 0-160-16,7-4-16 0,2 2-16 0,4-1 0 31,6 3-272-31,-1-6-48 0,10 2-16 0,0-1 0 0,2-3-400 0,6-1-64 0</inkml:trace>
  <inkml:trace contextRef="#ctx0" brushRef="#br0" timeOffset="56609.12">28963 9936 29487 0,'4'0'2624'0,"-2"-2"-2112"0,2-2-512 0,-4 2 0 0,0-2 1904 0,1-1 272 0,3-3 48 0,6-3 16 0,-1-10-800 0,0-1-160 0,3-7-16 0,5-1-16 0,-6-3-656 0,4-3-128 0,2 0-16 0,-6 2-16 0,2 4-272 0,-3 0-160 0,-1 4 192 0,0 1-192 0,-3 1 0 0,-4 5 0 0,2 6 0 0,0 2 0 0,-4 3 0 0,0 3 0 0,0 5 0 0,0-4 0 0,0 8 0 0,-4-4 0 0,2 9 0 0,0 0 0 0,0 6 0 0,2 6 0 0,-4 5 0 0,2 4 0 0,2 4 0 0,2 4 0 0,2-4 128 0,-2 13-128 0,6 11 144 0,-3 12-16 0,8 7-128 0,-3 7 192 16,1-3-32-16,2-4-16 0,-7-4 0 0,3-1 0 16,-3 1 48-16,-2-5 16 0,1-14 0 0,-1-3 0 15,-4 1 0-15,2-3 0 0,2-4 0 0,-4-5 0 16,0-40-80-16,5 62-128 0,-5-62 176 0,0 0-176 15,4 58 0-15,-4-58 0 0,0 0 0 0,0 0 0 16,-4 11-320 0,2-16-192-16,-1-1-16 0,-3-7-16 0,-3-2-336 0,3-4-64 0,-3-1-16 0,-1-5 0 15,-3-7-1840-15,2 2-368 0</inkml:trace>
  <inkml:trace contextRef="#ctx0" brushRef="#br0" timeOffset="56876.44">28901 9329 6447 0,'4'-6'576'0,"2"-2"-576"16,-3 7 0-16,-1-3 0 0,6 4 3968 0,-3 0 672 16,-5 0 144-16,0 0 16 0,62-12-672 0,-62 12-144 15,87 6-16-15,-87-6-16 0,86 25-2256 0,-86-25-448 16,79 39-96-16,-79-39 0 0,0 0-544 0,90 58-96 0,-90-58-32 0,0 0 0 16,68 51-240-16,-68-51-48 15,0 0-16-15,0 0 0 0,56 62-176 0,-56-62 0 0,0 0 0 0,6 47 128 16,-12-26-128-16,-7-3 0 0,-2 7 0 0,0-1 0 15,-4-1 0-15,1 1 0 16,-5 1 128-16,-1-1-128 0,-6 4 0 0,-2-3 0 0,-2-1 0 0,0-3 0 16,4-4 0-16,2-8 0 0,3-1-224 0,5-5 80 31,3 1-352-31,5-4-64 0,3 0-16 0,2-5-12192 0,5 1-2448 0</inkml:trace>
  <inkml:trace contextRef="#ctx0" brushRef="#br0" timeOffset="59600.13">30117 10076 18431 0,'-6'6'1632'0,"1"-4"-1312"0,1 0-320 0,0-2 0 16,2 0 3232-16,-1 0 576 0,-7 2 112 0,-5 2 32 0,0-4-1136 0,2-4-240 0,2 0-32 0,7 2-16 0,-2-5-1120 0,6-1-240 0,2 1-32 0,4-1-16 0,1 4-288 0,3 4-64 0,5 0-16 0,0 0 0 0,-15 0-352 0,0 0-64 0,0 0-16 0,105 0 0 0,-105 0-80 0,0 0-32 0,109 0 0 0,-109 0 0 0,0 0-208 0,98-13 144 0,-98 13-144 0,71-15 128 0,-71 15-128 0,68-24 0 0,-38 14 0 0,-4 3 0 0,-1-1 0 0,-5 1 0 0,-1 1 0 0,-6 0 0 15,-1 3-592-15,-3 1 0 0,-3 0 0 0,-3 0 0 16,1 2-272-16,-4 0-48 0,0-4-16 0,-4 2 0 0,4 1-144 0,-3-1-16 0,1-4-16 16,-2-1-17792-16</inkml:trace>
  <inkml:trace contextRef="#ctx0" brushRef="#br0" timeOffset="59861.96">30343 9687 11967 0,'-6'-1'1072'0,"2"-1"-864"15,2 2-208-15,2 0 0 0,0 0 3344 0,0-4 624 16,0 2 128-16,0-4 32 16,2 3-288-16,8-5-64 0,-1 3-16 0,10 1 0 0,0 2-2240 0,-19 2-448 15,0 0-96-15,82 6-16 0,-82-6-192 0,0 0-32 16,96 37-16-16,-96-37 0 0,0 0-448 0,90 47-80 16,-90-47-32-16,0 0 0 0,0 0-160 0,87 73 0 15,-87-73 0-15,0 0 0 0,0 0 0 0,24 74 0 16,-28-50 0-16,-1 8 0 0,-8-2-240 0,-2 6 32 15,-4 3 0-15,-2 1 0 0,-3-1-160 0,-3 3-16 16,3-5-16-16,0-1 0 16,-1-2-128-16,1-2-32 0,-1 1 0 0,3-4 0 15,1 1-192-15,2-8-32 0,4 3-16 0,2-10-17376 0</inkml:trace>
  <inkml:trace contextRef="#ctx0" brushRef="#br0" timeOffset="60801.71">28420 11749 27647 0,'-6'-4'2448'0,"3"2"-1952"0,3-1-496 0,-4-1 0 0,2 2 2480 0,2 0 400 0,-4-4 64 0,-5 5 32 0,3-3-1248 0,1 4-240 0,5 13-48 0,5 8-16 0,1 9-768 0,3 7-144 0,1 12-48 0,3 8 0 0,-2 1 0 0,2 4 0 0,-3 9 0 0,-1-3 0 0,2-4-176 0,3-2-32 0,-3-6-16 0,2-3 0 0,2-6-240 0,-6-12 0 0,1-6 128 0,-1-1-128 0,-9-28 0 0,0 0-192 0,40 68 48 0,-40-68 0 0,0 0-768 0,0 0-160 0,0 0-16 0,0 0-12272 0,0 0-2448 0</inkml:trace>
  <inkml:trace contextRef="#ctx0" brushRef="#br0" timeOffset="60851.58">28550 11721 8287 0,'-6'-6'736'0,"2"-3"-592"0,4 5-144 0,0 2 0 15,-3 2 3712-15,1-4 720 0,-2-5 144 0,0-4 32 0,2 2-400 0,2-6-80 0,6 5-16 0,3-3 0 0,6 6-2640 0,10-6-512 0,7 6-128 0,2-6 0 0,9 1-112 0,-43 14-16 0,92-24 0 0,-39 11 0 0,1-2-128 0,6 0-16 0,-2-2-16 0,4 4 0 0,0-1-160 0,-1-2-16 0,4 2-16 0,-3 1 0 0,6-2-176 0,-6 0-48 0,6 2 0 0,3-6 0 0,6 0-128 0,-4 1 0 0,5 3 0 0,-7 0 0 0,-3 1 0 0,-10-1 0 0,-2 2 0 0,-1 2 0 0,-5-4 0 0,-50 15 0 0,96-17 0 0,-96 17 0 0,74-7 0 0,-74 7 0 0,0 0 0 0,95-2 0 0,-95 2 0 0,0 0 0 0,0 0 0 0,87 18 0 0,-87-18 0 0,0 0 0 0,0 0 128 0,0 0-128 0,0 0 0 0,68 70 128 0,-65-53-128 0,3 0 128 0,-6-2-128 0,4 4 160 0,-4-2-160 0,-4 1 160 0,0 1-160 0,2 4 128 0,-5 5-128 0,1 2 128 0,2 4-128 0,-1 3 0 0,-1 7 0 0,-3-1 128 0,3 2-128 0,-3 2 0 0,-1 5 0 0,5-3 0 0,-5 2 0 0,1 7 0 0,-1 1 0 0,1-3 0 16,3 2 0-16,-3 0 0 0,5-5 0 0,-1-6 0 15,-3-6-304-15,3 1-80 0,-1-7-32 0,0-1 0 16,2 0-96-16,-1-4-32 0,-3 0 0 0,3-2 0 16,-5-3-304-16,5-1-64 0,-5-3-16 0,1 2-12256 15,-1-5-2432-15</inkml:trace>
  <inkml:trace contextRef="#ctx0" brushRef="#br0" timeOffset="61122.27">28973 12794 26719 0,'0'-2'1184'0,"0"2"240"0,0-6-1136 0,1 3-288 0,1-1 0 0,4 2 0 0,0-6 2528 0,3-1 448 0,12-12 96 0,13-3 0 0,11-6-1232 0,5 2-256 0,7 0-48 0,-1-1-16 0,4 5-384 0,2-1-80 0,-3 12-16 0,6 2 0 0,9 2-480 0,6-1-112 0,3 1 0 0,2 3-16 0,-3 2-432 0,1 1 0 0,-8-5 0 0,-1-3 0 0,-3-6-272 0,-3 0-96 0,-10 6-16 0,-6-2 0 0,-1 1-256 0,-2-3-64 0,-49 15-16 0,81-17 0 0,-81 17-144 0,64-11-32 0,-64 11 0 0,0 0-18016 0</inkml:trace>
  <inkml:trace contextRef="#ctx0" brushRef="#br0" timeOffset="61620.37">28873 11725 31327 0,'-2'0'2784'16,"2"-4"-2224"-16,0 4-560 0,-4 0 0 15,4 4 1984-15,0-4 304 0,-3 1 48 0,1 5 16 16,2 5-1152-16,0 10-240 0,-4 3-32 0,4 10-16 15,4 6-352-15,-4 1-80 0,5 8-16 0,-5-2 0 16,4 6-208-16,2-8-64 0,3 2 0 0,-3-4 0 16,-6-43-192-16,19 71 0 0,-19-71-144 0,0 0 144 15,43 68-896-15,-43-68-64 0,0 0-32 0,0 0-18080 16</inkml:trace>
  <inkml:trace contextRef="#ctx0" brushRef="#br0" timeOffset="61955.09">29189 11958 5519 0,'-15'-2'496'0,"7"2"-496"16,3 0 0-16,-1 0 0 0,2 2 4528 0,0 0 800 16,3-1 176-16,-5 5 16 0,2 7-1088 0,-5 2-208 15,3 8-64-15,6-3 0 0,-4 9-2848 0,8-5-576 16,2 4-112-16,3-3-32 0,-9-25-208 0,0 0-32 16,0 0-16-16,55 71 0 0,-55-71-208 0,0 0-128 0,0 0 160 0,0 0-160 15,99 9 0-15,-80-16 0 0,0-2 0 0,0-3 0 16,1-1 0-16,-5 2-192 0,0-2 16 0,-2 1 0 31,1-3-256-31,-3-2-48 0,-2 1-16 0,-3-1 0 0,-2 2 144 0,-1-6 32 0,-3 2 0 0,-3 0 0 16,-7-3 48-16,-1 1 16 0,-2 2 0 0,-8-3 0 15,2 5 256-15,-3 0-192 0,-3 6 192 0,1-4-160 16,0 3 160-16,-1 5-192 0,3 1 192 0,1 4-192 16,4 0 192-16,6 4 0 0,1 0 0 0,1 0-128 15,5 2 128-15,4 2-160 0,4-6 160 0,0 3-160 16,1-1-352-16,5 2-64 0,-1-4 0 15,6 0-16-15,0 0-1200 0,4-4-256 0,4 0-32 16,1 3-12000-16</inkml:trace>
  <inkml:trace contextRef="#ctx0" brushRef="#br0" timeOffset="62271.99">29647 11826 14735 0,'-7'13'640'0,"3"-7"160"0,-2 1-640 0,-1 1-160 15,5-4 0-15,-2 1 0 0,-1-3 3824 0,-1 6 720 16,-3 7 160-16,-1 4 32 0,1-1-1616 0,-1 1-320 15,1 2-64-15,3-2-16 0,6 1-1696 0,-3 3-320 16,6-4-80-16,-1-4-16 0,4 0-288 0,1-2-48 16,5-4-16-16,1-1 0 0,-13-8-256 0,0 0 0 15,0 0 0-15,0 0 0 0,81 0 0 0,-66-8 0 16,3-5 0-16,1 0 0 0,2-4-240 0,-6 2 48 16,0-2 16-16,2 0 0 0,-2-4-48 0,-4-1-16 15,2-1 0-15,-3-1 0 0,-1-1 96 0,-5 7 16 16,-4-5 0-16,-4 2 0 0,-2 3 128 0,-3-1 0 0,0 0 0 0,-6 4 0 15,2 0 0-15,-6-2 0 0,0 6 0 0,4 0 0 16,-4 3 0-16,0 2-128 0,2 6 128 0,0 0 0 16,2 0-224-16,0 10 32 0,2-5 16 0,2 5 0 15,2 1-128-15,1 0-16 0,2 4-16 0,5-3 0 32,-3 1-704-32,8 0-144 0,-3 0-32 0,5-2-10064 0,2-1-2032 0</inkml:trace>
  <inkml:trace contextRef="#ctx0" brushRef="#br0" timeOffset="62590.88">30072 11785 9215 0,'-4'2'816'0,"0"-1"-656"16,3 3-160-16,1-2 0 0,-4 0 4096 16,4 4 768-16,-6 1 176 0,2 4 16 0,-5 4-1008 0,3 4-208 15,1 2-32-15,3 1-16 0,2-1-2352 0,0 0-480 16,4 0-80-16,1 1-32 0,3-1-272 0,-3-1-48 15,1-1-16-15,2-4 0 0,-3-2-320 0,5-5-64 16,-1-1 0-16,-3-5-128 0,3 0 144 0,0-4-144 16,3 0 0-16,1-7 144 0,-4 0-144 0,3-3 0 15,1-1 0-15,-4-4 0 0,1 0 0 0,-1-5 0 16,0 1 0-16,-3-5 0 0,0 3 0 0,1 1 0 16,-7-3 0-16,0 7 0 0,0-5 0 0,-7 2 0 0,1 1 0 15,-3-1 0-15,-1 4-208 0,-1-2-32 16,1 4 0-16,-3-2 0 15,4 6-208-15,-2-4-32 0,1 6-16 0,1-1 0 16,-1 6-112-16,1-1-32 0,0 1 0 0,3 2 0 16,-3 2-640-16,1 0-128 0,2 0-16 0,1 2-15616 0</inkml:trace>
  <inkml:trace contextRef="#ctx0" brushRef="#br0" timeOffset="63795.65">28685 5788 22111 0,'0'-4'1968'0,"-4"2"-1584"0,4-1-384 0,-2 3 0 0,2 0 2976 0,0 0 512 0,-3 0 96 0,1 3 32 0,0-1-1312 0,0 8-256 0,2 5-48 0,0 5-16 0,2 10-1024 0,0 4-224 0,3 4-32 0,1 5-16 0,0 6-112 0,1 0 0 0,-1 7-16 0,0-1 0 0,-3 1-272 0,1-3-48 0,2-4-16 0,-1-2 0 0,-1-12-224 0,2 3 176 0,-6-38-176 0,13 71 160 0,-13-71-160 0,0 0-256 0,21 68 64 0,-18-49 16 0,3-8-560 0,0-2-112 0,-3-1-32 0,3-6-12576 0,-2-2-2528 0</inkml:trace>
  <inkml:trace contextRef="#ctx0" brushRef="#br0" timeOffset="64058.9">28698 5782 19343 0,'0'-17'848'0,"-4"10"192"16,4-2-832-16,-3 3-208 0,1 2 0 0,2 4 0 0,0-4 3296 0,0 3 608 16,0-3 128-16,0-2 32 15,0 2-1504-15,5 1-320 0,5 3-48 0,1-2-16 0,2 4-1312 0,2-2-272 16,-15 0-48-16,0 0-16 0,0 0-160 0,94 13-48 15,-94-13 0-15,0 0 0 0,83 20-320 0,-83-20 144 16,0 0-144-16,0 0 0 0,92 34 0 0,-92-34 0 16,0 0 0-16,0 0 0 0,0 0 0 0,0 0 0 15,32 81 0-15,-41-62-192 0,1 0 32 0,-1-1 16 16,-6 1 0-16,0 2 0 0,-6 1-48 0,-2 3 0 16,-7 3 0-16,-2 2 0 0,2-5-160 0,2-3-32 15,4-3-16-15,5-4 0 16,-2-8-368-16,8 1-80 0,4-8-16 0,3 0-16960 0</inkml:trace>
  <inkml:trace contextRef="#ctx0" brushRef="#br0" timeOffset="64342.99">29179 5773 9215 0,'6'0'816'0,"-2"0"-656"0,1 0-160 0,-5 0 0 16,0 2 4352-16,4 0 832 0,2 3 160 0,3-1 32 15,1 4-1472-15,1 5-320 0,-11-13-48 0,0 0-16 16,0 0-2192-16,0 0-448 0,0 0-96 0,51 75-16 15,-46-60-384-15,-1 0-96 0,2-2-16 0,-3 4 0 16,-3-4-272-16,0 2 0 0,-3 4 128 0,-1-4-128 16,-2 4 0-16,1 0 0 0,-5 0 0 0,1-3 0 15,-1 1 0-15,1 0 0 0,0 0-176 0,-5-2 176 16,7 0-256-16,-6-2 64 0,7-1 16 0,-3-5 0 16,1 1 176-16,3-5-128 0,3 1 128 0,2-4-128 0,2 0 128 0,1 0 0 15,3 0 0-15,0-5-128 0,3 3 128 0,4 0 0 16,2-4 0-16,4-1-128 0,0 1 128 0,1 2 0 15,-1 2 0-15,4-3 0 0,1 1-256 0,-24 4-32 16,68-4 0-16,-68 4 0 16,77-4-960-16,-77 4-192 0</inkml:trace>
  <inkml:trace contextRef="#ctx0" brushRef="#br0" timeOffset="65087.1">29858 6047 23039 0,'-6'0'2048'0,"0"0"-1648"0,3 0-400 0,-1 0 0 0,2 0 2144 0,-2 0 352 0,1 0 64 0,-5-2 0 0,-1 1-176 0,-1-1-32 0,1 2-16 0,5-6 0 0,0 4-1360 0,8 0-272 0,6-1-48 0,3 1-16 0,7 0-96 0,9 0-32 0,-29 2 0 0,67 0 0 0,-67 0-64 0,81 2-32 0,-81-2 0 0,92 7 0 0,-92-7-256 0,87 2-160 0,-87-2 192 0,97 8-192 0,-97-8 0 0,94 5-224 0,-94-5 16 0,79 6 0 0,-79-6-560 0,0 0-96 0,0 0-32 0,85 19 0 0,-74-15-512 0,-3-3-128 0,-3 3 0 0,-5 0-15920 0</inkml:trace>
  <inkml:trace contextRef="#ctx0" brushRef="#br0" timeOffset="65329.93">30243 5816 7359 0,'-6'0'656'0,"5"2"-528"16,-3 0-128-16,0 0 0 0,4 2 3168 0,-2-4 608 15,-2 3 112-15,1 5 16 0,1 1 448 0,-2 4 64 16,8-1 32-16,5 1 0 0,1 0-2720 0,-10-13-560 16,0 0-96-16,0 0-32 0,0 0-400 0,101 55-96 15,-101-55-16-15,0 0 0 0,0 0-272 0,101 28-48 16,-101-28-16-16,0 0 0 0,81 24-192 0,-81-24 0 0,0 0 0 0,0 0 0 16,0 0-192-16,0 0-48 0,77 68 0 0,-75-49 0 31,-4 5-160-31,-5 8-48 0,-4 4 0 0,-12 5 0 15,2-3-64-15,-7 3-32 0,0 0 0 0,-2 3 0 16,5-7-816-16,-3 3-176 0,4-5-16 0,1-3-14368 0</inkml:trace>
  <inkml:trace contextRef="#ctx0" brushRef="#br0" timeOffset="66009.56">28379 3862 17503 0,'-2'-2'1552'0,"2"0"-1232"0,-4 0-320 0,4 2 0 0,0 0 2304 0,-2 0 416 0,2 0 80 0,-4 0 16 0,-1 0 448 0,-3 2 112 0,3 7 16 0,-1 8 0 0,6 4-2224 0,0 11-432 0,0 11-96 0,2 10 0 0,2 5-272 0,-1 2-48 0,3 0-16 0,-2-1 0 0,-2 4 64 0,1 7 16 0,3-2 0 0,-2-1 0 0,2-3-128 0,-3-6 0 0,3-5-16 0,3-8 0 0,-9-45-240 0,19 79 0 0,-19-79 0 0,0 0 0 0,28 75-448 0,-22-60-144 0,-6-15-32 0,0 0 0 0,0 0-656 0,0 0-144 0</inkml:trace>
  <inkml:trace contextRef="#ctx0" brushRef="#br0" timeOffset="66803.7">28328 3798 25791 0,'-4'0'1152'0,"0"0"224"0,4 0-1104 0,0 0-272 0,0 0 0 0,0 0 0 16,0 0 2512-16,4 0 448 0,0 2 96 0,5-2 16 15,6 4-1408-15,4-4-256 0,2 3-64 0,-21-3-16 16,0 0-672-16,77 6-128 0,-77-6-16 0,58-4-16 15,-20 0-112-15,-1-1-32 0,7-1 0 0,-1-3 0 16,2-3-96-16,2 1 0 0,6-2-16 0,-6 0 0 16,-2 3-48-16,5-3-16 0,11 2 0 0,4-2 0 0,7 2 0 15,-5-3 0-15,-5 3 0 0,2-2 0 0,8 0-16 16,1 2 0-16,2-4 0 0,2 1 0 0,0 3-160 0,0 4 192 16,-3 1-192-16,-3-3 192 0,-7-1-192 0,-2-1 0 15,0 0 0-15,0-1 128 0,0 1-128 0,-4 2 0 16,-1-1 0-16,-9 3 0 0,-1 1 0 0,-3 1 0 15,-10-1 0-15,-4 4 0 0,-8 0 0 0,-1 2 0 16,-2 2 0-16,-8-2 0 0,-2 4 0 0,-1 0 0 16,-3-3 0-16,-5 3 0 0,0 0 0 0,0 2 0 15,-5-3 128-15,1 3-128 0,-2-2 0 0,1 1 192 16,1-3-192-16,-2 2 192 0,3 0-192 0,-3-2 160 16,2 1-160-16,4-3 160 0,-4 2-160 0,3 0 0 0,1 4 0 15,5-4 0-15,-5 1 0 0,0 3 0 0,0 2 0 0,4-3 0 16,-2 5 0-16,-2 1 0 0,4 0 0 0,-4 4 0 15,0 0 0-15,3 4 0 0,-3-4 0 0,6 4 0 16,-6-19 0-16,0 0 0 0,11 86 0 0,-11-86 0 16,17 87 0-16,-17-87 0 0,21 101 0 0,-21-101 0 15,28 115 0-15,-28-115 0 0,19 111 0 0,-19-111 0 16,15 86-128-16,-15-86 128 0,15 90 0 0,-15-90 0 16,13 83 0-16,-13-83 0 0,2 70 0 0,-2-38 0 15,0-2 304-15,-2-4-32 0,2-2 0 0,-4-7 0 16,1 2-80-16,1-2 0 0,-4-2-16 0,4-6 0 15,0-3-176-15,-2 0 0 0,3-3 144 0,-3 1-144 0,-2-4 0 16,-3 0 128-16,-1 0-128 0,-3 0 0 0,-6 2 0 0,-7-2 0 16,-2 4 0-16,-6-2 128 0,0 1-128 0,-9 1 0 15,-8 2 0-15,-9 3 0 0,-9 1 0 0,-5-1 0 16,-3 4 0-16,0 2 0 0,4-3 0 0,-2 3 0 16,-2-2-160-16,0 0 160 0,3 2-336 0,-4-2 32 15,-1 2 16-15,-8 2 0 16,3 0-96-16,-3 0-32 0,4 0 0 0,1-2 0 0,7-10 64 0,5 1 16 15,-1 2 0-15,3-7 0 0,2 7 176 0,4 1 160 16,10-1-208-16,-1-1 80 0,2 3 128 0,0-1 0 16,12 1 0-16,1-5-128 0,8-3 128 0,6 2 0 15,-1 0 0-15,7-4 0 0,3 0 0 0,5 0 0 16,3 0 0-16,5 0 0 0,-2 0 0 0,4-4 0 16,0 4-144-16,4 0 144 0,-2-2-384 0,5 2 0 0,-1 0 0 0,-2 2 0 31,1-2-240-31,5 4-48 0,-5-3-16 0,5 3 0 15,-1 2-880-15,2-2-176 0</inkml:trace>
  <inkml:trace contextRef="#ctx0" brushRef="#br0" timeOffset="68390.92">28689 4371 17503 0,'-10'-11'1552'0,"3"7"-1232"0,5-2-320 0,-4-1 0 0,6 1 2720 0,0 2 480 0,0-1 112 0,0-1 16 0,2-9-144 0,4-4-32 0,7-5 0 0,6-4 0 0,5 7-1936 0,4-1-384 0,3 3-64 0,2 6-32 0,5 3-320 0,-38 10-64 0,73-5-16 0,-73 5 0 0,0 0-336 0,87 24 128 0,-87-24-128 0,0 0 0 0,0 0 0 0,47 85 0 0,-44-55 0 0,-10 3 0 0,-1 5 0 0,-1-4 0 0,0 3 128 0,-8-1-128 0,2 2 128 0,0 1-128 0,-4 3 128 0,4-9-128 0,0 1 0 0,5-6 128 0,5-3-128 0,1-10 0 0,4-6 0 0,6-3 0 0,3-8 0 0,4-6 0 0,6-3-288 0,2-8-80 0,1-3-16 0,3-4 0 0,-1-1-240 0,4-7-48 0,2-1-16 0,4-8 0 0,0 3-1408 0,-2-1-272 0</inkml:trace>
  <inkml:trace contextRef="#ctx0" brushRef="#br0" timeOffset="68502.89">29390 4129 9215 0,'-17'0'400'0,"11"0"96"0,3 2-496 0,1 1 0 0,-2-3 0 0,2 2 0 0,-6 6 3712 0,-3-1 656 0,-2 10 128 0,-6 8 32 0,0-3-192 0,3 3-48 0,6 1 0 0,1-2 0 0,1-1-2576 0,6-3-528 0,2 7-96 0,0-3-32 0,6-3-304 0,-6-21-64 0,0 0-16 0,24 69 0 0,-14-52-256 0,-10-17-48 0,0 0-16 0,0 0 0 0,0 0-352 0,0 0 128 0,81 57-128 0,-63-63 0 0,3-1-192 0,2-3-96 0,-8 1-32 0,3-2 0 0,-2-6-304 0,2 0-64 0,-3-8-16 0,4 1 0 0,-8 1 64 0,3-7 0 0,-5 4 0 0,-3 0 0 0,-3 1 160 0,-6-1 32 0,-3 1 16 0,0 5 0 0,-7-5 240 0,0 3 64 0,2 3 0 0,-4 2 0 16,-4 4 128-16,4 0 0 0,-2 3 0 0,2 5 0 15,4 1 128-15,-3 4 0 0,1 0 0 0,6 4 0 16,-3 1-128-16,3 3 0 0,5 1 0 0,-2 1 128 16,4-1-128-16,0 2-128 0,4-1 128 0,2-1-192 15,-3 6-704-15,7-4-128 0,-10-11-48 0,0 0-16016 16</inkml:trace>
  <inkml:trace contextRef="#ctx0" brushRef="#br0" timeOffset="68837.03">29743 4178 23039 0,'-9'9'1024'0,"3"-9"192"0,0 6-960 0,1-5-256 16,1 1 0-16,4-2 0 0,-4 2 3344 0,-1 2 624 15,-1 5 128-15,-1 1 32 0,-1 1-1888 0,-1 4-368 16,5 2-80-16,-2-2 0 0,2 4-848 0,4 0-176 16,0-3-16-16,4 7-16 0,-4-23-352 0,0 0-64 15,21 66 0-15,-21-66-16 0,0 0-304 0,0 0 0 16,0 0 0-16,0 0 0 0,71 67-192 0,-71-67-80 15,0 0-32-15,0 0 0 0,64-3-64 0,-47-10-16 16,-2 1 0-16,-4-7 0 0,6 1 64 0,-5-5 0 0,1-1 0 0,-8-1 0 16,5 5 96-16,-6-3 32 0,1-3 0 0,-5 1 0 15,0 3 64-15,-5-3 128 0,1 3-208 0,-6 1 80 16,-1 2 128-16,2 1-160 0,-4 3 160 0,-1 1-160 16,3 5 160-16,-2 0 0 0,2 7 0 0,1-4 0 15,1 8-144-15,0 2 144 0,-1-1-160 0,4 3 160 16,-1 3-256-16,5-3 32 0,2 4 16 0,0-5 0 15,0 3-144-15,0-1-32 0,4 1 0 0,1-1 0 16,1 3-1168-16,4-3-240 16,-10-7-64-16,0 0-14304 0</inkml:trace>
  <inkml:trace contextRef="#ctx0" brushRef="#br0" timeOffset="69170.48">30145 4082 19343 0,'-5'-4'416'0,"5"4"96"0,-4 0 0 0,4 0 64 0,-4 0-576 0,2 4 0 15,2-4 0-15,-3 2 0 0,-3 5 4672 0,-4 4 832 16,5 4 176-16,1 4 16 0,-2 4-3712 0,3-3-736 16,-1 5-160-16,4 1-16 0,0 2-224 0,0 2-32 15,4-1-16-15,-4-1 0 0,3-2-256 0,-1-7-48 16,6-8-16-16,-3 0 0 0,1-1-160 0,7-5-48 16,2-1 0-16,-2-8 0 0,2 4-144 0,1-9-128 15,-1-4 192-15,3-4-192 0,3-6 0 0,2-1 0 16,1-4 0-16,-1-2 0 0,1-4 0 0,0 0-320 15,-3-2 32-15,-2 3 16 16,0 3-144-16,-6-1-32 0,-4 5 0 0,-3 2 0 0,-4 3 240 0,-2 2 32 0,-2 0 16 0,-8 4 0 16,5 2 160-16,-8 2 0 0,-2 2 0 0,-8 3 0 15,-1 2 0-15,-1 4 0 0,-3 0 0 0,2 6 0 16,-1 3 128-16,7 1-128 0,-5-1 128 0,7 0-128 16,2 3 0-16,7 1-320 0,2-4 64 0,5 3 16 31,2 1-656-31,2-4-128 0,-2-9-16 0,0 0-18336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04-19T15:44:06.4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19T15:44:07.030"/>
    </inkml:context>
  </inkml:definitions>
  <inkml:trace contextRef="#ctx0" brushRef="#br0">30040 8949 0,'0'0'0,"0"0"16,162-92-16,-25 5 16</inkml:trace>
  <inkml:trace contextRef="#ctx1" brushRef="#br0">19873 5705 28559 0,'0'-3'2544'0,"-2"-3"-2032"0,2 0-512 0,0 3 0 0,0 3 2256 0,0-8 368 0,2-3 64 0,2-8 0 0,-4-5-1024 0,2 1-192 0,1 2-64 0,1 6 0 0,-2 2-336 0,2 7-80 0,1 1-16 0,-5 5 0 16,0 0-192-16,0 0-32 0,0 0-16 0,61 81 0 0,-61-81-160 0,48 82-16 0,-48-82-16 0,49 91 0 0,-49-91-160 0,57 109-16 0,-23-40-16 0,1 2 0 0,3 3-112 0,-1-7-32 0,-1-3 0 0,-36-64 0 0,66 98-208 0,-66-98 0 0,56 66 0 0,-56-66 0 0,0 0 0 0,60 64 0 0,-60-64 0 0,0 0 0 0,0 0-224 0,0 0-96 0,0 0 0 0,0 0-16 0,0 0-448 0,0 0-96 0,0 0-16 0,0 0 0 0,0 0-272 0,44-19-64 0,-54 2-16 0,-1-2 0 15,2 0-176-15,-5-1-48 0,3-5 0 0,2 1-16864 16</inkml:trace>
  <inkml:trace contextRef="#ctx1" brushRef="#br0" timeOffset="183.68">20243 5470 7887 0,'-2'2'336'0,"2"0"96"0,-3-2-432 0,3 2 0 0,0 2 0 0,0-4 0 15,0 2 400-15,0 1 0 0,-4 5 0 0,2 3 0 16,2 2-208-16,0 4-32 0,0 6-16 0,-9-10 32 15</inkml:trace>
  <inkml:trace contextRef="#ctx1" brushRef="#br0" timeOffset="506.04">20416 5437 28559 0,'-2'5'2544'0,"-5"1"-2032"16,5-2-512-16,-2-1 0 0,-1-1 2192 0,-3 8 352 15,-3 3 64-15,-8 15 16 0,-6 6-848 0,-6 9-176 16,4 2-16-16,-1-2-16 0,4 4-768 0,-1 2-160 16,3 2-16-16,1 0-16 0,2-10-352 0,0 6-64 15,1 6 0-15,-3 1-16 0,-2 3-464 0,5-5-96 16,3-1 0-16,-4-4-16 16,7-8-512-16,3-5-112 0,0-2 0 0,-1-7-11712 0,3-3-2320 15</inkml:trace>
  <inkml:trace contextRef="#ctx1" brushRef="#br0" timeOffset="734.05">19710 6076 28559 0,'-14'9'1264'0,"9"-5"272"0,3 1-1232 0,-2 1-304 0,0-2 0 0,4-4 0 15,0 2 2784-15,4 3 496 0,0 3 112 0,-4-8 0 16,0 0-1456-16,0 0-288 0,0 0-64 0,101 37-16 15,-101-37-224-15,77-2-32 0,-77 2-16 0,87-7 0 16,-87 7-544-16,90-19-112 0,-90 19-32 0,92-19 0 0,-92 19-608 0,83-22 0 16,-46 11 0-16,-37 11 0 15,68-25-896-15,-68 25-208 0,64-26-48 0,-64 26-13920 16,62-25-2784-16</inkml:trace>
  <inkml:trace contextRef="#ctx1" brushRef="#br0" timeOffset="1302.09">20991 5474 35935 0,'2'-4'3200'0,"2"-1"-2560"0,-4-3-512 0,4 6-128 0,-4 2 1152 0,5-5 192 0,-1 1 64 0,5-5 0 0,6-1-272 0,1 5-48 0,-16 5-16 0,0 0 0 0,77 7-592 0,-77-7-112 0,0 0-32 0,95 79 0 0,-95-79-96 0,77 88-32 0,-77-88 0 0,77 109 0 0,-77-109-80 0,72 121-128 0,-38-59 176 0,-34-62-176 0,43 92 256 0,-43-92-48 0,39 81-16 0,-39-81 0 0,32 69-48 0,-32-69-16 0,0 0 0 0,30 77 0 0,-30-77-128 0,0 0 0 0,0 0-192 0,15 60 192 15,-11-54-992-15,-4-4-80 0,0-2-16 0,0-6-19136 0</inkml:trace>
  <inkml:trace contextRef="#ctx1" brushRef="#br0" timeOffset="1473.7">21510 5320 32255 0,'-4'-4'1424'0,"4"4"304"0,-4 0-1392 0,3 0-336 0,-3 4 0 0,4 2 0 16,-6-1 2064-16,2 9 352 0,-1 10 64 0,-5 12 16 15,-5 16-1104-15,-2 10-224 0,0 6-32 0,-5 1-16 16,1 5-384-16,2-3-80 0,-5 8-16 0,1 0 0 16,3-4-512-16,1 0-128 0,4-3 0 0,-2-5 0 15,8-5-1088-15,1-7-240 0</inkml:trace>
  <inkml:trace contextRef="#ctx1" brushRef="#br0" timeOffset="1720.42">22183 5337 37775 0,'0'0'1664'0,"0"0"368"0,0 0-1632 0,0 0-400 0,-4 38 0 0,4-35 0 15,0-1 960-15,4 2 128 0,-4-4 0 0,0 0 16 16,0 0-912-16,0 0-192 0,0 0 0 0,17 64-8240 31,-17-64-1632-31,0 0-336 0</inkml:trace>
  <inkml:trace contextRef="#ctx1" brushRef="#br0" timeOffset="1854.84">22232 5782 34095 0,'-4'12'1504'0,"2"-9"320"0,2 3-1456 0,0-2-368 0,0-2 0 0,0-2 0 16,0 2 1712-16,0-1 272 0,0 5 48 0,0 2 16 16,0-8-1040-16,0 0-208 0,0 0-32 0,0 0-16 15,0 0-1072-15,0 0-224 0,0 0-32 0,0 0-16 0</inkml:trace>
  <inkml:trace contextRef="#ctx1" brushRef="#br0" timeOffset="2930.15">23167 5448 26719 0,'-3'-8'2368'0,"-3"1"-1888"0,6 1-480 0,-4 1 0 0,1 1 2016 0,1-2 304 0,-8-3 64 0,1-10 16 0,-6-2-640 0,-4-1-128 0,0 3-32 0,0 4 0 0,4 6-944 0,0 9-192 0,-2 0-32 0,2 9-16 0,0 10-160 0,2 1-16 0,-2 12-16 0,4 8 0 0,-2 7-224 0,0 2 176 0,5 0-176 0,1 1 160 0,1-1 0 0,6 0 0 0,0-2 0 0,0-4 0 0,0-43-160 0,9 68 160 0,-9-68-160 0,0 0 160 0,25 58-160 0,-25-58 0 0,0 0 0 0,0 0 0 0,0 0 0 0,67-15 0 0,-44-9 0 0,-4-8 128 16,1-4-128-16,3-9 128 0,1-6-128 0,1-5 128 15,-4-2-128-15,1-8 0 0,-3 2-160 0,0-2 160 16,-4 12-352-16,-4-8 32 0,2-6 0 0,-3 0 0 16,-1 6 96-16,-7 0 32 0,2 8 0 0,-4 7 0 15,-6 0 192-15,2 9-144 0,-1 8 144 0,-1 6-128 16,2 9 128-16,0 5 256 0,-1 10-64 0,1 4-16 0,-2 7 272 0,3 8 64 16,-3 5 16-16,2 10 0 0,2 0-96 0,2 7-32 15,-3 8 0-15,3 2 0 0,0 4-64 0,0 5-16 16,3 6 0-16,-1 5 0 0,2-3 16 0,0-1 0 15,5-9 0-15,-3-1 0 0,-6-57-64 0,20 83-16 16,-20-83 0-16,0 0 0 0,42 73-256 0,-42-73 160 16,0 0-160-16,0 0 128 0,86 26-128 0,-86-26 0 15,0 0-192-15,77-24 192 0,-49 11-368 0,3-8 48 16,-3-2 16-16,0-1 0 0,-2-8-16 0,1 2-16 16,-3-4 0-16,0 0 0 15,-3-5-80-15,2 1-16 0,-8 1 0 0,0 3 0 16,-2 2 0-16,-8 6 0 0,-1-1 0 0,-4 7 0 0,0 5 112 0,-7-1 32 0,-1 7 0 0,-1 0 0 15,-10 5 160-15,-4 4 128 0,3 6-192 0,-5 5 192 16,7 0 0-16,-5 8 0 0,-1 11 0 0,-1 8 0 16,-3 5 0-16,4 6 0 0,5 3 0 0,4 1 0 15,5-6 0-15,5-2 0 0,1-2 0 0,4-43 0 16,9 75 192-16,-9-75-64 0,0 0-128 0,47 77 192 16,-47-77-16-16,0 0-16 0,0 0 0 0,92 25 0 15,-92-25-160-15,49-15 0 0,-49 15 0 0,57-34 0 16,-29 15-464-1,2-5-32-15,-2-3 0 0,-4 1 0 0,5-6-720 0,-5 4-160 0</inkml:trace>
  <inkml:trace contextRef="#ctx1" brushRef="#br0" timeOffset="3223.84">23996 5170 9215 0,'-2'7'816'0,"-1"-7"-656"0,-1 2-160 0,2 2 0 0,2 0 4720 0,0-1 912 0,0 3 176 0,0 3 32 0,0 10-1904 0,0 11-384 0,0-30-80 0,6 81-16 0,-3-36-1824 0,3 2-368 0,-6 0-80 0,0-47-16 0,6 85-352 0,-6-85-80 0,3 69-16 0,-3-69 0 0,6 55-512 0,-6-55-208 0,0 0 176 0,0 0-176 0,15 56-288 0,-7-52-160 0,-3-2-16 0,-1-4-16 0,2-2-384 0,3-5-80 0,0-6-16 0,-3-4 0 0,3-5 224 0,-3-8 32 0,3-2 16 0,-3-4 0 0,2-3 256 0,-3 3 48 0,-1 4 16 0,2-3 0 0,-3 3 368 0,3-4-144 0,3 1 144 0,-3 1 0 16,3 2 0-16,5 0 0 0,-5 8 0 0,2 4 0 16,2 5-336-16,-3 5 32 0,-4 9 16 0,3-3-11584 15,-9 6-2320-15</inkml:trace>
  <inkml:trace contextRef="#ctx1" brushRef="#br0" timeOffset="3760.81">24278 5547 34095 0,'0'0'1504'0,"0"0"320"0,0 0-1456 0,0 0-368 0,0 0 0 0,0 0 0 16,0 0 1728-16,0 0 288 0,0 0 48 0,0 0 16 15,0 0-944-15,87 4-192 0,-63-19-48 0,-5-5 0 16,5-1-512-16,-5-2-96 0,0-3-32 0,-2 2 0 16,0-5-256-16,-2 7-224 0,-6 3 32 0,0 2 16 15,1-2-448-15,-4 1-80 0,-3 3-32 0,-3-2 0 16,0 5 112-16,-7 3 32 0,1 3 0 0,-3 1 0 15,-3 1-144-15,-1 4-32 0,-2 2 0 0,0 2 0 0,2 1 560 0,-6 3 208 16,4 7-176-16,-4 4 176 0,1 1 320 0,3 6 144 16,0 5 48-16,5-3 0 0,1 6 16 0,3-1 16 15,2 3 0-15,4 0 0 0,0-36-96 0,10 60-32 16,-10-60 0-16,0 0 0 0,0 0-48 0,47 69-16 16,-47-69 0-16,0 0 0 0,0 0-352 0,92 6 0 15,-92-6 0-15,62-34 128 16,-28 8-576-16,0-8-128 0,-1-2 0 0,-4-3-16 15,1 1-816-15,0-5-176 0,2-9-16 0,1-1-16 16,-4 4-2464-16,-1-2-480 0,2-3-112 0,-8 3 0 16,-1 6 1600-16,-8 2 336 0,-3 1 64 0,-5 7 16 0,-5 7 4640 0,-5-1 912 0,-5 9 192 0,-3 1 48 15,-2 4 1584-15,0 5 320 0,-4 1 64 0,0 9 16 16,1 0-2752-16,3 4-560 0,-4 3-96 0,4 6-32 16,2 6-400-16,1 0-64 0,3 6-32 0,1 1 0 15,7 6-368-15,-3 2-80 0,4-34-16 0,4 77 0 16,-4-77-176-16,15 80-32 0,-6-25-16 0,6 11 0 15,4-1 64-15,5 11 16 0,1 3 0 0,-1 0 0 16,1-6 192-16,-3-4 64 0,-1-5 0 0,-21-64 0 16,36 109-672-16,-36-109-112 0,33 107-48 0,-33-107 0 15,30 106-1216-15,-30-106-224 0,21 80-48 0,-21-80-16 16,0 0 160-16,13 68 16 0,-13-68 16 0,0 0 0 16,-5 21-160-16,-3-23-16 0,1-2-16 0,-3-2-18704 15</inkml:trace>
  <inkml:trace contextRef="#ctx1" brushRef="#br0" timeOffset="3958.97">24615 5792 13823 0,'-8'-10'1216'0,"6"5"-960"0,-2 1-256 0,4 4 0 0,4 0 3840 0,-4 0 704 0,2-6 160 0,2-3 32 0,5 0-1360 0,6-5-272 0,8-1-48 0,5 0-16 0,8-3-1760 0,7-3-336 0,8-5-80 0,-1 1-16 0,7 1-464 0,-5-4-80 0,5 3-32 0,-3 1 0 0,-1-1-720 0,-6 6-160 0,-8 1-32 0,-1 3-19088 0</inkml:trace>
  <inkml:trace contextRef="#ctx1" brushRef="#br0" timeOffset="4228.58">23547 7162 26719 0,'-7'-32'1184'0,"5"17"240"16,2-2-1136-16,0 4-288 0,0 0 0 0,0 3 0 0,0-1 2992 15,5-12 528-15,5-7 128 0,5-9 0 16,4-3-1568-16,5 5-320 0,4 5-64 0,6 6-16 0,-34 26-464 0,81-27-80 15,-81 27-32-15,92 6 0 0,-92-6-560 0,105 28-112 16,-105-28-32-16,111 49 0 0,-111-49-400 0,115 62-192 16,-115-62 0-16,111 60 16 15,-111-60-1056-15,105 60-224 0,-105-60-32 0,82 53-19568 16</inkml:trace>
  <inkml:trace contextRef="#ctx1" brushRef="#br0" timeOffset="4392.76">24331 6493 38703 0,'-28'-28'1712'0,"9"14"352"0,4 3-1648 0,0 2-416 0,5 3 0 0,1 6 0 16,0 6 1216-16,-10-2 144 15,-6 9 48-15,-12 13 0 0,-1 17-96 0,2 12-16 16,3 10 0-16,4 13 0 0,-1 12-544 0,2 17-112 0,-4 17-32 0,4 0 0 16,2-2-608-16,-3-4-128 0,7-1-32 0,5-12-22176 15</inkml:trace>
  <inkml:trace contextRef="#ctx1" brushRef="#br0" timeOffset="41746.21">3204 9310 6447 0,'-4'4'576'0,"0"-4"-576"0,2 1 0 0,2-1 0 0,-3 2 1632 0,1 0 224 0,-6 2 32 0,-1 5 16 0,-3 1 464 0,3-1 112 0,0 1 16 0,-1-1 0 0,5-3-672 0,1-1-128 0,4-5-32 0,0 0 0 0,0 2-384 0,0-2-64 0,0 0-32 0,0 2 0 0,0 0-48 0,0 3-16 0,4 5 0 0,-2 1 0 0,5 2-384 0,-1 4-80 0,3 4-16 0,0 3 0 0,3 4-304 0,1 4-64 0,-4 4-16 0,1 0 0 0,-1 0-128 0,0-6-128 0,-3-4 144 0,-2-2-144 0,2 1 128 0,-3-1-128 0,3 1 0 0,0-7 0 0,-3-3 0 0,3-5 128 0,-6-6-128 0,4-4 0 0,-4-6 0 0,2-11 0 0,1-2 0 0,-3-7 0 15,4-8 128-15,-4-3-128 0,2-10 0 0,2-6 0 16,-4-2 0-16,0-8 0 0,-4 2 0 0,2 3-160 15,0 6-80-15,0 3-16 0,-1 2 0 0,1 3 0 16,-2 1 256-16,-2 4-144 0,3 5 144 0,3 8-128 16,-4 9 128-16,2 0 0 0,2 7 128 0,-4 5-128 15,2 3 304-15,-1 8-16 0,3-1 0 0,-4 8 0 16,2 2-48-16,2 8-16 0,0 7 0 0,0-2 0 16,0-3-96-16,0 8 0 0,2 5-128 0,-2 7 192 0,4 6-192 15,-4 0 176-15,3-4-176 0,3-10 160 0,-4-7-160 0,2-7 0 16,1-8 0-16,3-4 128 0,-3-3-128 0,-3-5 0 15,6-1 0-15,-6-2 0 0,1-2 0 0,1-1-192 16,2-5 64-16,-6 1 128 0,0-3-272 0,4 1 64 16,-8-1 16-16,4-5 0 0,-4 2 0 0,2-2 16 15,-5 0 0-15,1 0 0 0,0 2 16 0,1-6 0 16,-5 4 0-16,1-7 0 0,0 1 160 0,-5-4-128 16,5 7 128-16,0-7-128 15,1 3-256-15,4 1-64 0,-1 2 0 0,1 0 0 16,0 4 0-16,8 0 0 0,-4 12 0 0,6-1 0 0,-1 10 272 0,3 5 176 15,1 9-208-15,-3 3 80 0,7 9 128 0,-6 9 128 0,7 4-128 0,-9 6 176 16,3 2 208-16,-3 1 32 0,-1-3 16 0,-2-6 0 16,2-2 48-16,-4 4 16 0,0 0 0 0,0-2 0 15,0-7-160-15,2-8-16 0,1-2-16 0,-3-9 0 16,4-6-176-16,-4-7-128 0,6-6 192 0,-6-6-192 16,4-3 0-16,-4-8 0 0,1-8 0 0,-1-5 0 15,0-3 0-15,0-9-144 0,0-1-16 0,-1-2 0 16,1-6-416-1,-8 2-96-15,2 0-16 0,1 6 0 0,-3 2-224 0,1 5-48 16,-3 8-16-16,1 4 0 0,1 7 432 0,1 9 96 0,-1 4 0 0,3 10 16 16,-1 3 256-16,-1 8 176 0,1 4-208 0,2 7 80 15,2 6 128-15,-1 0 0 0,3 1-144 0,3 1-9408 16,-3 0-1888-16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5:05:15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1951 5415 23951 0,'2'2'2128'0,"-1"-2"-1696"0,0 0-432 0,0-2 0 0,0 2 2112 0,1-1 352 0,-1 1 64 0,3-3 16 0,2 1-240 0,0 0-32 0,0-2-16 0,0 2 0 0,2 0-1520 0,-1-2-304 0,1 2-64 0,-1-2-16 0,2 0-160 0,-1 2-48 0,1-4 0 0,-2 2 0 0,-7 4-144 0,0 0 0 0,0 0 0 0,25-9 0 0,-21 9 0 0,0-1 0 0,-2 2 0 0,1-1 0 0,-2 3 0 0,-1-3 0 0,1 3 0 0,-1 0 0 0,0 1 0 0,-1-2 0 0,1 4 0 0,-1-1 0 0,-1 4 0 0,1-3 0 0,0 3 0 0,-2-2 0 0,1 5 0 0,-1 1 0 0,0 0 0 0,-1 2 0 0,2 1 0 0,-1-2 0 0,1-3 176 0,0 1-176 0,0-2 336 0,1 4-16 0,-1 2-16 0,2 1 0 15,0-1 48-15,0-16 16 0,0 0 0 0,7 39 0 16,-7-39-112-16,0 0-32 0,0 0 0 0,0 0 0 16,0 0-224-16,0 0 128 0,0 0-128 0,0 0 0 15,55 10 0-15,-46-18 0 0,0-3 0 0,-1 4-160 16,1-3-352-16,-2-1-64 0,2-2 0 0,1 0-16 15,1-3-304-15,1-1-64 0,-2-1-16 0,-5-4-17712 16</inkml:trace>
  <inkml:trace contextRef="#ctx0" brushRef="#br0" timeOffset="203.35">2129 5080 23951 0,'-5'2'1056'0,"2"-1"224"0,0 2-1024 0,1-1-256 15,1 0 0-15,-1-2 0 0,2 2 3168 0,-1 1 576 16,0 0 112-16,-2 1 32 0,2 2-2032 0,0 0-416 16,2-2-80-16,2 1-16 0,-1-1-688 0,2-1-144 15,-1 2-16-15,2-3-16 0,0 0-480 0,2-1 0 16,-7-1 0-16,0 0 0 16,0 0-576-16,0 0-192 0</inkml:trace>
  <inkml:trace contextRef="#ctx0" brushRef="#br0" timeOffset="767.15">2363 5244 26719 0,'-5'9'1184'0,"1"-5"240"0,2-1-1136 0,-1 2-288 0,2-4 0 0,0 2 0 16,0-1 3184-16,-2 2 576 0,0 6 112 0,-1 0 32 16,0 2-2128-16,0 1-432 0,1 0-64 0,0 0-32 15,2-1-528-15,0-2-96 0,1 1-32 0,-1-1 0 16,2-4-416-16,0 2-176 0,-1-8 128 0,0 0-128 15,0 0-288-15,0 0-144 0,0 0-16 0,0 0-16 16,0 0-352-16,0 0-64 0,0 0-16 0,0 0 0 16,0 0-480-16,0 0-96 0,0 0-32 0,52-2 0 15,-43-10-1632-15,-1-4-320 0,3 1-64 0,1-1 0 16,0 0 688-16,0 0 144 0,1 0 16 0,-2 3 16 0,0 3 2000 0,-2 2 400 16,-1 4 64-16,-8 4 32 0,0 0 3232 0,0 0 640 15,0 0 128-15,0 0 16 0,27 46-336 0,-27-46-64 16,3 37 0-16,-3-37-16 0,0 41-2000 0,-1-19-400 15,1-22-80-15,1 43 0 0,-1-43-256 0,2 36-32 16,-2-36-16-16,0 0 0 0,0 0-416 0,16 43-96 16,-16-43-16-16,0 0 0 0,0 0-320 0,0 0-64 15,33-8 0-15,-24-1-16 16,1-2-480-16,3-4-80 0,-1 2-32 0,2-6 0 16,-1 0-864-16,1 0-160 0,-1-5-32 0,1-2-16 15,0 0-1904-15,-3-2-368 0,-1-1-80 0,0 1 0 16,-3-1 1216-16,-1 5 240 0,0 1 48 0,-2 1 16 0,-1 2 3280 0,-1 2 640 0,-2-1 144 0,1 3 32 15,-1 0 2864-15,-1 6 576 0,0 4 112 0,0 4 32 16,-2-1-2096-16,2 3-432 0,-3 5-80 0,2-1 0 16,-1 2-1376-16,1 1-272 0,-1 5-48 0,2-3-16 15,1 1-96-15,0 3-32 0,0-13 0 0,2 36 0 16,-2-36-16-16,8 53-16 0,-8-53 0 0,7 57 0 16,-7-57-16-16,8 54 0 0,-8-54 0 0,5 53 0 15,-5-53-32-15,6 50-16 0,-6-50 0 0,6 44 0 16,-6-44-240-16,6 36-128 0,-6-36 160 0,0 0-160 15,10 41-160-15,-10-41-128 0,0 0-32 0,0 0 0 16,0 0-768-16,11 38-176 0,-10-33-16 0,-1-1-18992 16</inkml:trace>
  <inkml:trace contextRef="#ctx0" brushRef="#br0" timeOffset="960.76">2598 5288 27647 0,'-12'-5'1216'0,"5"3"256"0,2 0-1168 0,2 1-304 0,2 1 0 0,1-3 0 0,-2 3 3024 0,2 0 560 0,-1 0 96 0,2-4 32 0,3 4-1984 0,-4 0-384 0,0 0-64 0,0 0-32 0,49-8-416 0,-49 8-96 0,40-6-16 0,-40 6 0 0,51-8-400 0,-51 8-96 0,55-6-16 0,-55 6 0 0,56-6-944 0,-56 6-192 0,62 0-32 0,-62 0-19776 0</inkml:trace>
  <inkml:trace contextRef="#ctx0" brushRef="#br0" timeOffset="1186.48">3292 5200 34095 0,'-3'-4'1504'0,"2"2"320"0,1 0-1456 0,0 2-368 0,0 0 0 0,0 0 0 16,1 0 1872-16,2 0 304 0,-3 0 64 0,0 0 16 15,0 0-784-15,0 0-176 0,43 49-16 0,-43-49-16 16,32 44-304-16,-32-44-48 0,37 51-16 0,-37-51 0 16,40 50-384-16,-40-50-96 0,39 50-16 0,-39-50 0 0,36 38-400 0,-36-38-224 15,39 39 32-15,-39-39 0 16,0 0-992-16,49 37-192 0,-49-37-32 0</inkml:trace>
  <inkml:trace contextRef="#ctx0" brushRef="#br0" timeOffset="1383.45">3556 5161 18431 0,'-12'-3'1632'0,"5"0"-1312"0,0 1-320 0,2 2 0 0,2 0 3424 0,0 2 608 16,1-2 128-16,-4 4 32 0,-2 2-1360 0,-2 4-272 16,-2 5-48-16,0 1-16 0,-1 2-576 0,1 2-128 15,1 2-32-15,0 3 0 16,-1-3-1760-16,3 1-544 0,0-1-16 0,-1-1 0 0,3 1 240 0,-1-2 32 0,2 1 16 0,2-4-13440 15,4-17-2688 1</inkml:trace>
  <inkml:trace contextRef="#ctx0" brushRef="#br0" timeOffset="1584.43">3852 5196 31327 0,'0'0'1392'0,"0"0"272"0,0 0-1328 0,0 0-336 0,0 0 0 0,0 0 0 16,0 0 2144-16,0 0 352 0,0 0 80 0,49 28 16 16,-49-28-1024-16,0 0-208 0,52 19-32 0,-52-19-16 15,0 0-880-15,58 10-176 0,-58-10-48 0,0 0 0 16,54-4-336-16,-54 4-80 0,0 0-16 0,37-6 0 16,-37 6-592-16,0 0-112 0</inkml:trace>
  <inkml:trace contextRef="#ctx0" brushRef="#br0" timeOffset="1767.28">3861 5425 28559 0,'-3'0'2544'0,"2"-1"-2032"16,1 1-512-16,1 0 0 0,0 0 2032 0,-1-3 304 16,2 2 64-16,0 0 16 0,3-1-496 0,2-1-80 15,-7 3-32-15,0 0 0 0,41-7-688 0,-41 7-144 0,38-2-16 0,-38 2-16 16,45-2-368-16,-45 2-64 15,45-2 0-15,-45 2-16 0,44 0-496 0,-44 0-336 0,45 0 48 0,-45 0 16 32,42-2-1008-32,-42 2-192 0</inkml:trace>
  <inkml:trace contextRef="#ctx0" brushRef="#br0" timeOffset="1967.27">4454 5153 40543 0,'-5'5'3600'16,"1"-2"-2880"-16,2 4-576 0,1-4-144 15,-1 0 576-15,0 3 96 0,2-6 16 0,-14 30 0 0,6-2 208 0,-2 0 64 16,1 1 0-16,9-29 0 0,-8 44-704 0,8-44-256 16,-2 34 176-16,2-34-176 15,0 0-896-15,0 0-256 0</inkml:trace>
  <inkml:trace contextRef="#ctx0" brushRef="#br0" timeOffset="2250.77">4736 5121 23951 0,'-10'12'2128'0,"4"-6"-1696"16,6-6-432-16,-10 16 0 0,10-16 3984 0,0 0 720 15,0 0 144-15,-12 35 16 0,4-9-2592 0,0 7-528 16,1-1-96-16,1-2-32 0,6-30-416 0,-2 43-96 15,2-43-16-15,0 0 0 0,0 0-416 0,15 47-96 0,-15-47 0 0,0 0-16 16,0 0-560-16,38-8 0 0,-26-2-192 0,2-6 48 31,-1 1-528-31,1-4-96 0,0-1-32 0,-2 1 0 16,0 0-224-16,0-2-64 0,-4 1 0 0,-2 4 0 16,-2-2 144-16,-1 4 32 0,-3-1 0 0,-3-1 0 15,-2 1 144-15,-2 2 48 0,-1 3 0 0,0 0 0 0,-5-1-48 16,0 3 0-16,-1 0 0 0,-1 2 0 0,-1 2 64 0,0 0 0 15,1 4 0-15,2 4 0 0,0-2-1424 0,2 5-288 16</inkml:trace>
  <inkml:trace contextRef="#ctx0" brushRef="#br0" timeOffset="2453.54">5168 5105 38703 0,'0'0'3440'0,"0"0"-2752"16,0 0-560-16,0 0-128 0,0 0 800 0,0 0 128 15,0 0 32-15,0 0 0 0,0 0 48 0,0 40 16 16,0-40 0-16,0 0 0 16,0 0-1264-16,0 0-240 0,0 0-48 0,0 0-19312 0</inkml:trace>
  <inkml:trace contextRef="#ctx0" brushRef="#br0" timeOffset="2582.92">5242 5386 37775 0,'0'0'1664'0,"0"0"368"0,0 0-1632 0,0 0-400 0,0 0 0 0,0 0 0 16,0 0 1120-16,0 0 144 0,-9 35 16 0,9-35 16 16,-17 37-368-16,3-15-80 0,-2 4-16 0,-1 0-13904 15,-4 3-2800-15</inkml:trace>
  <inkml:trace contextRef="#ctx0" brushRef="#br0" timeOffset="3018.67">2373 6128 27647 0,'-1'0'2448'0,"-1"0"-1952"0,2 0-496 0,0 0 0 16,0 0 2720-16,0 0 448 0,0 2 96 0,2 0 0 16,0 2-1248-16,-2-4-256 0,0 0-48 0,0 0-16 15,43 53-640-15,-43-53-128 0,46 51-32 0,-46-51 0 16,57 63-160-16,-57-63-32 0,57 59-16 0,-57-59 0 15,58 48-544-15,-58-48-144 0,58 37 0 0,-58-37 0 32,51 26-1072-32,-51-26-272 0,0 0-64 0</inkml:trace>
  <inkml:trace contextRef="#ctx0" brushRef="#br0" timeOffset="3218.59">2626 6027 31327 0,'-13'1'1392'0,"7"2"272"16,-1-3-1328-16,3 2-336 0,1 2 0 0,1 0 0 0,-1-1 2032 0,-1 8 336 16,-2 6 64-16,-2 6 0 0,-2 10-1088 0,0 8-208 15,-1 1-48-15,0 3-16 0,2-2-496 0,-2-2-112 16,2-3-16-16,-1-3 0 0,2-1-448 0,-1-5-256 16,1-1 16-16,2-4 16 15,1-6-784-15,0 1-144 0</inkml:trace>
  <inkml:trace contextRef="#ctx0" brushRef="#br0" timeOffset="3450.81">2894 6161 31327 0,'2'2'2784'0,"0"-2"-2224"0,2 0-560 0,-1 0 0 16,0 0 2368-16,0 0 384 0,1 0 64 0,-4 0 0 15,0 0-976-15,0 0-208 0,60 7-32 0,-60-7-16 16,46 5-576-16,-46-5-112 0,46 4-32 0,-46-4 0 16,47-2-576-16,-47 2-112 0,44-3-32 0,-44 3 0 15,42-5-560 1,-42 5-112-16,39-6-32 0,-39 6 0 0,0 0-592 0,40-9-112 0,-40 9-16 0,0 0-19136 16</inkml:trace>
  <inkml:trace contextRef="#ctx0" brushRef="#br0" timeOffset="3636.36">3116 6031 6447 0,'-9'2'576'0,"5"-2"-576"15,-1 1 0-15,2 2 0 0,2-2 5808 0,0 2 1040 16,1-1 224-16,-2 2 32 0,1 2-3280 0,1-6-672 16,0 28-128-16,0-28-16 0,4 41-1600 0,-4-41-304 15,10 51-64-15,-10-51-16 0,10 58-240 0,-10-58-48 16,10 58-16-16,-10-58 0 0,8 52-496 0,-8-52-96 15,10 38-128-15,-10-38 176 16,0 0-1120-16,25 44-208 0,-25-44-64 0</inkml:trace>
  <inkml:trace contextRef="#ctx0" brushRef="#br0" timeOffset="3836.19">3466 6173 29487 0,'-1'0'2624'0,"1"0"-2112"0,0 0-512 0,1 0 0 0,-1 0 2800 0,0 0 448 0,0 0 80 0,0 0 32 16,0 0-1408-16,0 0-288 0,58 6-48 0,-58-6-16 15,0 0-752-15,63 6-144 0,-63-6-48 0,41-2 0 16,-41 2-656-16,41-3-176 0,-41 3-16 0,0 0 0 16,54-1-832-16,-54 1-160 0,0 0-32 0,41-2-19344 15</inkml:trace>
  <inkml:trace contextRef="#ctx0" brushRef="#br0" timeOffset="4016.87">3634 6065 26719 0,'-11'0'1184'0,"5"0"240"0,1 2-1136 0,1 0-288 16,3-2 0-16,0 3 0 0,0-2 2368 0,-2 4 400 15,-1 5 96-15,4-10 16 0,-6 29-976 0,6-29-192 16,-1 44-48-16,1-44 0 0,4 50-800 0,-4-50-160 15,7 57-48-15,-7-57 0 0,10 51-464 0,-10-51-192 16,14 43 176-16,-14-43-176 16,0 0-752-16,28 55-240 0</inkml:trace>
  <inkml:trace contextRef="#ctx0" brushRef="#br0" timeOffset="4544.21">4126 6062 40543 0,'0'0'3600'0,"0"0"-2880"0,0 0-576 0,0 0-144 0,0 0 960 0,0 0 144 0,0 0 48 0,0 0 0 0,0 0 128 0,0 0 48 0,0 0 0 0,0 0 0 0,0 0-928 0,0 0-176 0,15 48-32 0,-15-48-16 0,0 0-1232 0,0 0-240 0,0 0-48 0</inkml:trace>
  <inkml:trace contextRef="#ctx0" brushRef="#br0" timeOffset="4684.05">4162 6447 33167 0,'0'0'2944'15,"0"0"-2352"-15,0 0-464 0,0 0-128 0,0 0 1632 0,0 0 304 16,-7 14 64-16,7-14 16 0,-8 12-496 0,8-12-112 16,-11 19 0-16,6-9-16 0,-1 0-688 0,0-2-128 15,1 2-16-15,-1-2-16 16,0 3-912-16,-1-5-176 0,1 1-32 0</inkml:trace>
  <inkml:trace contextRef="#ctx0" brushRef="#br0" timeOffset="5033.97">4784 5858 34095 0,'0'0'1504'0,"0"0"320"0,0 0-1456 0,0 0-368 0,0 0 0 0,0 0 0 15,0 0 1728-15,-7 31 256 0,1-15 64 0,-4 3 16 16,-1 9-768-16,-4 1-144 0,-1 5-48 0,-2 0 0 15,1 7-528-15,-4 4-128 0,1-3 0 0,-2 5-16 16,-2 0-432-16,1-2 0 0,2-4-144 0,2-4 144 16,5-8-688-16,1-3-16 0,3-4-16 0,3-1-12688 15,1-5-2528-15</inkml:trace>
  <inkml:trace contextRef="#ctx0" brushRef="#br0" timeOffset="5267.11">5069 5825 39615 0,'0'0'1760'0,"0"0"352"0,0 0-1680 0,0 0-432 0,0 0 0 0,-8 23 0 16,8-23 1200-16,-11 19 144 16,0 3 48-16,-6 8 0 0,-4 10-64 0,-4 6-16 0,-1 8 0 0,-4 3 0 15,-2 6-800-15,-1 0-144 0,-1 0-48 0,0-2 0 16,-1-1-320-16,3-3-208 0,3-4 16 0,5-6 16 31,3-2-784-31,5-4-144 0,3-2-48 0,6-5-19856 0</inkml:trace>
  <inkml:trace contextRef="#ctx0" brushRef="#br0" timeOffset="5734.32">5339 6195 33167 0,'3'-4'2944'0,"-1"0"-2352"0,1 2-464 0,-1 2-128 0,0 0 1808 0,-2 0 352 0,0 0 64 0,0 0 16 0,0 0-832 0,61 10-176 0,-61-10-16 0,52 22-16 0,-52-22-240 0,57 41-64 0,-57-41 0 0,56 47 0 0,-56-47-336 0,48 45-80 0,-48-45-16 0,47 44 0 0,-47-44-464 0,37 35-288 0,-37-35 32 0,0 0 16 0,46 41-896 0,-46-41-176 0,0 0-32 0</inkml:trace>
  <inkml:trace contextRef="#ctx0" brushRef="#br0" timeOffset="5918.29">5662 6120 18431 0,'-16'-3'1632'0,"7"2"-1312"0,2 1-320 0,1 0 0 0,2 1 4544 0,2 1 832 16,-2 1 160-16,-1 1 32 0,-4 2-3376 0,-2 6-672 15,-1 5-144-15,1 5-32 0,0 6-768 0,-1 3-144 16,4 1-48-16,-1 5 0 0,2-1-384 0,-1-1 0 16,2 0 0-16,0-5 0 15,1 3-752-15,1-5-224 0</inkml:trace>
  <inkml:trace contextRef="#ctx0" brushRef="#br0" timeOffset="6683.08">6180 6231 29487 0,'-1'0'2624'0,"0"-1"-2112"0,1 1-512 0,0 0 0 0,0-3 2448 0,0 3 384 0,0-1 80 0,0-4 16 0,1 1-1408 0,0-2-288 0,3-1-48 0,-2 1-16 0,2 1-592 0,1 1-112 0,-5 4-16 0,0 0-16 0,0 0-288 0,0 0-144 0,0 0 160 0,0 0-160 0,0 0 0 0,0 0-256 0,0 0 16 0,0 0 16 0,38 38 32 0,-38-38 16 0,0 0 0 0,3 50 0 0,-3-50 176 0,1 34 0 16,-1-34-144-16,4 36 144 0,-4-36-144 0,0 0 144 16,0 0-192-16,7 37 192 0,-7-37-288 0,0 0 48 15,0 0 16-15,0 0 0 16,0 0-592-16,0 0-112 0</inkml:trace>
  <inkml:trace contextRef="#ctx0" brushRef="#br0" timeOffset="6850.14">6311 5933 29487 0,'-5'4'2624'0,"2"-2"-2112"0,0 1-512 0,2-3 0 15,1 0 2400-15,0 0 368 0,-4 7 80 0,-2-1 16 16,0 4-1648-16,6-10-320 0,-6 19-64 0,6-19 0 16,0 0-704-16,0 0-128 0,0 0 0 0,0 0-12672 15,43 31-2496-15</inkml:trace>
  <inkml:trace contextRef="#ctx0" brushRef="#br0" timeOffset="7116.94">6451 6170 29487 0,'-7'15'1296'0,"3"-9"288"15,0 1-1264-15,1-1-320 0,3-6 0 0,0 0 0 16,0 0 2912-16,0 0 528 0,0 0 96 0,-7 32 32 0,7-32-2880 0,0 0-688 16,0 0 0-16,0 0 0 15,0 0 1232-15,0 0 192 0,52 22 48 0,-52-22 0 0,0 0-1152 0,42 3-320 16,-42-3 144-16,0 0-144 15,0 0-976-15,54 13-272 0,-54-13-48 0,0 0-16 0,0 0 1056 0,44 32 256 16,-44-32 0-16,0 0 0 0,0 0 0 0,20 47 0 16,-20-47 0-16,0 0 0 0,0 0 1024 0,-3 44 256 15,3-44 48-15,0 0 16 0,-12 22-816 0,12-22-144 16,-14 16-48-16,6-10 0 16,-1 0-1024-16,-1 1-208 0,-1-4-32 0,-1 1-16 0,1-1 1184 0,-3-2 224 15,0 1 48-15,1-2 16 16,0-2-2288-16,1-2-464 0</inkml:trace>
  <inkml:trace contextRef="#ctx0" brushRef="#br0" timeOffset="7351.49">7087 6027 36863 0,'0'0'3264'0,"0"0"-2608"0,0 0-528 0,0 0-128 16,0 0 1168-16,0 0 208 0,0 0 32 0,1 45 16 15,-1-45-64-15,0 44-16 0,0-44 0 0,1 54 0 16,-1-54-656-16,0 60-144 0,0-60-32 0,-2 53 0 0,2-53-512 0,-4 48 0 16,4-48 0-16,0 41-192 15,0-41-608-15,0 0-112 0,2 51-32 0,-2-51-19600 16</inkml:trace>
  <inkml:trace contextRef="#ctx0" brushRef="#br0" timeOffset="7536.84">7401 5942 35935 0,'5'-9'1600'0,"-4"5"320"0,-1 4-1536 0,2-6-384 15,-2 6 0-15,0 0 0 0,0 0 1600 0,0 0 240 16,0 0 48-16,-2 41 16 0,2-41-160 0,-4 73-16 15,2-26-16-15,-1 10 0 0,0 3-1072 0,-1 7-192 0,0-1-64 0,-1-8 0 16,3-5-256-16,-3 6-128 0,1 6 128 0,0 0-128 31,1-2-512-31,1-2-192 0,2-10-48 0,0-11-20976 0</inkml:trace>
  <inkml:trace contextRef="#ctx0" brushRef="#br0" timeOffset="12202.37">11635 5015 11967 0,'1'0'1072'0,"-1"-2"-864"0,-1 2-208 0,1-2 0 0,0 0 2752 0,0 2 496 0,0-2 96 0,1-1 32 0,-1 2 336 0,1-3 64 0,0 2 0 0,2-2 16 0,-2 2-2144 0,0-1-432 0,2 2-96 0,-2 1-16 0,2 0-496 0,0 0-96 0,-3 0-32 0,0 0 0 0,0 0-96 0,0 0-32 0,0 0 0 0,0 0 0 0,0 0-80 0,0 0-16 0,0 0 0 0,51 10 0 0,-45-13-256 0,2 2 0 0,-1-1 0 0,0-2 0 0,1-1 0 0,-1 1-272 0,1 1 16 0,-3 0 16 0,0 1-80 15,-1 0-32-15,-1 2 0 0,-1 0 0 0,0 2 128 0,-2 0 32 0,-2 1 0 0,-1 3 0 0,-1 0 192 0,-1 4 0 0,-1 0 0 0,0 2 0 0,2-3 288 0,-2 1 48 0,1 2 16 0,0 2 0 16,0-2 0-16,3-2 0 0,-1 2 0 0,2-3 0 15,1-9-144-15,0 0-16 0,0 0-16 0,4 32 0 16,-4-32-176-16,0 0 0 0,0 0 144 0,0 0-144 16,0 0 0-16,0 0-240 0,0 0 48 0,0 0 0 31,49 10-304-31,-42-14-48 0,0 2-16 0,-2-2 0 16,-1 2-272-16,1-2-48 0,0 0-16 0,-3 2-17584 0</inkml:trace>
  <inkml:trace contextRef="#ctx0" brushRef="#br0" timeOffset="12418.86">11740 4751 31327 0,'-3'0'2784'0,"2"0"-2224"15,0 0-560-15,1 0 0 0,0 0 2032 0,0 0 288 16,-1 2 64-16,1-2 16 0,-2 4-1040 0,4-2-208 15,-1 2-32-15,-1-4-16 0,0 0-544 0,0 0-112 16,0 0-32-16,0 0 0 0,34 41-592 0,-34-41-112 16,0 0-32-16,0 0 0 15,43 35-960-15,-43-35-192 0</inkml:trace>
  <inkml:trace contextRef="#ctx0" brushRef="#br0" timeOffset="12733.26">11950 5025 27647 0,'-1'7'2448'0,"0"-1"-1952"0,-1 4-496 0,0-2 0 0,1 0 2832 0,1-5 480 0,0 2 80 0,-2-1 32 16,2-4-1920-16,0 0-384 0,-1 29-80 0,1-29-16 15,0 0-480-15,1 34-96 0,-1-34-32 0,0 0 0 16,0 0-416-16,0 0 0 0,0 0-224 0,0 0 80 31,44-10-480-31,-33-1-80 0,0-2-32 0,3-2 0 16,0-3-992-16,0 1-208 0,-2 3-48 0,1-2 0 0,0 2-384 0,0 0-96 0,-1 2-16 0,-1 2 0 15,-1 0 2480-15,-3 5 512 0,0 1 80 0,-4 4 32 16,0 3 2096-16,-1-2 416 0,-2-1 96 0,0 0 16 16,0 0-1776-16,0 0-336 0,6 43-80 0,-6-43-16 0,0 0-304 15,2 35-64-15,-2-35-16 0,0 0 0 0,0 0-336 16,0 0-64-16,13 42 0 0,-13-42-16 0,0 0-240 0,0 0-128 16,0 0 128-16,0 0-208 15,0 0-352-15,47 2-64 0,-34-8-16 0,-1-4 0 16,0 0-176-16,3-2-32 0,-1 0-16 0,2-3-11712 15,0 1-2336-15</inkml:trace>
  <inkml:trace contextRef="#ctx0" brushRef="#br0" timeOffset="12933.24">12481 4737 15663 0,'3'-18'688'0,"-2"9"144"0,1 2-656 0,-2 0-176 16,0 2 0-16,-2 4 0 0,2-1 4000 0,-1 1 768 16,-1-4 160-16,-1 1 16 0,0 4-1968 0,-2 0-400 15,0 2-80-15,0 5 0 0,0 0-1392 0,1 3-272 16,-1 6-48-16,0 5-16 0,1 4-176 0,1 1-32 0,0 5-16 15,1-2 0-15,1 5-160 0,-2-2-16 0,2-3-16 0,0 2 0 16,2 4-160-16,-1-3-16 0,0-32-16 0,5 62 0 16,-5-62-160-16,8 57-176 0,-8-57 48 0,12 48 0 31,-12-48-624-31,0 0-112 0,17 45-32 0,-17-45-12944 0,0 0-2608 0</inkml:trace>
  <inkml:trace contextRef="#ctx0" brushRef="#br0" timeOffset="13135.56">12251 4902 36863 0,'-12'3'1632'0,"6"0"336"16,1-3-1584-16,2 0-384 0,0 1 0 0,2-1 0 16,1 3 1424-16,-1-3 208 0,1 3 32 0,0-3 16 0,0 0-560 0,0 0-112 15,0 0-32-15,0 0 0 0,64 21-352 0,-64-21-80 16,44 4-16-16,-44-4 0 0,54 1-528 0,-54-1 0 15,59 0-192-15,-59 0-14080 16,59 2-2800-16</inkml:trace>
  <inkml:trace contextRef="#ctx0" brushRef="#br0" timeOffset="13543.01">12869 4814 28559 0,'2'0'2544'0,"1"0"-2032"0,-3 0-512 0,0 0 0 0,0 0 2416 0,0 0 384 0,0 0 80 0,0 0 0 0,0 0-1024 0,0 0-192 0,47 38-64 0,-47-38 0 0,0 0-832 0,44 50-160 0,-44-50-32 0,0 0-16 0,44 50-560 0,-44-50 0 0,0 0 0 0,42 51 0 0,-42-51-976 0,0 0-208 0</inkml:trace>
  <inkml:trace contextRef="#ctx0" brushRef="#br0" timeOffset="13735.28">13063 4804 36687 0,'-10'-22'800'0,"5"12"160"0,0 1 48 0,1 3 32 0,3 2-832 15,0 4-208-15,-2 0 0 0,1 0 0 0,-3 0 1600 0,-1 4 256 0,0 0 64 0,0 7 16 16,1 2-944-16,-2 6-192 0,2 1-32 0,-1 5-16 16,0 3-304-16,-1 3-64 0,-1-1-16 0,1 3 0 15,-2 0-368-15,2-2-160 0,1-5 16 0,-2 3 0 16,1-1-864-1,-2-1-160-15,2-1-48 0</inkml:trace>
  <inkml:trace contextRef="#ctx0" brushRef="#br0" timeOffset="13903.55">12765 5007 30399 0,'-4'-8'1344'0,"3"6"288"15,0-2-1312-15,1 2-320 0,0-1 0 0,1 2 0 0,0 1 2416 0,3-2 400 16,2-1 96-16,-6 3 16 0,0 0-1376 0,40-11-272 15,-40 11-48-15,42-9-16 0,-42 9-528 0,52-6-112 16,-52 6-32-16,59-10 0 0,-59 10-736 0,64-12-160 16,-64 12-32-16</inkml:trace>
  <inkml:trace contextRef="#ctx0" brushRef="#br0" timeOffset="14267.1">13401 4873 34095 0,'-4'-2'1504'0,"3"-2"320"16,-1 2-1456-16,2-1-368 0,2 2 0 0,-1 1 0 0,0-4 1776 0,4 2 272 0,2-4 64 0,5-4 16 15,1 0-1152-15,2 1-224 0,2-1-48 0,1-2-16 16,-1 3-560-16,1-1-128 0,0 0 0 0,-2 0 0 31,0-2-352-31,-1 2-96 0,-2 2-32 0,0-2 0 16,-2 3-496-16,-2 1-112 0,-9 6 0 0,0 0-16 0,0 0-1008 0,14-10-192 0,-14 12-32 0,0-2-16 15,0 0 1904-15,-6 17 448 0,6-17 0 0,-8 20 0 16,3-4 1792-16,0 2 352 0,0 5 80 0,0 1 16 16,-1 5-992-16,2-1-192 0,0 1-32 0,2 0-16 0,-1 2-560 15,2 4-128-15,0 7 0 0,1 5-16 0,0 4-176 0,2-1-128 16,-1 1 192-16,1-4-192 0,-1-6 0 0,0-7 0 15,-1-34 0-15,4 54-144 16,-4-54-240 0,0 0-64-16,7 48 0 0,-7-48-18224 0</inkml:trace>
  <inkml:trace contextRef="#ctx0" brushRef="#br0" timeOffset="14500.47">13664 4729 28559 0,'2'-10'1264'0,"0"6"272"0,0-2-1232 0,1 3-304 16,-2 1 0-16,-1 2 0 0,0 0 2624 0,0 0 480 16,0 0 96-16,0 0 0 0,0 0-1728 0,0 0-336 15,52 33-80-15,-52-33-16 0,0 0-432 0,27 51-96 0,-27-51 0 0,10 41-16 16,-10-41-352-16,2 42-144 0,-2-42 128 0,-7 44-128 31,1-19-272-31,-3-3-144 0,0 1-32 0,-1-5 0 16,2 1-128-16,-2-6-16 0,0 2-16 0,-1-4 0 15,-1 0-800-15,2-4-176 0,0-4-16 0,2-2-15504 0</inkml:trace>
  <inkml:trace contextRef="#ctx0" brushRef="#br0" timeOffset="14717.6">14032 4605 28559 0,'0'0'1264'0,"0"0"272"15,0 0-1232-15,0 0-304 0,0 0 0 0,0 0 0 16,0 0 2896-16,0 0 528 0,0 0 96 0,26 61 32 0,-26-61-1696 0,-10 65-352 15,3-29-64-15,-2 1-16 16,1-5-400-16,-1 3-64 0,0 2-32 0,2-4 0 0,1-4-368 0,6-29-80 16,-8 59-16-16,8-59 0 0,-1 59-304 0,1-59-160 15,6 41 160-15,-6-41-160 16,0 0-304-16,0 0-144 0,0 0-48 0,42 39 0 16,-42-39-528-16,0 0-128 0,34-13 0 0,-23 5-16 15,0-4-64-15,0 1-16 0</inkml:trace>
  <inkml:trace contextRef="#ctx0" brushRef="#br0" timeOffset="15134.16">13956 4857 31327 0,'-14'-5'1392'0,"7"4"272"0,1-1-1328 0,1-1-336 0,2 2 0 0,2 1 0 16,0 0 2336-16,-2 0 400 16,-1-3 80-16,-1 1 0 0,3 1-1440 0,2-2-288 0,0 3-64 0,0 0-16 15,0 0-288-15,26-7-48 0,-26 7-16 0,0 0 0 16,45-6-336-16,-45 6-80 0,40-9-16 0,-40 9 0 31,45-6-624-31,-45 6-128 0,48-14-32 0,-48 14 0 16,48-12-448-16,-48 12-80 0,46-10-32 0,-46 10 0 15,41-6-2784-15,-41 6-576 0,32-5-96 0,-32 5-32 0,0 0-1392 0,0 0-272 0,38 2-64 0,-38-2-16 16,0 0 9440-16,0 0 1904 0,0 0 368 0,19 41 80 16,-19-41-176-16,0 0-16 0,4 45-16 0,-4-45 0 15,1 38-3312-15,-1-38-640 0,1 49-144 0,-1-49-32 16,0 49-224-16,0-49-48 0,-1 47-16 0,1-47 0 0,-3 47-176 15,3-47-48-15,-2 44 0 0,2-44 0 0,-1 38-176 0,1-38-32 16,0 0-16-16,-2 35 0 0,2-35-368 0,0 0 0 16,0 0 0-16,0 0 0 0,0 0 0 0,-1-4-320 15,2-4 64-15,2-5 16 16,1-5-320-16,1-2-64 0,2-2-16 0,0-3 0 16,2-1-16-16,2-1-16 0,-1 3 0 0,1-3 0 0,2 1 944 0,0 1 192 15,0 2 48-15,-1 4 0 16,0 1-1440-16,-1 4-288 0,2 3-48 0,-2 4-16 0,1-2 960 0,-12 9 176 15,25-7 144-15,-25 7-192 16,0 0-304-16,36 0-64 0,-36 0-16 0,0 0-17936 0</inkml:trace>
  <inkml:trace contextRef="#ctx0" brushRef="#br0" timeOffset="16343.01">14952 4909 29487 0,'0'-1'2624'0,"0"1"-2112"0,0 0-512 0,0 0 0 0,0 0 2896 0,2 0 480 0,-1 0 80 0,-1 0 32 0,0 0-2480 0,0 0-496 0,0 0-112 0,44-3-16 0,-44 3-32 0,0 0-16 0,58 7 0 0,-58-7 0 0,47 1-560 0,-47-1-112 0,50 0-32 0,-50 0-19104 0</inkml:trace>
  <inkml:trace contextRef="#ctx0" brushRef="#br0" timeOffset="16518.62">14924 5107 34095 0,'-4'-2'1504'0,"3"-2"320"0,1 1-1456 0,1 1-368 0,2 1 0 0,-1-2 0 15,2 3 1696-15,2-4 272 0,-6 4 48 0,33-12 16 16,-5 2-1136-16,5 0-208 0,3 2-48 0,1-1-16 15,1 2-400-15,-2 0-80 0,3-1-16 0,-2 0 0 16,-2 2-512 0,-1 0-96-16,-1 2-32 0</inkml:trace>
  <inkml:trace contextRef="#ctx0" brushRef="#br0" timeOffset="17133.49">16012 4798 32255 0,'0'0'1424'0,"0"0"304"15,0 0-1392-15,0 0-336 0,0 0 0 0,0 0 0 0,0 0 1728 0,0 0 256 16,40 47 64-16,-40-47 16 0,12 44-1296 0,-12-44-256 0,-1 47-48 0,-7-21-16 15,-2-1-208-15,-6 1-48 0,-1-4-16 0,0-1 0 16,-1-1 0-16,-3-1 0 0,-5-2 0 0,-3 0 0 16,0-1-176-16,1-6 0 0,2-4 0 0,2-2 0 15,2-5 0-15,4-5 0 0,3-3 0 0,2-3 0 16,5-4 0-16,2 0 192 0,3-4-192 0,4-4 192 16,3-5-192-16,6-6-144 0,1-3 144 0,6-3-208 15,3-6 208-15,2-4-176 0,2 3 176 0,-1 1-160 16,0 2 160-16,0-2 0 0,2 3 0 0,1-3-128 15,0 4 128-15,-1 3 0 0,-2 5 0 0,-3 7 0 16,-4 3 0-16,-4 5 256 0,-4 8-64 0,-6 3-16 0,-2 6 144 0,-3 0 16 16,-5 6 16-16,-3 3 0 0,-3 0 96 0,0 4 32 15,-6 6 0-15,-1 3 0 0,-3 3-112 0,1 6-32 16,-1-2 0-16,3 5 0 0,4-2 48 0,-2 5 0 16,2 5 0-16,2 1 0 0,4-1-32 0,2-5 0 15,6-2 0-15,3-32 0 0,3 60-32 0,-3-60 0 16,14 47 0-16,-14-47 0 0,0 0-96 0,35 54-32 15,-35-54 0-15,0 0 0 0,45 51-192 0,-45-51 0 16,0 0 128-16,51 47-128 0,-51-47 0 0,41 35-288 16,-41-35 64-16,0 0 16 15,53 40-512-15,-53-40-112 0,0 0 0 0,47 30-16 16,-47-30 256-16,0 0 48 0,53 21 16 0,-53-21 0 0,0 0 272 0,0 0 48 16,47 16 16-16,-47-16 0 0,0 0 192 0,0 0-144 0,0 0 144 0,0 0-128 15,0 0 128-15,0 0 0 0,0 0 160 0,0 0-160 16,0 0 0-16,0 0-256 0,26-10 16 0,-25 5 16 31,1 2-512-31,0-6-96 0,1-1-32 0,-1 0-18016 0</inkml:trace>
  <inkml:trace contextRef="#ctx0" brushRef="#br0" timeOffset="17367.5">16428 4732 24879 0,'-4'3'2208'0,"1"-3"-1760"0,3 0-448 0,0 0 0 0,0 0 3776 0,0 0 688 0,0 0 128 0,0 0 16 0,0 0-2256 0,0 0-464 0,0 0-96 0,42 54 0 0,-42-54-720 0,0 0-144 0,49 53-32 0,-49-53 0 0,34 35-416 0,-34-35-96 0,37 38 0 0,-37-38-16 0,0 0-368 0,45 51-160 0,-45-51 16 0,0 0 0 0,32 51-992 0,-32-51-192 0,0 0-32 0,0 0-13216 16,25 47-2640-16</inkml:trace>
  <inkml:trace contextRef="#ctx0" brushRef="#br0" timeOffset="17552.06">16716 4658 38703 0,'-13'1'1712'0,"7"2"352"0,0-2-1648 0,0 2-416 0,1 0 0 0,5-3 0 16,-10 11 960-16,0 0 128 0,-7 13 0 0,-6 8 16 15,-1 6-176-15,0 0-32 0,1 1-16 0,1 1 0 16,2-4-528-16,1-3-96 0,3-3-32 0,1 1 0 31,2 1-768-31,0-4-160 0,13-28-16 0,-13 51-19280 0</inkml:trace>
  <inkml:trace contextRef="#ctx0" brushRef="#br0" timeOffset="17918.4">17125 4732 36863 0,'-4'-1'1632'0,"3"1"336"0,0 0-1584 0,1 0-384 16,-1 0 0-16,1 0 0 0,0 0 1280 0,0 0 192 0,0 0 16 0,0 0 16 15,0 0-144-15,0 0-16 0,0 0-16 0,0 0 0 16,0 0-1008-16,0 0-320 0,0 0 160 0,0 0-160 31,37 35-736-31,-37-35-224 0,0 0-64 0</inkml:trace>
  <inkml:trace contextRef="#ctx0" brushRef="#br0" timeOffset="18050.09">17218 4952 34095 0,'0'0'1504'15,"0"0"320"-15,0 0-1456 0,0 0-368 16,0 0 0-16,0 0 0 0,-9 16 1728 0,9-16 288 0,0 0 48 0,-10 19 16 16,10-19-800-16,-11 20-176 0,11-20-16 0,-14 18-16 15,6-8-816-15,-2-1-256 0,2 1 160 0,0-4-20400 16</inkml:trace>
  <inkml:trace contextRef="#ctx0" brushRef="#br0" timeOffset="18367.43">17706 4390 22111 0,'0'0'1968'0,"0"0"-1584"0,-2 0-384 0,2 0 0 16,0 0 2096-16,0 0 336 0,0 0 64 0,-11 13 0 16,3-4 464-16,-1 7 96 0,-2 3 16 0,0 0 0 15,0 6-1824-15,-2 4-352 0,-4 9-80 0,-1 5-16 16,-2 8-112-16,-2 0-32 0,0 3 0 0,1-6 0 16,2-2-288-16,2-4-64 0,2-5-16 0,3-5 0 15,3-6-288-15,0 1-176 0,9-27 32 0,-8 40 0 16,8-40 144-16,0 0 0 0,0 0 0 0,4 41-21392 15</inkml:trace>
  <inkml:trace contextRef="#ctx0" brushRef="#br0" timeOffset="18566.59">17847 4422 4607 0,'-2'0'400'0,"2"0"-400"16,-5 4 0-16,5-4 0 0,0 0 7344 0,0 0 1376 15,0 0 288-15,-14 27 48 0,14-27-5616 0,-20 48-1136 16,6-10-208-16,-4 9-48 0,0 3-1104 0,-3 4-224 16,0 3-32-16,-2-4-16 0,2-2-240 0,-1-3-48 15,0 0-16-15,0-1 0 0,1-2-368 0,0-1 0 16,1 0 0-16,1-3 0 16,4-6-1056-16,3-4-176 0</inkml:trace>
  <inkml:trace contextRef="#ctx0" brushRef="#br0" timeOffset="19583.68">18228 4855 17503 0,'0'-4'1552'0,"1"-1"-1232"0,0 4-320 0,-1 1 0 0,2-3 2176 0,-1 3 384 0,1-3 80 0,3-4 16 0,2 1 752 0,-7 6 160 0,0 0 16 0,0 0 16 0,0 0-2320 0,45 26-448 0,-45-26-112 0,0 0-16 0,24 53-336 0,-24-53-80 0,7 41-16 0,-7-41 0 0,-2 36-48 0,-1-19-16 0,-2 1 0 0,-2 0 0 0,-3 2-16 0,-1-1 0 0,-1-1 0 0,-2-3 0 16,2-5 32-16,-1 0 0 0,0-2 0 0,-1-4 0 15,3 0-224-15,0-7 176 0,1 0-176 0,1-5 160 16,2 0-160-16,1-5-144 0,1 0 144 0,1-3-208 16,3 1-128-16,1-5-32 0,2-2 0 0,2-3 0 15,3-2-128 1,2 1-16-16,0 0-16 0,2 1 0 0,2 3-128 0,2-3-32 0,-1 5 0 0,-1 2 0 16,1 2-1488-16,-2 3-320 0</inkml:trace>
  <inkml:trace contextRef="#ctx0" brushRef="#br0" timeOffset="19734.24">18395 4763 25791 0,'0'0'1152'0,"0"0"224"0,0 0-1104 0,0 0-272 16,0 0 0-16,0 0 0 0,0 0 3264 0,0 0 576 15,20 45 128-15,-20-45 32 0,0 0-2000 0,28 53-400 16,-28-53-64-16,0 0-32 0,36 60-400 0,-36-60-80 16,27 44 0-16,-27-44-16 0,26 42-560 0,-26-42-128 15,0 0 0-15,35 54-16 16,-35-54-656-16,0 0-128 0,29 50-32 0,-29-50-14080 15,0 0-2832-15</inkml:trace>
  <inkml:trace contextRef="#ctx0" brushRef="#br0" timeOffset="19936.61">18579 4725 35935 0,'-10'0'1600'0,"4"0"320"0,1 1-1536 0,1 2-384 0,1-1 0 0,0 2 0 15,1 2 1408-15,-3 1 192 0,-4 11 64 0,-1 4 0 16,-1 6-736-16,-1 5-144 0,1-1-16 0,0 2-16 16,-2 3-368-16,2-1-80 0,0 3-16 0,0-2 0 15,3-5-736-15,2-1-160 0,2-3-32 0,4-28-19008 16</inkml:trace>
  <inkml:trace contextRef="#ctx0" brushRef="#br0" timeOffset="20402.46">18834 4546 29487 0,'2'-7'1296'0,"0"6"288"0,0-1-1264 0,-1-1-320 15,1 2 0-15,-1 1 0 0,1 0 2272 0,2 0 400 16,-4 0 80-16,0 0 0 0,0 0-1536 0,0 0-304 15,0 0-64-15,51 38-16 0,-51-38-640 0,0 0-192 16,21 53 0-16,-21-53 128 0,5 45-128 0,-5-45-240 16,-4 47 64-16,4-47 16 0,-14 51-32 0,4-23 0 0,-1-4 0 0,0 0 0 15,-1-1 192-15,-3-1-160 0,0 3 160 0,-1-1-160 16,-1 2 160-16,2-1 176 0,0-3-48 0,1 1 0 16,2-4 272-16,1 2 48 0,2-1 16 0,2-1 0 15,7-19 0-15,-10 28 0 0,10-28 0 0,0 0 0 16,0 0-112-16,2 38-32 0,-2-38 0 0,0 0 0 15,0 0 128-15,0 0 32 0,0 0 0 0,0 0 0 16,46 7-96-16,-46-7 0 0,20-10-16 0,-8 1 0 16,2-3-240-16,0-2-128 0,-1-1 128 0,0 2-128 15,-2-3 0-15,0 0-320 0,1-3 64 0,-2 0 16 16,-1 1-288-16,-4 2-64 0,-2 0-16 16,-1 3 0-16,-2 1 160 0,-3 2 16 15,-1 4 16-15,-2-3 0 0,-1 2 112 0,-2-2 32 0,-2 2 0 0,-1-2 0 16,-2 2 48-16,0-4 16 0,1-1 0 0,-1 1 0 0,2 1-128 0,0 1-32 15,2-1 0-15,0 0 0 16,2 4-416-16,3 1-96 0,3 3-16 0,1 2 0 16,1 0-1264-16,0 0-256 0</inkml:trace>
  <inkml:trace contextRef="#ctx0" brushRef="#br0" timeOffset="21300.16">19054 4840 23039 0,'0'0'1024'0,"0"0"192"0,0 0-960 0,46 5-256 0,-46-5 0 0,0 0 0 0,0 0 2688 0,0 0 512 0,0 0 80 0,46 32 32 0,-46-32-1168 0,0 0-224 0,30 41-64 0,-30-41 0 0,0 0-928 0,0 0-192 0,10 52-32 0,-10-52-16 0,0 0-352 0,-8 37-64 0,8-37-16 0,-11 21 0 0,4-10-256 0,-1 0 0 0,-1-1 0 0,-2 0 0 0,-1-1 0 0,-2 0-224 0,0-2 32 0,0-1 16 15,0 0 176-15,3-2-208 0,1-3 80 0,-1-1 128 16,0-1 0-16,-2-3 0 0,2-2 0 0,1 0 0 15,0-4 0-15,3-3 0 0,1-3 0 0,3 1 0 16,2-1-160-16,2-2 160 0,4-2 0 0,1-2-144 16,4 0 0-16,0 0 0 0,3 3 0 0,0 0 0 15,1 3-16-15,1 0 0 0,1 4 0 0,-1-1 0 16,-1 3-32-16,1 4-16 0,-15 6 0 0,34-10 0 16,-34 10 32-16,32-2 16 0,-32 2 0 0,0 0 0 15,52 0-160-15,-52 0-16 0,0 0-16 0,54 6 0 16,-54-6-16-16,0 0 0 0,54 10 0 0,-54-10 0 15,0 0 144-15,50 12 32 0,-50-12 0 0,0 0 0 0,43 16-64 0,-43-16-16 16,0 0 0-16,0 0 0 16,46 25-1216-16,-46-25-240 0,0 0-64 0,0 0 0 0,0 0 1648 0,0 0 320 15,17 47 64-15,-17-47 16 16,0 0-1168-16,-12 24-240 0,6-16-32 0,-3-2-16 0,0 2 1824 0,-3 0 352 16,0-1 80-16,-2 0 16 0,-1 2 288 0,3-6 64 15,1 1 16-15,-3 1 0 0,1-1-96 0,-2-4 0 16,0 2-16-16,-1-2 0 0,2-2-640 0,-1 2-128 15,3-4-32-15,0 0 0 0,1 2-288 0,1-4-64 16,1 0-16-16,0-1 0 0,3-3-160 0,0 1 128 16,1 0-128-16,4-5 128 0,1 3-128 0,3-1 0 0,2 1 0 15,2 0 0-15,0-1 0 0,0 4 0 0,3-5 0 0,-1 4 0 16,1-1-176-16,0 0 48 0,0 1 0 0,1-1 0 16,1 0 0-16,1 2 0 0,-1 1 0 0,0-1 0 15,2 0-80-15,-14 8-16 0,28-10 0 0,-28 10 0 31,29-8-160-31,-29 8-16 0,0 0-16 0,43 0 0 16,-43 0-160-16,0 0-48 0,43 12 0 0,-43-12 0 0,0 0 0 16,47 19 0-16,-47-19 0 0,0 0 0 0,46 26-48 15,-46-26-16-15,0 0 0 0,0 0 0 0,47 31 336 0,-47-31 64 0,0 0 16 0,0 0 0 16,0 0 144-16,37 34 128 0,-37-34-192 0,0 0 192 16,0 0-656-16,0 0-32 0,0 0 0 0,0 0 0 15,10 42-848-15,-10-42-192 16,0 0-16-16,0 0-16 0,0 0 1568 0,-10 29 192 0,10-29 256 0,-9 15-48 0,3-9 944 15,0 0 176-15,-1 1 32 0,-1 0 16 0,2-1-64 0,-1 0-16 16,0-2 0-16,0-1 0 0,0 2-224 0,-2 1-48 16,2-2-16-16,-1-1 0 0,-1 0-320 0,2-1-64 15,-2-1-16-15,1-1 0 0,0-1-320 0,1-1-64 16,1 0-16-16,0-2 0 0,-1-2-208 0,2 0 0 16,2-3 0-16,-2-1-160 0,2 0 160 0,0-3 0 15,0 0 128-15,2-1-128 0,1-3 176 0,0 1-48 16,1 0 0-16,2 1 0 0,0 2-128 0,2-3 128 15,1 1-128-15,2 1 128 0,-1 2-128 0,2 2 0 16,-2-2 0-16,2 2 128 0,0 1-128 0,-2 3 0 16,2-3 0-16,-2 4 0 0,1 0-224 0,-8 5-32 0,0 0 0 15,0 0-17712-15</inkml:trace>
  <inkml:trace contextRef="#ctx0" brushRef="#br0" timeOffset="22900.45">12557 6198 23951 0,'0'0'2128'0,"0"0"-1696"0,0-3-432 0,0 3 0 0,1-4 2368 0,1 2 384 0,-1 0 64 0,0-5 32 0,3 0-368 0,1-2-80 0,1-1-16 0,1 0 0 0,1 1-1232 0,0 0-256 0,1-1-64 0,1-2 0 0,1-1-256 0,0 3-48 0,-1-2-16 0,1 0 0 0,2-2-336 0,-1 2-176 0,3-1 160 0,-4 0-160 15,-2 4-288-15,-1-1-160 0,1 0-16 0,-3-1-16 16,-1 4-80-16,-1 2-16 0,-3 1 0 0,0 3 0 0,-1 1 192 0,-2 1 48 16,-1 5 0-16,0 0 0 0,-2 1 336 0,1 1 0 15,-2 3 0-15,1 4 0 0,-1 1 256 0,1 7 80 16,-1 8 16-16,2 7 0 0,0 4 32 0,2 7 0 16,-1 2 0-16,3 2 0 0,3-2-192 0,-3-3-16 15,1-1-16-15,0-6 0 0,0-3-16 0,1 1 0 0,-1 1 0 16,1-2 0-16,1-4-144 0,-1-2 0 0,-2-32 0 0,6 51 0 31,-6-51-704-31,0 0 0 0,0 0-16 0,0 0 0 16,0 0-176-16,0 0-16 0,0 0-16 0,0 0-17680 0</inkml:trace>
  <inkml:trace contextRef="#ctx0" brushRef="#br0" timeOffset="23117.94">12760 6081 28559 0,'0'0'2544'15,"0"0"-2032"-15,1-3-512 0,0 3 0 16,1 0 2864-16,-1-3 464 0,3 3 112 0,1-2 16 16,2 1-1632-16,-7 1-320 0,0 0-64 0,0 0-16 15,47 0-464-15,-47 0-112 0,0 0-16 0,0 0 0 16,52 16-448-16,-52-16-80 0,0 0-32 0,0 0 0 16,0 0-448-16,48 44-80 0,-48-44-32 0,0 0 0 15,4 38-368-15,-8-23-80 0,-1 3-16 0,-3-1 0 16,-1-1-144-16,-2-2-48 0,-2 0 0 0,0-1-12224 15,-1-3-2448-15</inkml:trace>
  <inkml:trace contextRef="#ctx0" brushRef="#br0" timeOffset="23333.13">13053 5898 22111 0,'0'0'1968'0,"0"0"-1584"15,0 0-384-15,0 0 0 0,0 0 3776 0,0 0 656 16,0 0 144-16,0 0 32 0,19 47-2192 0,-19-47-432 15,5 51-96-15,-4-20-16 0,-1 4-688 0,-1 3-144 0,-1 3-16 0,0-2-16 16,1 1-432-16,-1-5-64 0,2-3-32 0,0-3 0 16,0-29-352-16,7 52-128 0,-7-52 0 0,0 0 0 31,21 49-448-31,-21-49-176 0,0 0-32 0,0 0-16 16,47 24-384-16,-47-24-80 0,0 0-16 0,33-12 0 15,-24 6 0-15,-2-4 0 0,2-1 0 0,-2 0-17408 0</inkml:trace>
  <inkml:trace contextRef="#ctx0" brushRef="#br0" timeOffset="23735.96">13054 6135 3679 0,'-15'-9'320'0,"7"3"-320"0,0 2 0 0,2 0 0 15,2 2 4912-15,2 2 912 0,0 0 176 0,-3-3 32 16,0 2-1184-16,-3-1-240 0,3-2-64 0,2 1 0 16,3-3-2832-16,1 3-576 0,5-4-112 0,4 4-32 15,-1-3-384-15,-9 6-80 0,28-9-16 0,-28 9 0 0,46-10-512 0,-46 10 0 16,54-10 0-16,-54 10 0 15,55-6-544-15,-55 6-224 0,40 0-32 0,-40 0-16 16,0 0-416-16,56 12-96 0,-56-12-16 0,0 0 0 16,0 0-4160-16,36 55-832 0,-36-55-160 15,0 0-32-15,0 0 2496 0,0 0 512 0,0 0 112 0,36 47 16 0,-36-47 6416 0,0 0 1296 16,-2 28 256-16,2-18 48 0,0-10 608 0,0 0 112 16,3 31 32-16,-3-31 0 0,0 0-3264 0,0 0-640 15,16 44-128-15,-16-44-16 0,0 0-384 0,0 0-80 16,20 47-16-16,-20-47 0 0,0 0-112 0,0 0-32 0,0 0 0 0,15 45 0 15,-15-45-304-15,0 0-64 0,0 0-16 0,0 0 0 16,0 0-320-16,0 0 128 0,-2 6-128 0,0-11 0 16,-1-1 0-16,1-4-208 0,1 0 16 0,0-5 16 31,-1-1-256-31,4-1-48 0,-1-4-16 0,2-1 0 16,1-4 64-16,-1 10 16 0,0 1 0 0,1-4 0 0,2-1 16 0,2-7 0 0,2 4 0 0,-1 1 0 15,1 0-64 1,1 5-16-16,2 6 0 0,-2 4 0 0,-11 7-16 0,0 0 0 0,32-9 0 0,-32 9-18672 15</inkml:trace>
  <inkml:trace contextRef="#ctx0" brushRef="#br0" timeOffset="23935.79">13715 6220 21183 0,'-7'4'1888'0,"5"-4"-1504"0,-1 2-384 0,2-2 0 0,0 0 3872 0,1 0 704 0,1 0 144 0,-1 0 16 0,0 0-2320 0,0 0-480 0,0 0-80 0,41-5-32 0,-41 5-784 0,35-7-144 0,-35 7-48 0,37-13 0 0,-37 13-464 0,34-10-80 0,-34 10-32 0,34-12 0 0,-34 12-656 0,26-12-144 0,-14 6-32 0,0-3-13584 0,0 1-2736 0</inkml:trace>
  <inkml:trace contextRef="#ctx0" brushRef="#br0" timeOffset="24121.09">13830 5964 27647 0,'-3'1'2448'0,"1"2"-1952"0,2-1-496 0,-2-2 0 16,2 4 2512-16,-1-2 416 0,0 6 80 0,-2 4 0 16,3-12-1200-16,-2 41-240 0,2-41-48 0,4 53-16 15,-4-53-608-15,8 58-128 0,-8-58-32 0,11 63 0 16,-11-63-544-16,12 45-192 0,-12-45 0 0,0 0 144 15,22 50-944 1,-22-50-192-16</inkml:trace>
  <inkml:trace contextRef="#ctx0" brushRef="#br0" timeOffset="24317.66">14093 6136 23951 0,'-1'0'2128'15,"1"0"-1696"-15,0 0-432 0,0-1 0 0,1 1 3728 0,1 0 672 0,1-3 128 0,-3 3 16 0,0 0-2544 0,0 0-512 16,43-10-96-16,-43 10-32 0,36-8-688 0,-36 8-144 16,30-8-16-16,-30 8-16 0,0 0-496 0,37-11-256 15,-37 11 16-15,0 0 16 16,30-10-640-16,-30 10-128 0,0 0-32 0,21-7-18496 0</inkml:trace>
  <inkml:trace contextRef="#ctx0" brushRef="#br0" timeOffset="24500.91">14187 6012 27647 0,'-6'3'1216'0,"3"-3"256"0,0 3-1168 0,0-3-304 0,2 3 0 0,0-2 0 16,-1 4 2688-16,2-5 496 0,0 0 80 0,-2 36 32 16,2-36-1712-16,2 44-352 0,-2-44-64 0,7 56-16 15,-7-56-480-15,8 58-96 0,-8-58-32 0,9 57 0 16,-9-57-416-16,12 49-128 0,-12-49 0 0,0 0-13488 15,21 51-2736-15</inkml:trace>
  <inkml:trace contextRef="#ctx0" brushRef="#br0" timeOffset="24868.73">14654 6069 8287 0,'-3'-7'736'0,"1"4"-592"0,1 1-144 0,0 0 0 16,1 0 7424-16,0 2 1440 0,0 0 288 16,0 0 64-16,1 0-6192 0,-1 0-1232 0,0 0-256 0,0 0-64 15,0 0-896-15,0 0-176 0,0 0-32 0,0 0-16 31,0 0-1088-31,0 0-224 0,0 0-32 0,0 0-19376 0</inkml:trace>
  <inkml:trace contextRef="#ctx0" brushRef="#br0" timeOffset="25019.54">14716 6236 36863 0,'0'0'1632'0,"0"0"336"0,0 0-1584 15,-7 14-384-15,7-14 0 0,0 0 0 0,0 0 1440 16,0 0 208-16,0 0 32 0,0 0 16 0,-5 37-656 15,5-37-128-15,0 0-16 0,-4 32-16 0,4-32-672 0,0 0-208 16,-10 34 128-16,10-34-13824 16,-11 23-2752-16</inkml:trace>
  <inkml:trace contextRef="#ctx0" brushRef="#br0" timeOffset="25318.25">15243 5809 40543 0,'0'0'3600'0,"0"0"-2880"0,-9 16-576 0,9-16-144 16,-6 7 768-16,6-7 128 0,-11 22 32 0,-1 0 0 15,-6 9 304-15,0 1 64 0,-1 5 16 0,-1 3 0 16,1 6-896-16,0-4-176 0,1 0-48 0,0-1 0 16,3-2-624-16,2-4-128 15,-1-3-16-15,4-4-16 0,0-2 592 0,3-3 128 0,7-23 32 0,-9 37 0 16,9-37-2160-16,0 0-432 0</inkml:trace>
  <inkml:trace contextRef="#ctx0" brushRef="#br0" timeOffset="25533.4">15527 5793 38703 0,'0'0'1712'0,"0"0"352"0,0 0-1648 0,-8 20-416 16,8-20 0-16,0 0 0 0,-8 19 1312 0,1-6 176 15,-4 8 48-15,-5 11 0 0,-7 9-352 0,0 6-64 16,-2 5-16-16,-2 4 0 0,2-2-656 0,-2 2-128 15,0 4-16-15,0-3-16 0,-1 0-288 0,1-6 0 16,0 0-128-16,2-7 128 16,6-7-848-16,0-5-80 0,2-1-16 0,3-4-19872 0</inkml:trace>
  <inkml:trace contextRef="#ctx0" brushRef="#br0" timeOffset="45033.59">15966 6148 14735 0,'-1'-4'1312'0,"0"4"-1056"0,1 0-256 16,1-2 0-16,0 2 2624 0,-1 0 480 0,3 0 96 0,-1 0 0 0,4 2 240 0,-6-2 32 0,0 0 16 0,0 0 0 0,0 0-2144 0,56 23-448 0,-56-23-64 0,0 0-32 0,0 0-352 0,40 37-64 0,-40-37 0 0,0 0-16 0,0 0-112 0,8 44-32 0,-9-31 0 0,-1 0 0 0,-3 1-64 0,-1 1-16 0,-2-3 0 0,1-2 0 0,-2 0-144 0,-1 0 192 0,0-2-192 0,-1-1 192 0,-1-1-192 0,1-4 0 0,-1 0 0 0,1 0 0 0,0-4 0 0,1-2 0 16,-1 0 0-16,1-2 0 0,0-3 0 0,-1-1-144 15,1 0 144-15,1-2-208 0,1 2 1568 0,2-5 320 16,1 3 64-16,1 2 16 15,3 0-3232-15,1 0-640 0,1 2-128 0,2-1-16 0,2 2 1680 0,0 0 320 16,2-1 80-16,0 2 16 16,2 1-256-16,0 2-48 0,2-1-16 0,0-2-17680 0</inkml:trace>
  <inkml:trace contextRef="#ctx0" brushRef="#br0" timeOffset="45283.5">16157 6141 25791 0,'2'-3'1152'0,"-1"0"224"0,2 3-1104 0,-1-3-272 0,0 1 0 0,-1 0 0 15,1 2 3200-15,1-5 576 0,3 1 112 0,4-3 16 16,0 2-2080-16,1 2-416 0,-11 3-96 0,0 0-16 16,0 0-384-16,0 0-80 0,56 28 0 0,-56-28-16 15,0 0-352-15,37 51-64 0,-37-51-16 0,26 48 0 16,-26-48-256-16,24 50-128 0,-24-50 128 0,23 44-128 15,-23-44 0-15,0 0 0 0,24 54 0 0,-24-54 0 16,0 0-640-16,15 46-48 0,-15-46-16 0,0 0 0 16,0 0-384-1,0 0-96-15,14 39-16 0,-12-38-18240 0</inkml:trace>
  <inkml:trace contextRef="#ctx0" brushRef="#br0" timeOffset="45468.06">16400 6037 21183 0,'-8'-4'944'0,"3"2"192"0,0 2-912 0,0 0-224 16,1 2 0-16,2-2 0 0,-2 4 3440 0,-2 2 640 16,-4 1 128-16,-4 8 16 0,-1 4-1968 0,-1 3-400 15,2 4-64-15,-1 0-32 0,0 5-1024 0,1 0-208 16,2 4-32-16,1-6-16 0,2 2-480 0,3-6 0 16,2-2 0-16,2-4 0 15,2-19-832-15,0 0-144 0</inkml:trace>
  <inkml:trace contextRef="#ctx0" brushRef="#br0" timeOffset="46016.88">16667 5999 23951 0,'5'-7'1056'0,"-2"1"224"15,1 4-1024-15,-1-2-256 0,0 0 0 0,-2 2 0 16,1-1 2944-16,3 0 512 0,4-4 128 0,1 1 0 16,1-1-1712-16,1 1-336 0,0 1-80 0,-12 5-16 15,0 0-912-15,0 0-176 0,0 0-32 0,0 0-16 0,0 0-160 0,0 0-16 16,53 31-128-16,-53-23 192 0,0 2-64 0,-4 3 0 15,0 0-128-15,-2 0 192 0,0 3-192 0,0-4 144 16,0 0-144-16,-3 4 128 0,-5 7-128 0,-2 1 0 16,0 5 0-16,-2-1 0 0,0 1 0 0,0-1 0 15,2 1 0-15,0-1 0 0,5-2 0 0,1-4 0 16,2-3 0-16,3-1 0 0,2-2 0 0,0 3 0 16,2-3 0-16,1 0 128 0,0-16 0 0,0 0-128 15,9 36 192-15,-9-36-64 0,0 0 160 0,0 0 32 16,0 0 0-16,0 0 0 0,0 0 96 0,51 27 32 0,-51-27 0 15,23-8 0-15,-13 4-176 0,1-5-16 0,1-1-16 0,0-2 0 16,1-2-240-16,-1-2 144 0,-1 0-144 0,-2 1 128 16,-2-1-128-16,-2 0-144 0,-1 0 144 0,-4 4-208 31,-1 2-176-31,-2-3-16 0,-2 5-16 0,0-2 0 0,-2 0 128 0,-2 1 32 0,1 2 0 0,-2-2 0 16,0-1 64-16,0 1 32 0,0 0 0 0,0 0 0 15,2 2-128-15,-1-2-32 0,2 5 0 0,0-2 0 16,2 0-128-1,0 2-16-15,2 1-16 0,-1-2 0 0,2 1-160 0,-1 2-48 0,2-2 0 0,2 1 0 16,0 2-1616-16,4-3-336 0</inkml:trace>
  <inkml:trace contextRef="#ctx0" brushRef="#br0" timeOffset="46517.22">16944 6114 10079 0,'0'0'208'0,"0"0"48"0,40-4 16 0,-40 4 32 0,0 0-304 0,0 0 0 0,0 0 0 0,0 0 0 0,52 10 4736 0,-52-10 896 0,0 0 192 0,61 24 16 0,-61-24-2640 0,0 0-544 0,0 0-96 0,48 41-32 0,-48-41-1488 0,0 0-288 0,0 0-64 0,5 42-16 0,-9-29-176 0,-2-1-48 0,0-2 0 0,-3 0 0 0,0 1-144 0,-1-4-48 0,-1 2 0 0,0-3 0 0,0 0-256 0,0-2 0 16,0 0 128-16,-2-2-128 0,2 2 0 0,-1-4 0 15,0 0 0-15,0-4 0 0,1 2 0 0,1-6 0 16,2 2 0-16,0-2 0 0,2-1-192 0,2-2 16 15,1-4 0-15,0 1 0 16,3-4-192-16,2 2-32 0,1 0-16 0,2-2 0 16,1 1-128-16,1 0-32 0,2 1 0 0,1 2 0 15,3-1-1696-15,2 2-352 0,2 0-64 0,1 1 0 16,-4 4-992-16,2 2-192 0,-16 6-32 0,42-12-16 16,-42 12 1968-16,48-10 400 0,-48 10 80 0,44-2 0 0,-44 2 1712 0,0 0 336 0,55 0 64 0,-55 0 0 15,0 0 1664-15,58 8 336 0,-58-8 64 0,0 0 16 16,54 17-208-16,-54-17-32 0,0 0-16 0,49 35 0 15,-49-35-736-15,0 0-160 0,0 0-32 0,33 51 0 16,-33-51-576-16,0 0-128 0,3 38-32 0,-7-23 0 16,-2-3-352-16,-1 1-80 0,-2-1-16 0,-2-1 0 15,0 0 64-15,-2-3 16 0,0-2 0 0,0-2 0 16,1 1-128-16,0-5-32 0,-1 0 0 0,1-3 0 0,-1-1-80 16,2-2 0-16,0 0-16 0,1 0 0 0,3-3-176 15,-1 2 0-15,2-6 0 0,0 1 0 0,2 5 0 0,1-4-224 16,0-3 32-16,2-2 0 15,0 1-288-15,1 1-48 0,1-2-16 0,3 1 0 16,1 2-352-16,1 1-64 0,0-1 0 0,3 3-17280 16</inkml:trace>
  <inkml:trace contextRef="#ctx0" brushRef="#br0" timeOffset="46783.36">17605 5898 27647 0,'0'0'1216'0,"0"0"256"0,0 0-1168 0,0 0-304 16,0 0 0-16,0 0 0 0,0 0 3008 0,0 0 528 15,27 44 112-15,-27-44 32 0,4 38-1888 0,-6-16-384 16,1-3-80-16,-1 1-16 0,-1 2-224 0,-2 3-64 0,0-3 0 0,0 0 0 16,0 0-496-16,1 1-96 15,-1-2-32-15,2-2 0 0,3-19-192 0,-1 38-32 0,1-38-16 0,0 0 0 16,11 44-160-16,-11-44 0 0,0 0 0 0,0 0 128 16,35 48-128-16,-35-48 0 0,0 0 0 0,0 0 0 15,54 32 128-15,-54-32-128 0,0 0 0 0,46 5 128 16,-46-5-128-16,0 0 128 0,53-8-128 0,-53 8 128 15,37-10-128-15,-37 10 0 0,35-15-160 0,-35 15 160 16,31-14-624 0,-31 14-16-16,26-12-16 0,-26 12 0 0,18-10-608 0,-10 6-112 0,-4-1-32 0,0 2-19072 15</inkml:trace>
  <inkml:trace contextRef="#ctx0" brushRef="#br0" timeOffset="46951.28">17866 6018 28559 0,'-9'3'1264'0,"4"-3"272"0,0 4-1232 0,0-2-304 16,1 2 0-16,2-2 0 0,-2 6 2704 0,-1 4 496 16,-3 8 80-16,-3 17 32 0,-1 11-1856 0,0 11-368 15,2 5-80-15,0 5-16 0,0 6-432 0,-1 11-96 16,-2 12-16-16,0 6-13760 16,1 1-2768-16</inkml:trace>
  <inkml:trace contextRef="#ctx0" brushRef="#br0" timeOffset="54183.12">16313 480 34207 0,'1'-4'3040'0,"0"-1"-2432"0,0-1-480 0,-1-2-128 0,2-2 1600 0,-1-1 320 0,-1 1 48 0,0 4 16 0,0 3-960 0,0-1-176 0,0-1-32 0,-1 0-16 0,-2-4-208 0,-1-1-32 0,1 5-16 0,-2 2 0 0,-1 3-112 0,-1 2-32 0,0 4 0 0,-2 1 0 0,-1 2-400 0,-1 4 0 0,-1-1 0 0,-2 4 0 0,1 0-192 0,0 0-128 0,0-1-32 0,2 1 0 0,2-3 32 0,-1 0 0 0,1 1 0 0,1 1 0 0,0-3 48 0,2 1 16 0,1-1 0 0,1-1 0 0,2 0 64 0,1-3 0 0,0 0 16 0,1 0 0 0,1 0 176 0,0-2-208 0,-1-6 80 0,0 0 128 0,0 0 0 0,0 0 0 0,0 0 0 0,0 0 0 0,41 47 0 0,-41-47 0 0,0 0 0 0,0 0 0 0,57 26 0 0,-57-26 0 0,0 0 0 0,0 0 128 0,55 25-128 0,-55-25 0 0,0 0 0 0,0 0 0 15,0 0 0-15,40 36 0 0,-40-36 0 0,0 25 0 16,-5-13-224-16,-2-2 80 0,-1 2 16 0,-1-2 0 0,-2 0 128 15,-2 1 0-15,-3 3-144 0,-2-4 144 0,-1 0-192 16,-1 1 48-16,1-5 0 0,1-2 0 16,-1 2-272-16,2-6-48 0,1 1-16 0,3-2 0 15,1-2-1152-15,2-3-224 0,3-1-64 0,4-9-14144 16</inkml:trace>
  <inkml:trace contextRef="#ctx0" brushRef="#br0" timeOffset="54699.93">16577 72 20271 0,'-1'0'1792'0,"0"0"-1424"0,-1 0-368 0,1 0 0 16,0 1 3344-16,0 1 608 0,0 1 112 0,-3 3 32 15,0 0-1680-15,-2 8-336 0,-1 5-64 0,-2 9-16 16,0 1-1056-16,1 8-224 0,-2 2-32 0,1 2-16 16,0-3-16-16,2 2 0 0,0-5 0 0,0 4 0 15,1-1-144-15,0-1-16 0,2 0-16 0,1 2 0 16,1-1-336-16,1 3-144 0,1-5 128 0,0-3-128 15,0-33-384-15,5 54-144 0,-5-54-48 16,6 39 0-16,-6-39-160 0,0 0-32 0,0 0-16 0,0 0 0 16,0 0-80-16,0 0-16 0,0 0 0 0,0 0 0 15,0 0-1008-15,43-14-208 0,-34-7-32 0,0-2-16 16,-1 4-176-16,2-2-48 0,0-2 0 0,0-2 0 16,0 5 1312-16,-1 1 256 0,1 1 48 0,-1-2 16 0,0 2 2272 0,1 2 448 15,-3 1 80-15,0 5 32 0,-1 0 528 0,-2 5 128 16,-1 1 0-16,-2 3 16 0,1 1-1504 0,-1 0-304 15,-1 4-64-15,0-2-16 0,-1 6-304 0,-1-2-64 16,1 2-16-16,-1 2 0 0,-2 3-208 0,0 3-32 16,1-3-16-16,-2 2 0 0,1-1-240 0,0 1 0 15,1 1 0-15,-2-4 0 16,2 4-496-16,1-3-32 0,-1-4-16 0,2 0 0 16,1-9-416-16,0 0-96 0,0 0-16 0,0 0-17088 0</inkml:trace>
  <inkml:trace contextRef="#ctx0" brushRef="#br0" timeOffset="55183.12">16690 703 2751 0,'0'0'256'0,"0"0"-256"0,1-2 0 0,1 2 0 15,2-4 2944-15,4 2 560 0,1-4 96 0,6-1 32 16,0 1 1040-16,-15 6 224 0,32-7 32 0,-32 7 16 16,0 0-2224-16,0 0-448 0,39-3-96 0,-39 3 0 15,0 0-1264-15,0 0-240 0,0 0-48 0,0 0-16 16,1 35-256-16,-6-29-48 0,1 2-16 0,-1-2 0 16,-1 2-432-16,0-4-96 0,0 1-16 0,1-5 0 15,0 1-400-15,1-2-96 0,0-1-16 0,-1-2 0 16,3-2-1312-16,-2 1-272 0,2-3-48 0,-1 0-16 15,2 0-1424-15,0-4-304 0,1-3-48 0,0 1-16 16,1 2 816-16,2-2 176 0,-1 3 16 0,2 1 16 16,3-3 2864-16,2-2 576 0,1-1 128 0,0 4 0 0,1-2 2688 0,0 3 544 15,1 3 96-15,-1 0 32 0,-1 4 240 0,-10 4 48 16,0 0 16-16,0 0 0 0,46 3-1872 0,-46-3-384 16,0 0-80-16,0 0-16 0,0 0-864 0,45 44-192 15,-45-44-16-15,0 0-16 0,0 0-176 0,14 51-48 16,-14-51 0-16,0 0 0 0,3 38-384 0,-3-38 0 15,0 0 0-15,0 31 0 0,0-25-320 0,-1 2 0 16,1-6 0-16,-2 2 0 16,1-4-224-16,1 2-32 0,-1-2-16 0,1 0 0 15,-1-2-1360-15,-1-2-272 0,2 2-48 0,0-2-16 16,-1 0-2112-16,1-1-416 0,1 2-96 0,-1-1-16 16,2-1 2032-16,-1 4 400 0,0-2 64 0,0-1 32 0,2 4 4800 0,-2 0 960 0,2 0 192 15,-1 0 32-15,0 0 896 0,2 2 160 0,0 0 32 16,-4-2 16-16,0 0-2544 0,0 0-512 0,0 0-96 0,0 0-32 15,0 0-864-15,0 0-160 0,36-6-32 0,-31 2-16 16,-2-2-304-16,2 0-128 0,-1-2 0 0,0 2 128 31,-2 0-512-31,3-5-128 0,-1 0 0 0,2-1-16 16,-1-5-1072-16,1 3-224 0,-1-2-32 0,1-1-14864 0</inkml:trace>
  <inkml:trace contextRef="#ctx0" brushRef="#br0" timeOffset="55400.13">17215 391 11055 0,'4'-3'480'0,"-3"3"112"0,0-2-464 0,1 0-128 0,-2 2 0 0,0 0 0 0,1 0 3936 0,0 2 768 0,0 0 160 0,-1-2 16 0,0 0-1040 0,0 0-224 0,0 0-32 0,0 0-16 0,4 43-2128 0,-4-43-416 0,1 39-96 0,-1-39-16 0,4 45-256 0,-4-45-48 0,5 57-16 0,-5-57 0 0,6 56-144 0,-6-56-48 0,9 47 0 0,-9-47 0 0,8 42-400 0,-8-42 0 0,0 0 0 0,18 51 0 0,-18-51-752 0,0 0-176 0,0 0-32 0,0 0-16 16,29 43-560-16,-29-43-96 0</inkml:trace>
  <inkml:trace contextRef="#ctx0" brushRef="#br0" timeOffset="55686.37">17003 607 24879 0,'-5'0'1088'0,"3"0"256"0,1 0-1088 0,1 0-256 0,0 0 0 0,1 0 0 15,2 0 2864-15,1-1 512 0,-4 1 96 0,0 0 32 16,0 0-1504-16,49-6-288 0,-49 6-64 0,42-7-16 16,-42 7-736-16,53-9-160 0,-53 9-32 0,58-13 0 0,-58 13-352 0,55-12-80 15,-55 12-16-15,48-10 0 16,-48 10-640-16,38-6-128 0,-38 6-16 0,36-4-19744 16</inkml:trace>
  <inkml:trace contextRef="#ctx0" brushRef="#br0" timeOffset="55986.39">17632 379 34095 0,'0'0'3024'0,"0"-1"-2416"0,0 1-480 0,0 0-128 16,0 0 1840-16,1 0 336 0,-1 0 80 0,0 0 16 15,0 0-512-15,0 0-96 0,0 0-32 0,0 0 0 16,0 0-608-16,43 32-128 0,-43-32-32 0,0 0 0 16,35 45-432-16,-35-45-96 0,0 0-16 0,37 53 0 31,-37-53-576-31,0 0-128 0,40 47-32 0,-40-47 0 15,0 0-864-15,39 41-192 0,-39-41-16 0,0 0-19632 0</inkml:trace>
  <inkml:trace contextRef="#ctx0" brushRef="#br0" timeOffset="56182.86">17889 250 36863 0,'-11'5'1632'0,"6"-2"336"0,-1 3-1584 0,1-2-384 16,1 0 0-16,2 1 0 0,-2 1 1408 0,-1 8 208 15,-4 7 48-15,0 7 0 0,-4 4-352 0,2 3-64 16,0 1-16-16,0 1 0 0,2-6-512 0,1-2-96 16,-1 2-32-16,3-5 0 15,1-7-832-15,5-19-160 0,-8 34-48 0,8-34 0 16,-7 25-880-16,7-25-176 0</inkml:trace>
  <inkml:trace contextRef="#ctx0" brushRef="#br0" timeOffset="56333.65">17573 490 24879 0,'0'-3'2208'0,"0"2"-1760"0,1-2-448 0,0 2 0 16,2 1 3200-16,-1-2 544 0,2-1 112 0,3-1 32 15,-7 4-1728-15,26-14-352 0,-26 14-64 0,40-14-16 16,-40 14-592-16,49-14-128 0,-49 14-32 0,57-14 0 16,-27 7-784-16,-1 1-192 0,-29 6 0 0,63-10-21568 15</inkml:trace>
  <inkml:trace contextRef="#ctx0" brushRef="#br0" timeOffset="56667.56">18296 236 33167 0,'-4'0'2944'0,"2"-2"-2352"15,1 0-464-15,1 2-128 0,0-2 1248 0,0-1 224 16,0 0 64-16,0-1 0 0,1-5-448 0,0 2-64 15,3-4-32-15,-1 1 0 0,2 0-992 0,2 1-192 16,-1 2-32-16,0-2-16 16,0 3-384-16,-2 2-80 0,0 1 0 0,-2 0-16 15,1 1 208-15,-2 2 64 0,0 0 0 0,-1 2 0 0,-1 2 896 0,1-4 176 16,0 0 32-16,0 0 16 0,-9 41-32 0,9-41 0 16,-6 38 0-16,6-38 0 0,-6 56-112 0,3-24-16 15,1 2-16-15,1 4 0 0,-1 0-48 0,0-2 0 16,-1 2 0-16,2 2 0 0,-1-5-80 0,-2 9-32 0,0 3 0 15,-2 3 0-15,1-1 112 0,1-6 0 0,1-5 16 0,-2-6 0 16,5-32-240-16,-6 51-48 0,6-51-16 0,-4 32 0 31,4-32-608-31,0 0-112 0,0 0-16 0,0 0-16 16,0 0-464-16,0 0-96 0</inkml:trace>
  <inkml:trace contextRef="#ctx0" brushRef="#br0" timeOffset="56886.14">18331 248 16575 0,'6'-16'1472'0,"-2"8"-1168"0,-1 1-304 0,0 0 0 16,-1 5 3808-16,1 2 704 0,-1 0 144 0,2-3 16 15,-4 3-1632-15,0 0-336 0,0 0-64 0,37 3-16 16,-37-3-1552-16,0 0-320 0,0 0-64 0,40 35-16 16,-40-35-240-16,0 0-48 0,13 50-16 0,-13-50 0 0,-4 38-368 0,-2-18 0 15,0-1 0-15,-1-3 0 16,-2 1-432-16,0-1 0 0,-1 0 0 0,2-4 0 15,0-2-320-15,2 0-64 0,1-4-16 0,5-6-18304 16</inkml:trace>
  <inkml:trace contextRef="#ctx0" brushRef="#br0" timeOffset="57087.37">18561 215 32367 0,'0'0'704'0,"0"0"160"0,0 0 32 0,0 0 0 0,0 0-704 0,0 0-192 16,0 0 0-16,0 0 0 0,0 0 2464 0,3 43 464 0,-3-43 80 0,-2 45 32 15,2-45-1568-15,-5 48-320 0,5-48-64 0,-3 52-16 16,3-52-160-16,-1 51-16 0,1-51-16 0,1 34 0 16,-1-34-448-16,0 0-96 0,10 45-16 0,-10-45 0 15,0 0-480-15,0 0-96 0,0 0-32 0,0 0 0 32,40 32-576-32,-40-32-112 0,0 0-32 0,26-12-13328 0,-17 4-2688 0</inkml:trace>
  <inkml:trace contextRef="#ctx0" brushRef="#br0" timeOffset="57236.55">18456 346 35935 0,'-5'-2'1600'0,"2"-2"320"15,2 4-1536-15,1-3-384 0,0 3 0 0,0-2 0 16,0 2 1360-16,0 0 208 0,10-6 32 0,-10 6 16 16,16-8-848-16,-16 8-192 0,28-10-16 0,-28 10-16 15,35-8-256-15,-35 8-48 0,39-4-16 0,-39 4 0 16,44-2-592-16,-44 2-112 0,43 0-32 0,-43 0-12368 15,42 8-2480-15</inkml:trace>
  <inkml:trace contextRef="#ctx0" brushRef="#br0" timeOffset="57466.46">18813 372 11055 0,'0'0'976'0,"0"0"-784"15,0 0-192-15,0 0 0 0,0 0 4208 0,0 0 784 16,0 0 176-16,0 0 16 0,9 41-1392 0,-9-41-272 16,0 0-64-16,6 42-16 0,-6-42-1872 0,0 0-368 15,0 0-80-15,6 47-16 0,-6-47-208 0,0 0-32 16,0 0-16-16,0 0 0 0,0 0-448 0,0 0-80 15,0 0-32-15,0 0 0 0,0 0-288 0,0 0 0 16,0 0 0-16,0 0 0 16,0 0-448-16,0 0 0 0,-9 16 0 0,8-20 0 15,0-2 0-15,0 0 0 0,1-4 0 0,1-2 0 16,1-1-32-16,3 0 0 0,1-5 0 0,1 1 0 16,2 1-32-16,1 1 0 0,1 2 0 0,1-2 0 15,0 2-64-15,0 3 0 0,2 1-16 0,-14 9-18048 0</inkml:trace>
  <inkml:trace contextRef="#ctx0" brushRef="#br0" timeOffset="57651">19181 394 10127 0,'-8'4'896'0,"3"-2"-704"0,0 1-192 0,5-3 0 0,0 0 6304 0,-5 1 1232 15,5-1 240-15,0 0 48 0,0 0-4864 16,0 0-976-16,0 0-192 0,0 0-32 0,0 0-1120 0,0 0-240 15,0 0-32-15,0 0-16 16,51 4-864-16,-51-4-192 0,0 0-16 0,38-8-18944 16</inkml:trace>
  <inkml:trace contextRef="#ctx0" brushRef="#br0" timeOffset="57807.81">19105 482 35935 0,'-4'0'3200'0,"2"0"-2560"15,2 0-512-15,0 0-128 0,0 0 1408 0,0 0 272 0,0 0 48 16,0 0 16-16,0 0-464 0,0 0-80 0,0 0-32 0,0 0 0 16,53 14-720-16,-53-14-160 0,39 2-32 0,-39-2 0 15,46-2-400-15,-46 2-96 0,51-8-16 0,-23 3-13616 16,2 2-2720 0</inkml:trace>
  <inkml:trace contextRef="#ctx0" brushRef="#br0" timeOffset="63200.6">19633 161 9215 0,'-2'-4'816'0,"1"4"-656"16,0 0-160-16,1-3 0 0,0 2 2176 0,0 1 416 15,0-1 80-15,-1-3 16 0,0 3 784 0,-1-1 176 16,2-2 16-16,2 1 16 0,-1 3-1504 0,1-2-288 15,1 4-64-15,0 1-16 0,2 1-912 0,3 2-176 16,-1 0-32-16,-7-6-16 0,0 0-416 0,0 0-96 0,0 0-16 16,58 53 0-16,-58-53-144 0,0 0 0 0,0 0 0 0,54 56 0 15,-54-56 0-15,0 0 0 0,0 0 0 0,19 71 0 16,-22-52 0-16,-6 0 0 0,0-2 0 16,-2 1 0-16,-2 1 0 0,-5-1 0 0,-3 5 0 0,-2-1 0 15,-2-3 0-15,1 0 0 0,6-6 0 0,-1-1 0 16,2-2 0-16,0-1 0 0,-1-2 0 0,2-3 0 15,3-2 0-15,0-5 0 0,4-4 0 0,1-5 0 16,4-3 0-16,4-2 0 0,2-5 0 0,3-3 0 16,3-2 0-16,2-3 0 0,2-2 0 0,3-3 0 15,1 2 0-15,-1 1 0 0,-1 3 0 0,-1 3 0 16,1-2 0-16,0 3 0 0,-3 3-128 0,1 0 128 0,-1-4-176 16,-1 1 48-16,-1 3 0 0,-4 3 0 0,-2 5 128 0,-1 2 0 15,-4 3 0-15,0-1 0 0,-3 4 0 0,0 3 176 16,-1 0-48-16,-1-1 0 0,-2 4 64 0,-1 0 0 15,0 0 0-15,0 0 0 0,0 2-48 0,2 0 0 16,-2 1 0-16,2-2 0 0,1 1-144 0,1 1 192 16,1-2-192-16,1 4 192 0,2-4-192 0,0 2 0 15,1 0 0-15,0 4 0 0,1-1 0 0,0 0 0 16,0 0 0-16,0 2 0 0,1 3 0 0,-1 2 0 16,0-13 0-16,0 0 128 0,9 61 48 0,-9-61 0 15,0 0 0-15,17 74 0 0,-17-74 48 0,0 0 16 16,26 71 0-16,-26-71 0 0,0 0-48 0,33 50 0 15,-33-50 0-15,0 0 0 0,0 0 0 0,57 37-16 16,-57-37 0-16,0 0 0 0,52 10-176 0,-36-10 0 0,2 0 144 0,-2-2-144 16,-1 1 0-16,-2 1 0 0,1-3 0 0,-3 3 0 15,0-2 0-15,-1 2-288 0,0 0 48 0,-2 2 16 32,0 1-592-32,-2-2-112 0,1 5-32 0,-3-6-18176 0</inkml:trace>
  <inkml:trace contextRef="#ctx0" brushRef="#br0" timeOffset="63421.61">20094 199 28559 0,'-10'0'1264'0,"5"0"272"0,0 2-1232 0,1 1-304 0,2-3 0 0,1 0 0 0,1 0 2768 0,-1 1 496 0,-2 2 112 0,1 0 16 0,0 3-1904 0,0-3-368 0,2 3-80 0,2-2-16 0,1-2-720 0,2 2-160 0,1-2-16 0,1 2-128 0,2-4-192 0,1 1-160 0,1 2-32 0,1-3-19168 0</inkml:trace>
  <inkml:trace contextRef="#ctx0" brushRef="#br0" timeOffset="63553.14">20284 299 11055 0,'-2'0'480'0,"1"-2"112"0,-1 2-464 0,1 0-128 15,1 0 0-15,0-3 0 0,1 3 2976 0,-1-1 576 16,3-3 112-16,-1 2 32 0,3-2-1216 0,3-2-240 16,0 0-64-16,2-1 0 0,1 4-1568 0,2-3-320 0,0 3-64 0,1-3-16 31,0 2-1104-31,2 0-240 0,0 2-32 0,2-2-12288 0</inkml:trace>
  <inkml:trace contextRef="#ctx0" brushRef="#br0" timeOffset="63734.19">20639 209 11055 0,'6'1'480'0,"-2"-1"112"0,0 0-464 0,-2 0-128 0,1 1 0 0,-2-1 0 16,2 0 2304-16,-1 0 432 0,3 3 80 0,2-3 32 16,1 1 672-16,2 1 128 0,-2 1 16 0,0-3 16 15,0 1-1504-15,0 2-288 0,-2-1-64 0,1-2-16 16,0 4-1152-16,-2-2-224 0,0 0-48 0,-1 0-16 16,1 0-368-16,-1 2 144 0,0 0-144 0,-2 2 0 15,0 0-288-15,-2 4-160 0,0-1-48 16,-2 1-17936-16</inkml:trace>
  <inkml:trace contextRef="#ctx0" brushRef="#br0" timeOffset="65668.8">21837 217 22111 0,'-1'-3'1968'0,"0"3"-1584"0,1 0-384 0,-1 0 0 0,1 0 1744 0,-1 0 272 0,-1-3 48 0,0 2 16 0,-3 1 928 0,0-1 192 0,-2 2 48 0,-2 3 0 0,-1 2-2096 0,-1 1-400 0,-3 4-96 0,-2 6-16 0,-1 2-304 0,-3 4-64 0,0 1-16 0,-1 1 0 0,1-1-256 0,2 0 0 0,-1 1 128 0,2-5-128 16,3 1-288-16,2-1-112 0,1-1-32 0,2 0 0 15,3-3-976-15,6-1-208 0</inkml:trace>
  <inkml:trace contextRef="#ctx0" brushRef="#br0" timeOffset="65868.5">22145 161 33167 0,'-3'0'1472'0,"-1"0"304"0,0 2-1424 0,1 2-352 15,-1-2 0-15,1-1 0 0,1 2 1888 0,-3 1 304 16,-4 4 64-16,-3 8 16 0,-5 3-1088 0,-3 4-224 16,-1 5-32-16,-3 1-16 0,1 2-464 0,-2 1-112 15,0 3-16-15,-1 2 0 0,3-2-192 0,1-1-128 0,3-5 160 16,2 0-160-16,1 2-224 0,3-2-144 0,2-4-16 0,4-3-13040 15,2 0-2592-15</inkml:trace>
  <inkml:trace contextRef="#ctx0" brushRef="#br0" timeOffset="66616.92">22746 221 17503 0,'7'-4'1552'0,"-1"1"-1232"0,-3-1-320 0,0 2 0 0,-1 2 2368 0,1 0 400 0,3-4 96 0,3 1 16 0,6-3 320 0,2 3 80 0,1-4 16 0,1 4 0 0,-2 1-2224 0,1 4-448 0,-4-1-96 0,-14-1-16 0,0 0-304 0,0 0-64 0,49 22-16 0,-42-13 0 0,-7-9-128 0,0 0 128 0,0 0-128 0,0 0 128 0,1 47 16 0,-8-34 0 0,-4 0 0 0,-4 0 0 16,-2 2-16-16,-3 1 0 0,-4-1 0 0,1 2 0 0,1-2-128 16,-1 1 160-16,1-2-160 0,0 3 160 0,1-1-160 15,2-3 128-15,3 0-128 0,1 2 128 0,3-1-128 0,1 1 0 16,2 1 0-16,4 0 0 0,1-4 0 0,3-2 0 16,0-1 128-16,2 1-128 0,-1-10 0 0,0 0 160 15,0 0-160-15,0 0 160 0,37 46-16 0,-37-46 0 16,0 0 0-16,0 0 0 0,51 17 80 0,-35-20 16 15,0 1 0-15,2-2 0 0,-2-4-80 0,0 2-16 16,-4 0 0-16,0 0 0 0,3-6-144 0,0-1 0 16,-1 1 0-16,-3-1 0 0,-4 1 0 0,-1 1 0 15,-2 2 0-15,-3-1-176 0,-1-2-112 0,-5 2-32 16,-1 0 0-16,-1 2 0 0,-6-2-32 0,0-1-16 16,-3-1 0-16,-2 0 0 0,0 0 0 0,1-1 0 15,-2 1 0-15,3-2 0 16,2 2-240-16,2 0-48 0,5 2-16 0,0 0 0 15,6 4-1360-15,2 0-272 0,3 3-48 0,4-1-12880 0</inkml:trace>
  <inkml:trace contextRef="#ctx0" brushRef="#br0" timeOffset="66887.48">23178 294 11967 0,'26'0'528'0,"-10"3"112"0,-2-1-512 0,-8-2-128 0,-1 1 0 0,1 2 0 15,-1-1 4176-15,1 2 816 0,-6-4 144 0,0 0 48 16,46 28-1712-16,-46-28-336 0,0 0-64 0,0 0 0 15,43 41-1920-15,-43-41-384 0,0 0-80 0,0 0-16 16,0 0-288-16,0 0-64 0,14 57-16 0,-18-49 0 16,-2 3-176-16,-3-1-128 0,0-3 192 0,0 2-192 15,-4-1 128-15,-2 0-128 0,-2 0 0 0,-4 0 0 16,-2-2 0-16,-3 0 0 0,2-3 0 0,2-3 0 0,-3 0 0 0,2-3 0 16,-2-1 0-16,3-1 0 0,3 1 128 0,3-5-128 15,4-1 0-15,0 0 0 0,4-5 0 0,3 2-192 16,2-5 16-16,3 1 16 15,4 1-224-15,1-3-64 0,2 3 0 0,2 1 0 16,2 2-64-16,2 1 0 0,1 2-16 0,0 1-12048 16,0 0-2400-16</inkml:trace>
  <inkml:trace contextRef="#ctx0" brushRef="#br0" timeOffset="67500.21">22123 514 21183 0,'0'-3'1888'0,"0"0"-1504"0,0 3-384 0,1-2 0 0,-1 0 2304 0,2 2 384 0,-1 0 64 0,0-2 32 0,3 2-128 0,0 0-32 0,2 2 0 0,1 2 0 0,-7-4-1728 0,0 0-368 0,0 0-64 0,40 51-16 0,-40-51-144 0,0 0-48 0,45 53 0 0,-45-53 0 0,0 0-256 0,54 51 0 0,-54-51 0 0,0 0 0 0,52 40-832 0,-52-40-80 0,0 0-16 0,0 0-17264 15</inkml:trace>
  <inkml:trace contextRef="#ctx0" brushRef="#br0" timeOffset="67683.98">22363 454 20271 0,'-9'-13'896'0,"4"7"192"0,0 2-880 0,2-1-208 0,0 4 0 0,1-1 0 0,-1 2 3232 0,1 0 608 16,-4 0 112-16,-3 0 16 0,-1 2-1664 0,-1 2-320 15,-1 2-80-15,1 4-16 0,-2 2-1280 0,2 1-256 16,0 0-48-16,1 3-16 0,0 0-160 0,0 2-128 16,4-6 144-16,0 2-144 0,0-2-144 0,2 4-128 15,-1-2-32-15,3 3-18384 0</inkml:trace>
  <inkml:trace contextRef="#ctx0" brushRef="#br0" timeOffset="68066.98">22410 490 7359 0,'0'-3'656'0,"1"-1"-528"0,0 3-128 0,1-1 0 16,-1 2 2880-16,0-4 528 0,2 1 112 0,2-3 32 15,1-1 96-15,1-2 32 0,1 3 0 0,-1 0 0 16,2 0-2128-16,-2 2-416 0,1 1-96 0,-2 2-16 15,1 1-320-15,1 0-64 0,0 4 0 0,0-2-16 16,-2 2-224-16,-1-3-32 0,0 2-16 0,-2 1 0 16,1 0-112-16,-1 0-32 0,-2 2 0 0,0 1 0 15,-1-1-80-15,-1-3 0 0,-2 6-128 0,0-4 192 0,-2 4-64 0,-1-1-128 16,-2 2 176-16,-2 0-176 16,2-1 144-16,-4 1-144 0,1 2 0 0,-2-2 144 0,0 2-144 0,0-2 0 15,0-1 0-15,1 1 0 0,0 0 0 0,-1-4 0 16,2 0-192-16,3-5 192 0,-1 2-224 0,1-3 80 15,1-3 16-15,2 2 0 0,1-3 0 0,1-2 0 16,1-3 0-16,1-3 0 0,1 0-64 0,3-2 0 16,-1 4 0-16,2-5 0 15,2 2-416-15,1-2-96 0,2 1 0 0,0 2-16 16,-1 0-1184-16,1 2-224 0,0 4-48 0,-2-1-12416 0</inkml:trace>
  <inkml:trace contextRef="#ctx0" brushRef="#br0" timeOffset="68699.53">22147 562 8287 0,'-4'-3'736'0,"0"0"-592"0,3 2-144 0,1 1 0 0,0-2 2128 0,0 2 400 0,-1-4 80 0,0-1 16 0,-1-2 768 0,1-3 144 0,2-3 48 0,2 3 0 0,3-2-1088 0,1 0-224 0,2-1-32 0,0 3-16 0,2 0-1072 0,-3-1-192 0,4 4-64 0,-3 1 0 0,1 2-384 0,-1-1-64 0,1 4-32 0,0 1 0 0,1 0-224 0,0 0-32 0,3 4-16 0,-1-2 0 16,-3 2-144-16,1 2 192 0,-11-6-192 0,0 0 192 15,0 0-192-15,0 0 128 0,49 38-128 0,-49-38 128 16,0 0-128-16,0 0 160 0,0 0-160 0,11 53 160 16,-13-43-160-16,-3 0 192 15,-1 3-192-15,-2-1 192 0,-2 2-192 0,-3 0 160 0,0-1-160 0,-2 0 160 16,3-2-160-16,-2-1 0 0,0 0 0 0,1-4 0 15,-2 1 0-15,3-4 0 0,0 0 0 0,3-3 0 16,0 0 0-16,1-3-144 0,1 1 144 0,0-2-208 16,0-2-112-16,0-1 0 0,1-2-16 0,1-3 0 15,1 4-112-15,0-4 0 0,3-1-16 0,1-1 0 16,0-3-496-16,3 0-80 0,3 0-32 0,0 0 0 16,4 2-1936-16,1-1-400 0</inkml:trace>
  <inkml:trace contextRef="#ctx0" brushRef="#br0" timeOffset="68916.48">22368 331 20271 0,'0'0'896'0,"-1"0"192"0,1 0-880 16,0 0-208-16,0 0 0 0,0 3 0 0,0-3 2864 0,1 3 528 15,0 0 96-15,3 3 32 0,0 1-960 0,-4-7-192 16,0 0-48-16,0 0 0 0,0 0-1200 0,34 64-240 16,-34-64-48-16,0 0-16 0,0 0-96 0,42 65-16 15,-42-65 0-15,0 0 0 0,0 0-320 0,47 58-80 16,-47-58-16-16,0 0 0 0,0 0-288 0,53 50 0 15,-53-50 0-15,0 0 0 0,0 0-224 0,49 38-96 16,-49-38-32-16,0 0 0 16,0 0-448-16,0 0-96 0,0 0 0 0,0 0-12352 15,0 0-2448-15</inkml:trace>
  <inkml:trace contextRef="#ctx0" brushRef="#br0" timeOffset="69083.71">22562 335 16575 0,'-11'-4'736'0,"4"2"160"0,0 1-720 0,1 1-176 0,4 0 0 0,-1 0 0 16,1 0 4000-16,-4 3 768 0,-2 3 160 0,-3 1 16 16,-3 5-2272-16,0 7-464 0,-2 0-96 0,-1 6 0 15,1 3-1312-15,-1 1-256 0,0 6-48 0,-2-1-16 16,1 5-256-16,-2-1-48 0,0 6-16 0,2 3 0 16,1-2-736-16,4-3-160 0</inkml:trace>
  <inkml:trace contextRef="#ctx0" brushRef="#br0" timeOffset="70634.92">16487 1489 16575 0,'-1'-2'1472'0,"-1"2"-1168"0,2 0-304 0,0-2 0 0,0 2 2176 0,0 0 384 0,0-4 80 0,2 2 16 0,-1-4 576 0,1-2 112 0,3 0 32 0,3-1 0 0,-1-1-2032 0,2 0-416 0,1 1-80 0,0 2-16 0,-2-2-544 0,1 6-112 0,-2-1-32 0,0 1 0 0,-1 3-144 0,-1 3 0 0,-2 3 0 0,0 2 128 0,-1 1 0 0,0 6-128 0,-2-15 192 0,1 53-64 16,-1-18 64-16,0 3 0 0,0 7 0 0,-1-1 0 16,-2 3-64-16,2 0 0 0,0 4 0 0,-1-3 0 15,2-1-128-15,0-8 0 0,2-2 0 0,-2-5 128 16,0-32-128-16,3 54 0 0,-3-54 0 0,7 45 0 0,-7-45-320 15,0 0-32-15,11 46-16 0,-8-39-12304 16,1-1-2480-16</inkml:trace>
  <inkml:trace contextRef="#ctx0" brushRef="#br0" timeOffset="70899.97">16539 1470 18431 0,'-3'-1'1632'0,"1"1"-1312"15,1-3-320-15,1 3 0 0,0 0 3632 0,0-1 656 16,0 1 128-16,-2-2 16 0,2-1-1776 0,3 0-352 16,3 0-80-16,4 2-16 0,4-2-1504 0,2 3-320 15,-16 0-48-15,38 0-16 0,-38 0-160 0,46 7-32 16,-46-7-128-16,0 0 192 0,62 12-192 0,-62-12 0 16,0 0 0-16,0 0 0 0,54 28-384 0,-54-28 48 0,0 0 0 0,0 0 0 15,10 45 16-15,-14-33 16 0,-2 1 0 0,-4 0 0 16,-1 3 128-16,-5 0 32 0,-1 2 0 0,-2-2 0 15,3 0-176-15,1-6-16 0,0-2-16 0,3 0 0 32,3-3-1024-32,3-4-208 0,4-1-32 0,3-4-14384 0</inkml:trace>
  <inkml:trace contextRef="#ctx0" brushRef="#br0" timeOffset="71102.24">17019 1264 35007 0,'3'0'1552'0,"-1"0"320"16,-2 0-1488-16,0 0-384 0,0 2 0 0,0-1 0 15,-2 4 1600-15,0 3 240 0,-3 4 48 0,-1 7 16 16,-3 3-704-16,0 3-144 0,1 2-32 0,-2 0 0 16,2-1-208-16,2 1-48 0,1-1-16 0,2 0 0 15,0 3-384-15,2-2-80 0,1-27-16 0,5 50 0 0,-5-50-272 16,0 0 0-16,20 55-128 0,-20-55 128 16,0 0-688-16,0 0-32 0,0 0-16 0,44 37 0 15,-36-37-304-15,-1 0-64 0,-2 0-16 0,0-2-18336 16</inkml:trace>
  <inkml:trace contextRef="#ctx0" brushRef="#br0" timeOffset="71466.12">16843 1485 12895 0,'-2'-4'1152'0,"-1"-2"-928"16,2 4-224-16,1-1 0 0,1 2 3552 0,-1-2 672 16,1 0 128-16,-1-7 16 0,3-3-1328 0,2-1-272 0,3 1-48 0,1 0-16 15,3-1-1632-15,3 3-336 0,1 1-64 16,0 1-16-16,3 4-448 0,0 3-80 0,-19 2-128 0,40 2 176 15,-40-2-400-15,0 0-80 0,57 23-16 0,-57-23 0 32,0 0-736-32,0 0-160 0,53 50-16 0,-53-50-16 15,0 0 304-15,0 0 64 0,31 61 16 0,-31-61 0 0,0 0 1648 0,0 0 336 0,9 47 64 0,-9-33 16 16,-1-2 112-16,1 0 32 0,-3 1 0 0,1 3 0 16,-1-4-704-16,0 4-128 0,0-2-16 0,-1 1-16 15,1-2-224-15,0-2-64 0,1-1 0 0,-1-4 0 16,2-2-192-16,0-1 0 0,1-2 0 0,0-1 0 15,-1 0 0-15,1-4 0 0,1 0 0 0,-1-4 0 16,2-2 0-16,0-2-128 0,1-2 128 0,1-5 0 0,2-2 0 0,2-5 0 16,-1 0-128-16,3-2 128 0,0 0 0 0,2-3 0 15,0 5 0-15,1-2 0 0,0 9-128 0,1-1 128 16,-2 5 0-16,1 1 0 0,-2 6-240 0,0 2 64 16,-1 2 16-16,0 1 0 15,1 3-224-15,-1 3-32 0,0-2-16 0,-10-1-12000 16,0 0-2416-16</inkml:trace>
  <inkml:trace contextRef="#ctx0" brushRef="#br0" timeOffset="71801.34">17466 1546 26719 0,'-5'0'2368'0,"2"0"-1888"0,0 0-480 0,3 0 0 0,0 0 2944 0,-1 0 480 0,0 0 96 0,-3 0 32 0,0 0-1696 0,3-2-320 0,1 0-80 15,4-2-16-15,3 2-656 0,4-2-128 0,3-1-16 0,2 1-16 0,4 1-128 0,1-1-32 0,2-2 0 0,2 3 0 0,0 0-272 0,1-4-64 0,-2 4-128 0,1-2 192 0,-1 1-576 0,-3-2-112 0,0 0-16 0,-3-1-13696 16,0 4-2752-16</inkml:trace>
  <inkml:trace contextRef="#ctx0" brushRef="#br0" timeOffset="72000.53">17681 1333 29487 0,'-9'-4'1296'0,"2"3"288"0,2 0-1264 0,2 1-320 15,1 0 0-15,1 0 0 0,0 1 2464 0,-1 1 432 16,-2 1 96-16,-1 3 16 0,1 0-1584 0,0 4-304 16,2 3-64-16,2-1-16 0,0-12-256 0,0 0-48 0,0 44-16 15,0-44 0-15,0 0-336 0,1 55-80 16,-1-55-16-16,0 0 0 0,3 41-544 0,-3-41-128 0,0 0 0 15,0 0-20416-15</inkml:trace>
  <inkml:trace contextRef="#ctx0" brushRef="#br0" timeOffset="72199.92">17801 1499 34095 0,'0'-2'3024'0,"0"2"-2416"0,0-2-480 0,2 1-128 15,-1 1 1904-15,1-3 352 0,2 1 80 0,2-2 16 16,5-2-832-16,3 0-176 0,2 2-16 0,4-2-16 16,0 0-736-16,1 2-128 0,1-2-48 0,-1 2 0 0,-1 1-400 15,-2 1-256-15,1 1 48 0,-3 1 0 16,-1 0-816-16,-3 0-176 0,-12 0-16 0,0 0-18880 16</inkml:trace>
  <inkml:trace contextRef="#ctx0" brushRef="#br0" timeOffset="72386.44">17979 1288 23039 0,'-2'0'2048'0,"0"0"-1648"16,0 0-400-16,1 2 0 0,1 0 2624 0,-1 1 432 16,-2 0 80-16,0 3 32 0,-2 4-912 0,0 5-176 15,1 2-32-15,0 5-16 0,2-3-1040 0,-1 2-208 16,1 3-32-16,2-24-16 0,-3 47-224 0,3-47-64 0,0 44 0 0,0-44 0 15,3 45-448-15,-3-45 0 16,7 47 0-16,-7-47-13632 0,0 0-2688 0</inkml:trace>
  <inkml:trace contextRef="#ctx0" brushRef="#br0" timeOffset="72619.42">18417 1377 40543 0,'-4'-3'3600'15,"2"0"-2880"-15,1 3-576 0,1 0-144 16,0 0 1152-16,-1 0 192 0,-1-2 32 0,0 1 16 16,-2-2 288-16,2-1 64 0,-1 4 16 0,3-2 0 0,1 4-1520 0,3-2-240 15,0 4-192-15,1 0 48 16,-5-4-1232-16,0 0-240 0,0 0-48 0,0 0-19504 15</inkml:trace>
  <inkml:trace contextRef="#ctx0" brushRef="#br0" timeOffset="72766.59">18472 1593 35007 0,'0'0'3120'0,"0"0"-2496"16,1 0-496-16,-1 0-128 0,0 2 1344 0,0-2 240 15,1 0 48-15,0 4 16 0,1-2-240 0,-1 2-32 16,0 2-16-16,0 0 0 0,-1 0-656 0,-1 1-128 0,1-7-16 15,0 0-16-15,-10 34-544 0,3-20 0 0,-2 2 0 16,-2 3-21248-16</inkml:trace>
  <inkml:trace contextRef="#ctx0" brushRef="#br0" timeOffset="75250.09">18096 2152 32255 0,'2'-9'1424'0,"-1"5"304"0,1-2-1392 0,-1 2-336 0,0-1 0 0,0 4 0 15,1-1 1968-15,0-2 320 0,1-2 64 0,1 0 16 0,3-4-1280 0,-1 1-256 16,1 2-64-16,1 2 0 15,0 1-384-15,1 0-96 0,1 4-16 0,0 0 0 0,-10 0-272 0,0 0 0 16,0 0 0-16,46 17 0 0,-46-17 0 0,0 0 0 16,0 0 0-16,0 0 0 0,40 47 0 0,-40-47 0 15,0 0 128-15,0 0-128 0,0 0 144 0,10 54-16 16,-12-42-128-16,-2 0 192 0,-2 2-48 0,0 1-16 16,-3-2 0-16,-2 2 0 0,0 1-128 0,-4 0 0 15,0 1 0-15,-2-1 128 0,1-2-128 0,0-1 0 16,0 0 0-16,-2 0 0 0,3-3 0 0,1 2 0 15,0-3 0-15,2-2 0 0,2 2 128 0,-1-3 64 16,1 1 0-16,1 2 0 0,2 1 0 0,0-1 16 16,1-2 0-16,1 2 0 0,3-2 0 0,1 2 0 0,1 1 0 0,2-2 0 15,-2-8 48-15,0 0 16 0,0 0 0 0,0 0 0 16,0 0-80-16,42 39-32 0,-42-39 0 0,0 0 0 16,43 9-160-16,-43-9 0 0,31 0 0 0,-13-3 0 15,-1 0 0-15,0 0-224 0,1-6 32 0,-1 2 0 31,-2-3-336-31,-3 1-64 0,-1 0-16 0,-2-1 0 0,-3 1 176 0,-2 0 48 0,-2-1 0 0,-2 3 0 16,-1-2 112-16,-3-3 16 0,-1 2 16 0,-1-3 0 16,1 3 80-16,-3-2 16 0,-2-2 0 0,0 0 0 15,-1-3 144-15,-2-1 0 0,1-1 0 0,-2 0 0 16,1-2-160-16,2 1 160 0,-1 4-192 0,1-3 192 16,1 3-432-16,2 1 32 0,-1 4 0 0,2-1 0 15,0 2 16-15,1 4 0 0,1-3 0 0,3 3 0 16,-1 2-320-16,2 2-64 0,1 0-16 0,1 2 0 15,2 0-1328-15,2 2-272 0</inkml:trace>
  <inkml:trace contextRef="#ctx0" brushRef="#br0" timeOffset="75617.31">18493 2304 35007 0,'1'0'1552'0,"-1"-3"320"0,1 3-1488 0,0-1-384 0,1 1 0 0,0-3 0 0,1 3 1840 0,1-3 288 0,4 0 64 0,2 0 16 0,2-4-512 0,1 4-96 0,0-2-32 0,-1 1 0 0,0 2-656 0,-12 2-128 0,0 0-16 0,0 0-16 0,38 4-464 0,-38-4-96 0,0 0 0 0,0 0-16 0,0 0-176 0,0 0 0 0,0 0 0 0,16 55 0 0,-21-45-160 0,-1 0 160 0,-2 1-208 0,0-1 80 0,-2 0 128 0,-1 2-208 0,0-2 80 0,-2 0 128 0,2 1-288 0,0-1 64 0,1 0 16 0,1-2 0 0,1 0 80 0,-1 0 128 0,3 0-208 0,0 0 80 0,2-1-48 0,0-1 0 0,2-2 0 0,2 2 0 0,0-4 0 0,1 2 0 0,3 0 0 0,1-2 0 0,1 2 176 16,1-4 0-16,-7 0 0 0,0 0 0 0,39-3 0 0,-23 2 192 0,1-4-32 0,0 4-16 15,2-5-144-15,0 2 0 0,-1-1 144 0,2-1-144 16,0 2-320-16,-1-2-128 0,1 0-16 0,-1 2-20976 15</inkml:trace>
  <inkml:trace contextRef="#ctx0" brushRef="#br0" timeOffset="84618.47">16961 2234 9679 0,'1'0'208'0,"-1"0"48"0,0 0 16 0,0 0 0 0,1 0-272 0,-1 0 0 0,0-2 0 0,1 2 0 0,0-1 0 0,1-2 0 0,-1 2 0 0,0-2 0 0,0 3 0 0,1-2 0 0,-1 1 0 0,-1 1 0 0,-1 0 0 0,1 0 0 0,-2 0 0 0,0 0 0 0,1 1 0 0,-2 1 0 0,1 0 0 0,1 0 0 0,-2 1 0 0,2-2 0 0,1 1 0 0,-1 1 0 15,-1-3 0-15,2 1 0 0</inkml:trace>
  <inkml:trace contextRef="#ctx0" brushRef="#br0" timeOffset="85502.08">17015 2070 3679 0,'1'-3'320'0,"-1"2"-320"0,0 1 0 0,0 0 0 0,0 0 1536 0,0-2 256 0,1 2 32 0,-1-4 16 0,2 0 848 0,-2 2 192 0,0-2 16 0,0 2 16 0,0-2-384 0,0 4-80 0,0-3-16 0,-2 3 0 0,2 0-480 0,-1 0-96 0,0 0-32 0,-2 0 0 0,2 3-480 0,-1-3-112 0,1 1-16 0,-2 2 0 0,1 0-544 0,-2 2-112 0,0 3-32 0,-1 0 0 0,-1 2-144 0,0 4-16 0,0 1-16 0,-2 3 0 0,2 2-128 0,-1 5-32 0,-3 1 0 0,0 5 0 0,0 3-64 0,-1-2-128 0,0 1 176 0,0-3-176 0,1-1 0 0,0 2 0 0,-1-3 0 0,1 1 0 0,2-6-128 0,0 2-96 0,-1 0-16 0,0-3 0 0,2 0-48 0,1-3-16 0,2-6 0 0,0-3 0 15,3-1-32-15,0-3-16 0,0-2 0 0,2-2 0 31,-1-2-736-31,1-2-160 0,2-1-32 0,-1-2 0 16,2-1-1344-16,-1 0-288 0,4-5-48 0,-1 0-10416 0</inkml:trace>
  <inkml:trace contextRef="#ctx0" brushRef="#br0" timeOffset="85866.74">17235 2003 14911 0,'1'-4'320'0,"-1"2"80"0,0 2 16 0,0-3 0 0,0 3-416 0,0 0 0 15,0 0 0-15,0 3 0 0,-1-3 4416 0,-1 4 816 16,-2 2 144-16,-1 0 48 0,0 4-2800 0,-1 2-576 16,1 1-96-16,-3 3-32 0,0 2-1152 0,-2 5-256 15,-2 5-32-15,-2 3-16 0,-1 5-80 0,-2 5 0 0,-1-1-16 0,1 1 0 16,1-3-112-16,1-3-32 0,2 0 0 0,-1-1 0 16,2 5-224-16,1-7 0 15,2-5 128-15,0 2-128 0,3-4-192 0,2 0-96 0,2-5-16 0,2-20 0 31,-1 31-272-31,1-31-48 0,0 0-16 0,0 0-18352 0</inkml:trace>
  <inkml:trace contextRef="#ctx0" brushRef="#br0" timeOffset="86233.41">17301 2228 18431 0,'-2'0'1632'0,"2"0"-1312"16,0 0-320-16,0 0 0 0,0 0 2880 0,2 3 512 15,-1-3 112-15,1 1 16 0,2 1-672 0,-4-2-128 16,0 0-32-16,0 0 0 0,0 0-1792 0,46 35-384 16,-46-35-64-16,0 0 0 0,0 0-144 0,31 48-32 15,-31-48 0-15,0 0 0 0,0 0-96 0,8 46-32 16,-8-46 0-16,-2 20 0 0,-3-12-144 0,0 2 160 15,-2 0-160-15,-2 0 160 0,0-1-160 0,1-3 128 16,-2 0-128-16,-1-2 128 0,1 0-128 0,-1-1 0 16,-3 0-192-16,2-3 192 0,-2-3-288 0,2 0 64 15,0-1 16-15,0-2 0 0,2-4 16 0,2 1 0 0,-1-1 0 0,1 0 0 16,2-2-64-16,1 0 0 0,2-2 0 0,1-1 0 31,2-1-224-31,3 4-48 0,1-4-16 0,1 3 0 16,2 1-800-16,0 2-176 0,2 1-16 0,2-1-14560 0</inkml:trace>
  <inkml:trace contextRef="#ctx0" brushRef="#br0" timeOffset="86467.57">17485 2184 24879 0,'1'2'1088'0,"-1"-2"256"0,0 0-1088 0,1 1-256 0,-1 2 0 0,0-3 0 15,2 0 3200-15,-1 2 592 0,-1-2 112 0,0 0 32 16,0 0-1968-16,0 0-400 0,28 45-80 0,-28-45-16 15,0 0-448-15,0 0-112 0,44 57-16 0,-44-57 0 0,0 0-192 0,40 44-32 16,-40-44-16-16,0 0 0 0,42 41-240 0,-42-41-48 16,0 0-16-16,0 0 0 0,42 35-352 0,-42-35-160 15,0 0 16-15,0 0 0 16,0 0-560-16,45 38-96 0,-45-38-32 0,0 0 0 16,0 0-64-16,0 0 0 0,0 0-16 0,0 0-12672 15,0 0-2544-15</inkml:trace>
  <inkml:trace contextRef="#ctx0" brushRef="#br0" timeOffset="86649.6">17675 2142 29487 0,'-8'-2'1296'0,"3"2"288"0,0 0-1264 0,1 2-320 0,2-2 0 0,0 1 0 16,1 1 2592-16,-1 2 464 0,-3 0 80 0,0 4 32 15,-3 5-1888-15,1 3-368 0,-1 2-80 0,1 1 0 16,0 4-256-16,-3 2-32 0,0 4-16 0,-1-3 0 15,-2 1-240-15,2-1-48 0,0 0-16 0,1-2 0 32,0 1-624-32,2-1-128 0,-2 3-32 0,0 1-19568 0</inkml:trace>
  <inkml:trace contextRef="#ctx0" brushRef="#br0" timeOffset="181649.76">19591 3154 34895 0,'1'-2'3104'0,"0"1"-2480"0,0-2-496 0,2 2-128 0,-1-4 1248 0,1 4 224 0,-2-2 64 0,0 1 0 0,1 1-832 0,-1 1-176 0,0-3-16 0,3 1-16 0,1 0-128 0,1 0-32 0,1-2 0 0,1 2 0 0,-1 1 0 0,2 1 0 0,-1 0 0 0,-8 0 0 0,0 0-32 0,0 0-16 0,0 0 0 0,51 7 0 0,-51-7-32 0,0 0-16 0,0 0 0 0,50 12 0 0,-50-12-32 0,0 0 0 0,48 6 0 0,-48-6 0 0,0 0-80 0,59 3-128 0,-59-3 176 0,43-3-176 0,-43 3 960 0,46-6 96 0,-46 6 16 0,41-6 0 0,-41 6-1664 0,47-6-336 0,-47 6-64 0,43-6-16 0,-43 6 816 0,40-6 192 0,-40 6 0 0,32-4 0 0,-32 4 0 0,0 0 0 0,37-4 0 0,-30 4 0 0,1-2 0 0,-2 2-192 0,-1-4 48 0,0 4 16 0,-1-2-192 0,-1-1-48 0,0 2 0 0,-2-2 0 16,0 2-16-16,-1-1 0 0,0-2 0 0,0 1 0 15,0 1-48-15,-1-2-16 0,0 1 0 0,-2-1 0 16,0-1-240-16,-2 1-48 0,-1 0-16 0,1 2-11584 16,-3 0-2320-16</inkml:trace>
  <inkml:trace contextRef="#ctx0" brushRef="#br0" timeOffset="182016.81">19955 2927 11967 0,'-4'2'528'0,"1"-2"112"0,1 0-512 0,-1-2-128 0,1 1 0 0,-1-1 0 15,2 2 3104-15,1 0 592 0,0-1 112 0,-1 1 32 16,1 0-272-16,1-4-48 0,0 4-16 0,3-2 0 16,0-2-288-16,1 4-48 0,1-2-16 0,1-1 0 15,2 3-2832-15,-1 0-576 0,-8 0-128 0,0 0 0 31,0 0-192-31,50 9-48 0,-50-9 0 0,0 0 0 0,47 12 624 0,-47-12 192 0,0 0 0 0,52 13 0 16,-52-13-192-16,0 0 0 0,49 10 0 0,-49-10 128 16,0 0-128-16,0 0 0 0,57 13 0 0,-57-13 0 15,0 0-224-15,0 0 32 0,0 0 0 0,0 0 0 0,0 0 752 16,38 50 144-16,-39-38 48 0,-2-1 0 0,-1 4-752 16,-4-1 0-16,0 3-240 0,-2 0 64 15,-1 2-784-15,0 2-144 0,-4-1-48 0,0 2 0 0,-2-1 720 0,-1-1 144 16,0 2 32-16,-1-4 0 15,2-1-144-15,1-1-32 0,1-2 0 0,0-2 0 16,3 0-768-16,-1-3-144 0,2-2-48 0,5-5-15696 16</inkml:trace>
  <inkml:trace contextRef="#ctx0" brushRef="#br0" timeOffset="-194222.75">1145 8576 34031 0,'0'0'3024'0,"0"2"-2416"0,0-1-480 0,0 2-128 0,-1 1 1680 0,1-1 320 0,0 2 64 0,0-4 16 0,-1 2-1056 0,1-1-224 0,0 2-32 0,0 3-16 0,-2 5-144 0,1 0-32 0,0 4 0 0,0 3 0 0,-1 3-192 0,0 0-32 0,1 7-16 0,-1 0 0 0,1 5-176 0,-1-1-32 0,-1 4-128 0,1-2 192 0,-2 2-192 0,0 1 0 0,2 1 0 0,1-5 0 0,-1-9-192 0,1 3-48 0,1 4 0 0,0 1 0 0,0-33-144 0,3 49-48 0,-3-49 0 0,3 36 0 0,-3-36-32 0,0 0-16 0,0 0 0 0,0 0 0 0,0 0-192 0,0 0-32 0,0 0-16 0</inkml:trace>
  <inkml:trace contextRef="#ctx0" brushRef="#br0" timeOffset="-193612.75">1402 8464 30399 0,'0'0'2704'16,"0"0"-2160"-16,0 0-544 0,0 0 0 0,-1 2 1984 0,1 0 304 15,0 2 48-15,-1 4 16 0,1 2-880 0,-1 6-160 16,1 4-32-16,0 4-16 0,-2 2-544 0,2 2-96 16,0 3-32-16,0 2 0 0,-1 2-96 0,-1 5-32 15,-3 2 0-15,-2-2 0 0,3 1-112 0,-3 0-32 16,1 1 0-16,1-1 0 0,0-9-320 0,2 3 144 16,-1-1-144-16,0 1 0 0,3-4-144 0,0-5-144 15,-1-4-32-15,2-3 0 16,2-3-256-16,-1-6-64 0,-1 2-16 0,1-3 0 15,0-3-160-15,-2-3-16 0,1 4-16 0,0-7 0 16,-1 1-1136-16,1-1-208 0</inkml:trace>
  <inkml:trace contextRef="#ctx0" brushRef="#br0" timeOffset="-193230.77">894 9120 33167 0,'-7'2'1472'0,"3"-2"304"0,1 0-1424 0,1 0-352 0,1 0 0 0,1 0 0 0,-2 0 1872 0,2 1 304 0,0 2 64 0,0 1 16 0,3 2-960 0,1 6-192 0,2 1-32 0,1 3-16 0,-7-16-288 0,29 47-64 0,-11-19-16 0,2 0 0 0,0 3-144 0,1 2-32 0,-1-5 0 0,-1 0 0 0,1-2-208 0,-20-26-48 0,35 45-16 0,-35-45 0 0,27 28-112 0,-27-28-128 0,0 0 176 0,0 0-176 0,45 31 160 0,-45-31-160 16,0 0 128-16,0 0-128 0,0 0 128 0,53 16-128 15,-53-16 128-15,0 0-128 0,0 0 0 0,0 0 0 16,0 0 0-16,55-3 0 0,-55 3 0 0,0 0 0 16,33-29 0-16,-16 7 0 0,3-5 0 0,3-5 0 15,2-4 0-15,2-1 0 0,0-4 0 0,0 0-176 16,3 3 176-16,0-1-128 0,-2 2-176 0,-1 1-16 0,3 2-16 0,0-3 0 31,1 5-528-31,2-3-96 0,4 4-32 0,0 1-13072 0,0-1-2608 0</inkml:trace>
  <inkml:trace contextRef="#ctx0" brushRef="#br0" timeOffset="-133730.7">4891 9890 5519 0,'-2'1'496'0,"1"2"-496"0,0-3 0 0,0 2 0 0,-1-2 1024 0,2 0 96 0,-1 0 32 0,0 2 0 0,0 0 464 0,-2-1 112 0,2 2 0 0,-2-1 16 0,2-2 48 0,-1 4 0 0,-1-4 0 0,1 2 0 0,1-2 320 0,-3 2 80 0,1 0 16 0,1 1 0 0,-1-3-288 0,2 1-48 0,0-1-16 0,1 0 0 0,0 0-704 0,1-1-160 0,0-2-32 0,1 1 0 0,1 0-448 0,1-4-112 16,1 2-16-16,1 0 0 0,0-3-32 0,2 1-16 16,1-1 0-16,-1-3 0 0,2 4-96 0,1-5-32 15,0 1 0-15,0 0 0 0,-11 10-208 0,24-20 144 16,-24 20-144-16,26-24 128 0,-14 13-128 0,1 0 0 16,-2 0 0-16,0 2 0 0,-1 0 0 0,-2 0 0 15,1 1 0-15,-1 0-176 0,0 2-16 0,-2-1-16 16,-1 4 0-16,-1-3 0 0,0-1-64 0,-2 4-16 0,1-1 0 0,-1 1 0 31,-1 0-144-31,-1 3-16 0,2-3-16 0,-4 3 0 16,2 0-1216-16,-6 4-240 0</inkml:trace>
  <inkml:trace contextRef="#ctx0" brushRef="#br0" timeOffset="-133064.47">4866 9890 12895 0,'0'0'1152'0,"0"0"-928"0,0 1-224 0,0 2 0 0,1-3 2240 0,0 2 416 0,1 0 80 0,-1 2 16 0,2 4 784 0,2 1 176 0,-5-9 16 0,18 29 16 0,-18-29-1808 0,24 44-352 0,-24-44-80 0,33 56-16 0,-16-27-784 0,-17-29-144 0,37 54-48 0,-37-54 0 0,40 51-208 0,-40-51-48 0,42 49-16 0,-42-49 0 0,40 45-240 0,-40-45 0 0,36 36 0 0,-36-36 0 0,0 0 0 0,45 43-320 15,-45-43 64-15,0 0 0 16,36 36-320-16,-36-36-48 0,0 0-16 0,0 0-18048 0</inkml:trace>
  <inkml:trace contextRef="#ctx0" brushRef="#br0" timeOffset="-132379.84">5493 9209 17503 0,'0'2'1552'0,"0"-2"-1232"0,0 0-320 0,0 0 0 0,0 0 3232 0,0 3 592 0,1 0 112 0,1 0 32 0,3 3-784 0,-5-6-160 0,0 0-16 0,28 38-16 0,-28-38-1584 0,24 36-304 0,-24-36-64 0,29 40-16 0,-29-40-256 0,27 44-48 0,-27-44-16 0,25 39 0 0,-25-39-336 0,26 38-80 0,-26-38-16 0,0 0 0 0,34 48-272 0,-34-48 0 0,0 0 0 0,31 40 0 15,-31-40-832-15,0 0-64 0,0 0 0 0,36 34-16 16,-36-34-368-16,0 0-80 0</inkml:trace>
  <inkml:trace contextRef="#ctx0" brushRef="#br0" timeOffset="-132180.98">5668 9110 12895 0,'-7'2'1152'0,"3"2"-928"15,1 0-224-15,-1-2 0 0,3 2 4864 0,-1 0 912 16,1 4 192-16,0 5 48 0,-2 6-2784 0,1 12-544 15,-2 8-128-15,2 1 0 0,-1-4-1216 0,0 4-256 16,0-2-32-16,1-3-16 0,0-7-512 0,0-3-96 16,-1 2-32-16,1 0 0 0,-1-8-400 0,1-2-320 0,1 1 48 15,-3-2 16 1,0-4-688-16,2-5-128 0,-2 0-16 0,0-4-12480 0,1 0-2480 0</inkml:trace>
  <inkml:trace contextRef="#ctx0" brushRef="#br0" timeOffset="-132011.06">5432 9445 31327 0,'0'4'1392'0,"0"-2"272"0,0-2-1328 0,1 0-336 0,1 0 0 0,-1 1 0 15,1-1 2256-15,-2 0 384 0,0 0 80 0,0 0 16 16,0 0-1392-16,66-11-256 0,-66 11-64 0,44-22-16 16,-44 22-176-16,47-24-16 0,-47 24-16 0,45-23 0 15,-45 23-528-15,43-25-96 0,-43 25-32 0,43-18 0 16,-43 18-848-16,46-13-192 0,-46 13-16 0,0 0-19584 15</inkml:trace>
  <inkml:trace contextRef="#ctx0" brushRef="#br0" timeOffset="-131578.99">5949 9252 28559 0,'-1'-2'1264'0,"0"0"272"0,1 0-1232 0,0-2-304 0,1 2 0 0,0-1 0 16,0-1 2224-16,3-2 384 0,1-4 80 0,2-4 0 15,1-2-1424-15,2-2-304 0,0 1-48 0,-1 1-16 16,1 2-736-16,0-2-160 0,0 4 0 0,-1-1 0 31,-1 4-704-31,-1 0-80 0,-1 5-32 0,-2-2 0 16,-1 3-496-16,0 2-96 0,-2 1-32 0,0 1 0 0,-1 2 848 0,0 3 160 0,0-2 48 0,-1 2 0 15,0 3 1328-15,1-2 272 0,-2 3 48 0,2 1 16 16,-1 0-32-16,1 4 0 0,1 1 0 0,-1 0 0 16,3 5-640-16,1 2-128 0,-1 2-32 0,1 4 0 15,1-1 16-15,0 3 0 0,1 1 0 0,0 3 0 16,2 0 112-16,-1 3 0 0,1 3 16 0,-1 0 0 16,0-3-144-16,0-1-16 0,1 1-16 0,0-3 0 15,2 0-192-15,-3-7-32 0,-1-2-16 0,-1-6 0 16,-5-20-176-16,11 37 0 0,-11-37 0 0,0 0 0 0,0 0-192 0,19 36-32 15,-17-31 0-15,1-4 0 16,-1 1-368-16,-1-4-80 0,1-2-16 0,-1-2 0 16,-1-1-224-16,-1-4-48 0,-1-3-16 0,0-6-18160 15</inkml:trace>
  <inkml:trace contextRef="#ctx0" brushRef="#br0" timeOffset="-131314.47">6027 9075 17503 0,'1'-3'1552'0,"0"0"-1232"16,1 1-320-16,-1 0 0 0,0 2 4064 0,2-2 752 16,3-1 160-16,2-2 16 0,-8 5-2208 0,0 0-448 0,47-8-96 0,-47 8 0 15,0 0-1088-15,0 0-192 16,67 8-64-16,-67-8 0 0,0 0-288 0,0 0-64 0,65 29-16 16,-65-29 0-16,0 0-336 0,0 0-64 0,43 33 0 0,-43-33-128 15,0 0 0-15,15 31 0 0,-13-18 0 0,-1-4 0 16,-2 4 0-16,-1-1 0 0,-2 1 0 0,-1-1 0 15,-1 1 0-15,-2 2 0 0,0 1 0 0,-1 0 0 16,-1 1-256-16,0-5-96 0,0 4-32 0,2-4 0 16,-1 1-320-1,2-3-80-15,2-4-16 0,-1 1 0 0,2-2-160 0,0 1-16 0,0-4-16 16,3 0-17904-16</inkml:trace>
  <inkml:trace contextRef="#ctx0" brushRef="#br0" timeOffset="-130630.93">5745 10406 5519 0,'-5'4'496'0,"1"-4"-496"0,2-3 0 16,1 2 0-16,-1 1 6544 0,2-3 1216 0,0 2 240 0,2-5 64 0,-2-3-4608 0,1-4-896 0,0-2-192 0,3-1-48 0,0-3-1232 0,-1 6-256 0,3-5-64 0,-1 2 0 0,2 3-464 0,-2-3-112 0,1 3 0 0,-1 1-16 0,0 3-176 0,1 2-144 0,-3 1 144 0,0-1-208 0,1 4-208 0,-2 3-32 0,1-3-16 0,-1 6 0 0,1 0 80 0,-2 0 32 0,0 1 0 0,0 2 0 0,1 1 160 0,-2 4 16 15,1 3 16-15,-1 4 0 0,3 1 160 0,-1 1 0 16,0 2 0-16,1 5 0 0,2 3 0 0,1 5 0 16,1-1 128-16,1 7-128 0,1 3 208 0,0 1-16 15,0-4-16-15,1 1 0 0,-2 4 80 0,2-4 32 0,-1-4 0 0,0-3 0 16,-1-5-64-16,1-1-16 0,-2-4 0 0,-1-6 0 16,-6-19-208-16,10 33 0 0,-10-33 0 0,7 21 0 15,-7-21-352-15,0 0 32 0,0 0 16 0,1 10 0 31,-2-14-624-31,-1-7-128 0</inkml:trace>
  <inkml:trace contextRef="#ctx0" brushRef="#br0" timeOffset="-130397.14">5801 10311 27647 0,'-5'-18'1216'0,"2"8"256"16,1 0-1168-16,1 2-304 0,-1 3 0 0,2 2 0 15,0 0 2880-15,0-3 512 0,2-4 96 0,-1-3 32 16,2 5-1808-16,4-2-368 0,-1 1-64 0,-6 9 0 15,0 0-576-15,0 0-128 0,46-10 0 0,-46 10-16 16,0 0-272-16,0 0-48 0,60 21-16 0,-60-21 0 16,0 0-224-16,39 40 0 0,-39-40 128 0,16 33-128 0,-11-13 0 15,-3-2-240-15,-2 5 48 0,-2-1 16 0,-1 0-80 0,-1-3 0 16,1-1-16-16,-4 2 0 0,-1 2-64 0,-3 3-16 16,0 0 0-16,-1-5 0 15,3-4-224-15,0-1-32 0,1-4-16 0,1-3 0 16,1-5-656-16,2 3-128 0</inkml:trace>
  <inkml:trace contextRef="#ctx0" brushRef="#br0" timeOffset="-130178.45">6132 10460 11967 0,'1'10'1072'0,"-1"-5"-864"0,2 1-208 15,-1-2 0-15,0-2 5712 0,-1 0 1104 0,1 0 224 0,3 2 32 16,-4-4-3936-16,0 0-768 0,0 0-176 0,0 0-16 15,0 0-1152-15,54 2-240 0,-54-2-32 0,0 0-16 16,0 0-352-16,47-18-80 0,-47 18-16 0,0 0 0 16,0 0-288-16,44-23 0 0,-44 23 0 0,0 0 0 31,0 0-592-31,0 0-32 0,40-14 0 0,-40 14 0 16,0 0-464-16,0 0-80 0,0 0-32 0,0 0-18288 0</inkml:trace>
  <inkml:trace contextRef="#ctx0" brushRef="#br0" timeOffset="-129997.52">6201 10314 22111 0,'-2'3'1968'0,"-1"0"-1584"15,2 1-384-15,1 0 0 0,0-2 3200 16,0 5 576-16,0 2 96 0,0 10 32 0,1 3-1568 0,2 3-304 16,2 3-64-16,0 1-16 0,2 1-992 0,-1-3-192 15,2 1-32-15,-1-4-16 0,1-1-464 0,-8-23-80 16,17 46-32-16,-17-46 0 15,16 33-816-15,-16-33-160 0,0 0-48 0,26 35-18832 0</inkml:trace>
  <inkml:trace contextRef="#ctx0" brushRef="#br0" timeOffset="-129796.62">6437 10444 38527 0,'-6'-6'848'0,"4"3"176"0,1 2 48 0,-1-2 0 0,2 3-864 0,2-3-208 0,-1 1 0 0,-1 2 0 15,0 0 1600-15,0 0 256 0,31-23 64 0,-31 23 16 16,29-16-832-16,-29 16-160 0,35-18-48 0,-35 18 0 16,37-14-624-16,-37 14-128 0,0 0-16 0,50-18-128 31,-50 18-336-31,0 0-176 0,0 0-48 0,48-7 0 16,-48 7-560-16,0 0-112 0,0 0-32 0,0 0-18416 0</inkml:trace>
  <inkml:trace contextRef="#ctx0" brushRef="#br0" timeOffset="-129612.6">6523 10225 28559 0,'-4'4'2544'0,"2"-2"-2032"16,0 0-512-16,2 0 0 0,0-1 2928 0,0 4 480 16,-1 5 112-16,0 6 0 15,1 7-1808-15,2 4-368 0,2 5-80 0,2 0-16 0,3 3-352 0,0 2-80 16,-1 1-16-16,2 0 0 0,-1 1-480 0,1-2-112 15,0-1-16-15,-1-3 0 16,1 2-1024-16,1-7-224 0</inkml:trace>
  <inkml:trace contextRef="#ctx0" brushRef="#br0" timeOffset="-108297.65">4945 15470 10127 0,'1'1'896'0,"-1"1"-704"0,0-2-192 0,0 0 0 0,0 0 1952 0,-1 2 352 0,1-1 80 0,0 3 16 0,-1-1 928 0,-1 0 176 0,2-2 32 0,0-1 16 0,0 0-1152 0,-1-1-224 0,1 1-64 0,0-3 0 0,-1 0-1088 0,1-2-240 0,-1 0-32 0,0-2-16 0,1 1-288 0,-2 1-48 0,2 0-16 0,0-1 0 0,2 0-32 0,-2 0-16 0,3-4 0 0,1 4 0 0,1-3 16 0,0 3 0 16,-5 6 0-16,0 0 0 0,0 0 0 0,34-36 0 15,-34 36 0-15,26-25 0 0,-26 25-32 0,29-28 0 16,-29 28 0-16,37-38 0 0,-17 15-48 0,-2 0-16 0,2-1 0 16,0 2 0-16,0-3-80 0,-1-1-32 0,4-2 0 0,-1-1 0 15,1 1-144-15,1-3 0 0,1-4 144 16,-3 5-144-16,-5 6 0 0,3-1 0 0,1-1 0 0,0 2 128 15,-21 24-128-15,41-41 0 0,-41 41 0 0,33-36 0 16,-33 36 0-16,27-28-128 0,-27 28 128 0,22-25-192 16,-22 25-128-16,0 0-48 0,0 0 0 0,24-27 0 31,-20 23-144-31,-2 0-16 0,0 4-16 0,-1-2 0 0,0 2-128 0,-1 0-32 16,0 0 0-16,-1 2-12544 0,-2 1-2496 0</inkml:trace>
  <inkml:trace contextRef="#ctx0" brushRef="#br0" timeOffset="-107758.7">4942 15508 26719 0,'-2'0'2368'0,"0"-2"-1888"0,0 2-480 0,2 0 0 0,-1 0 2576 0,0 0 432 0,-2-2 64 0,0 2 32 0,0 2-1376 0,3 0-256 0,1 2-64 0,4 2-16 0,-5-6-688 0,0 0-128 0,37 28-16 0,-37-28-16 0,41 35-80 0,-41-35-16 0,53 44 0 0,-24-18 0 0,3 3 112 0,-1 2 16 0,-4 0 0 0,2-3 0 0,0 1-240 0,1 0-32 0,0 2-16 0,-2-2 0 0,-2-1-80 0,0 3-16 0,-1-5 0 0,-2 0 0 0,1 1-192 0,-24-27 0 16,42 42 0-16,-42-42 0 0,36 37 0 0,-36-37 0 16,31 29 0-16,-31-29 0 0,0 0-288 0,34 28-48 15,-34-28-16-15,0 0 0 16,0 0-416-16,0 0-96 0,43 20-16 0,-43-20 0 15,0 0-384-15,0 0-80 0</inkml:trace>
  <inkml:trace contextRef="#ctx0" brushRef="#br0" timeOffset="-102996.83">5783 14665 19343 0,'-10'-4'1728'0,"6"1"-1392"0,-1 2-336 0,1-1 0 0,3 2 3584 0,-1-3 640 0,2 2 128 0,-1 1 16 0,0-2-1696 0,1-2-352 0,2 1-64 0,5 3-16 0,-7 0-1024 0,0 0-192 0,0 0-64 0,54 7 0 0,-54-7-320 0,0 0-80 0,74 13-16 0,-74-13 0 0,0 0-384 0,77 6-160 0,-77-6 128 0,0 0-128 0,76-1-240 0,-76 1-128 0,0 0-16 0,59-10-16 16,-59 10-288-16,0 0-48 0,0 0-16 0,0 0 0 15,0 0-144-15,50-21-48 0,-48 17 0 0,-5-2-17984 0</inkml:trace>
  <inkml:trace contextRef="#ctx0" brushRef="#br0" timeOffset="-102795.52">5875 14421 911 0,'-9'0'0'0,"4"2"0"0,2-2 0 0,-1 2 0 15,1 0 4624-15,2-2 848 0,0 3 160 0,-2-2 48 16,1 4-320-16,-1 5-64 0,2 0-16 0,1 2 0 15,4 4-3360-15,2 3-688 0,3 3-128 0,1 3-16 16,0 1-320-16,1 0-64 0,1 4-16 0,0-1 0 0,2-1-352 16,-3 1-64-16,-1-4-16 0,0-2 0 0,-3 2-256 0,2-7-224 15,-2 1 32-15,2-2 16 16,-1-2-656-16,-2-3-128 0,1 1-16 0,-2-3-18928 16</inkml:trace>
  <inkml:trace contextRef="#ctx0" brushRef="#br0" timeOffset="-102563.08">6117 14525 42383 0,'0'10'1872'0,"0"-8"400"0,1 2-1824 0,1 0-448 0,-1-2 0 15,1 1 0-15,2-2 976 0,2 1 112 16,-6-2 0-16,0 0 16 0,0 0-368 0,62 10-80 0,-62-10-16 0,0 0 0 15,58-13-416-15,-58 13-96 0,0 0 0 0,51-25-128 16,-51 25 0-16,0 0-352 0,0 0 48 0,49-35 16 31,-49 35-448-31,0 0-96 0,0 0 0 0,0 0-16 16,0 0-384-16,0 0-80 0</inkml:trace>
  <inkml:trace contextRef="#ctx0" brushRef="#br0" timeOffset="-102397.48">6214 14310 13823 0,'-3'3'1216'16,"1"0"-960"-16,-1 1-256 0,2-2 0 16,1 2 4544-16,-1 2 848 0,-2 4 176 0,0 6 48 0,0 6-2400 15,2 5-464-15,2 2-112 0,2-1-16 16,2 6-1344-16,2-1-256 0,-1-4-64 0,2 3-16 0,0 2-464 0,2 1-96 16,-1 0 0-16,-1-7-16 15,1-6-736-15,-2-3-144 0,0-3-16 0,0-6-13424 16,-7-10-2688-16</inkml:trace>
  <inkml:trace contextRef="#ctx0" brushRef="#br0" timeOffset="-102047.55">6420 14441 40543 0,'-6'0'1792'0,"4"0"384"0,0-1-1744 0,1 1-432 0,1-4 0 0,0 1 0 16,1 0 736-16,2-4 64 0,0-5 16 0,2-3 0 15,2-2-128-15,0-4-32 0,2 1 0 0,-1 2 0 16,2-3-528-16,-1 3-128 0,-2 2 0 0,1 4 0 16,-2 1-336-16,0 3-48 0,-2 5-16 0,-1 3 0 15,1 3 80-15,-1 0 32 0,-2 4 0 0,0 2 0 16,0 3 288-16,1-1 0 0,0 4-128 0,-1 1 128 16,1-1 0-16,-2 1 224 0,2 4-32 0,2 1-16 15,-1 2 144-15,2 5 48 0,0-2 0 0,2 2 0 16,-1 3-144-16,2 4-32 0,5 7 0 0,-1-2 0 15,-1 1 32-15,0 0 0 0,2 4 0 0,-3-7 0 16,-2-7 96-16,1 2 32 0,-2 1 0 0,2 0 0 16,0-4-160-16,-2-2-16 0,1 0-16 0,-2-9 0 0,0 1-352 0,0-3-80 15,0-3-16-15,-1-2 0 16,0-5-416-16,-2-4-96 0,-1 0-16 0,1-7 0 16,-2 2-544-16,0-8-112 0</inkml:trace>
  <inkml:trace contextRef="#ctx0" brushRef="#br0" timeOffset="-101797.72">6463 14354 35007 0,'0'-8'1552'0,"0"4"320"0,2 0-1488 0,-1 2-384 16,0-2 0-16,2 4 0 0,0-4 1728 0,4 2 256 16,-7 2 64-16,0 0 16 0,42-26-704 0,-42 26-144 0,0 0-16 0,61-25-16 15,-61 25-416-15,0 0-96 0,62-15-16 16,-62 15 0-16,0 0-448 0,0 0-80 0,58 5-128 0,-58-5 176 15,0 0-176-15,0 0 0 0,31 32 0 0,-27-19 0 16,-2-1-192-16,-2 4-32 0,-1 0 0 0,-3 3 0 31,0 3-176-31,-4 2-48 0,-1 0 0 0,-2 1 0 16,3-3 16-16,-5 3 0 0,1-2 0 0,0-1 0 16,3-10-256-16,0-1-48 0,-1 0-16 0,-1-5-12240 0,1-1-2464 0</inkml:trace>
  <inkml:trace contextRef="#ctx0" brushRef="#br0" timeOffset="-100963.8">5905 15919 22111 0,'-3'-7'1968'0,"2"5"-1584"0,0-2-384 0,1 4 0 0,0-2 3152 0,0 2 560 0,0 0 96 0,2 2 32 0,2 2-1408 0,2 2-256 0,5 6-64 0,3 5-16 0,4 1-944 0,2 6-192 0,1 3-48 0,1 2 0 0,2 5-224 0,-2-2-48 0,0 3-16 0,-1-4 0 0,-1-6-336 0,-4 0-64 0,-1 1-16 0,-3-7 0 0,0-3-400 0,-1-3-96 0,0 0-16 0,-1-3 0 0,-10-10-672 0,0 0-144 0,0 0-32 0,0 0-19328 15</inkml:trace>
  <inkml:trace contextRef="#ctx0" brushRef="#br0" timeOffset="-100763.39">6076 15792 5519 0,'-7'13'496'0,"2"-3"-496"16,1 0 0-16,2-2 0 0,1 0 7744 0,1 0 1472 16,1 5 272-16,0 9 64 0,3 16-6208 0,2 7-1232 15,4 8-256-15,0-2-64 0,1-1-656 0,0-1-144 16,0-2-32-16,-1-4 0 0,-1-1-576 0,-4-7-128 16,0-3-32-16,-3-5 0 15,1-1-512-15,-3-4-96 0,0-3-32 0,-4-6 0 16,0 0-736-16,-2-5-160 0,-1-2-32 0,-1-2-19168 0</inkml:trace>
  <inkml:trace contextRef="#ctx0" brushRef="#br0" timeOffset="-100613.36">5872 16296 911 0,'-7'-9'0'0,"3"5"0"0,2 1 0 0,1 0 0 16,-1 2 5664-16,2-2 1056 0,-1 1 192 0,2 1 64 16,2-5-1872-16,2-1-368 0,-5 7-80 0,0 0-16 15,0 0-2656-15,54-34-544 0,-54 34-96 0,0 0-32 16,73-32-416-16,-73 32-96 0,58-29-16 0,-58 29 0 15,65-33-784-15,-65 33 0 0,61-36-224 0,-61 36-14592 16,61-43-2912-16</inkml:trace>
  <inkml:trace contextRef="#ctx0" brushRef="#br0" timeOffset="-100264.29">6412 15942 40543 0,'-9'9'1792'0,"4"-8"384"0,1 0-1744 0,0-1-432 16,3-1 0-16,0 0 0 0,1-2 816 0,-1-3 80 16,0-1 0-16,1-6 16 0,1-3-320 0,2 0-64 15,2 4-16-15,0-4 0 0,3 3-384 0,-8 13-128 16,17-24 0-16,-17 24 0 0,0 0 0 0,0 0-304 16,34-29 48-16,-28 25 0 0,-1 2-112 0,0 2-16 15,-2 0 0-15,1 2 0 0,0 2 256 0,-2-1 128 16,1 3-160-16,-1 0 160 0,1 4 0 0,0 2 192 15,1 2-16-15,1 4 0 0,2 5 112 0,1 5 32 16,2 3 0-16,1 5 0 0,1 1-144 0,3 5-32 0,4 9 0 0,-3 2 0 16,0 0-144-16,-1 1 0 0,-1-3 0 0,1 6 0 15,1 2 0-15,-1 0 0 0,1-4 128 0,-2-7-128 16,-3-4 128-16,0-6-128 0,0-3 0 0,-1-3 128 16,0-6-336-16,-4-5-80 0,0-5-16 0,-2-9 0 31,-3-4-512-31,-1-6-96 0,-1-2-32 0,-3-10-18000 0</inkml:trace>
  <inkml:trace contextRef="#ctx0" brushRef="#br0" timeOffset="-100013.77">6476 15878 32255 0,'-4'-16'1424'16,"3"9"304"-16,0-1-1392 0,1 2-336 0,1 2 0 0,0 1 0 0,3 2 2176 0,2-4 352 15,-6 5 80-15,0 0 16 0,0 0-1312 16,74-20-256-16,-74 20-48 0,0 0-16 0,79 4-496 0,-79-4-112 15,0 0 0-15,73 19-16 0,-73-19-368 0,0 0 0 16,56 28 0-16,-56-28 0 0,25 31-144 0,-17-15-112 16,-3 3 0-16,-2 1-16 0,-2 2 272 0,-3 2-192 15,-2 5 192-15,-5-1-160 0,0 2 160 0,-3-2-128 16,-4 1 128-16,-1-2-128 0,-3-1-32 0,0-4 0 16,0-1 0-16,1-3 0 0,1-3-160 0,1-8-16 15,1-1-16-15,1-3 0 16,1-3-272-16,2-4-48 0,3-2-16 0,2-3-17856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5:40:32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17705 3603 35935 0,'0'-3'3200'0,"-3"-1"-2560"0,1 1-512 0,1 0-128 0,0 0 1280 0,-2-1 224 0,2 2 48 0,-4-2 16 0,-1-6 416 0,-3-1 96 0,-2-1 16 0,0 2 0 0,1 3-2096 0,1 0-224 0,-1 1-144 0,-1 6-16 0,0 0 560 0,-1 4 112 0,-1 2 32 0,0 0 0 0,-1 3-144 0,-3 2-32 0,-3 8 0 0,-3 2 0 0,-1 2-144 0,2 2 0 0,-2 3 0 0,3-3 0 0,1 4 0 0,3-6 0 0,5 1-176 0,2-5 176 0,5-3 0 0,3-1-160 0,2-5 160 0,2 0 0 0,-2-10-176 0,0 0 176 0,0 0-160 0,0 0 160 0,51 19-208 0,-51-19 48 15,39 0 16-15,-39 0 0 0,46 0 144 0,-46 0-128 16,49 3 128-16,-49-3-128 0,51 9 128 0,-51-9 0 16,0 0 0-16,67 26 0 0,-67-26 0 0,0 0 0 0,0 0 0 0,48 47 0 15,-48-47-144-15,0 0 144 0,1 44-160 0,-4-30 160 16,-4 1 0-16,-1 1-144 0,-5 0 144 0,-1 3 0 15,-4 0 0-15,-1 2 224 0,-2-2-32 0,0-3 0 16,1 0-16-16,-1-4-16 0,-2 1 0 0,2-3 0 16,0 0-160-16,2-7 0 0,0 2 0 0,3-4-176 31,2-2-336-31,4-1-64 0,2-2 0 0,3-2-16 0,1-4-48 0,3 1-16 0,2-3 0 16,2-2 0-16,0-3-48 0,2 1 0 0,3-3 0 15,3 0-11888-15,4-4-2384 0</inkml:trace>
  <inkml:trace contextRef="#ctx0" brushRef="#br0" timeOffset="235.68">17986 3445 41471 0,'-5'2'1840'0,"1"-2"368"0,0 4-1760 0,-1-1-448 16,2 0 0-16,0 0 0 0,1 2 1120 0,-5 3 144 15,-2 9 16-15,-5 7 16 0,-1 5-48 0,3-1-16 16,-1 4 0-16,4-1 0 0,1 1-464 0,2-1-80 15,1 1-32-15,3-1 0 0,2 1-464 0,0-32-192 16,4 54 176-16,-4-54-176 0,9 39 0 0,-9-39-336 16,0 0 48-16,27 46 16 15,-27-46-560-15,0 0-96 0,0 0-32 0,0 0 0 16,53 36 0-16,-53-36-16 0,0 0 0 0,0 0 0 16,39-4 32-16,-31 0 16 0,1-1 0 0,-3 2-18272 0</inkml:trace>
  <inkml:trace contextRef="#ctx0" brushRef="#br0" timeOffset="416.21">17815 3846 18767 0,'-19'-3'400'0,"10"1"96"0,0 0 16 0,3 0 32 0,3 2-544 0,2-2 0 0,0 0 0 0,0 0 0 15,1-6 4880-15,2 0 880 0,3-5 160 0,4 0 32 16,2-2-3968-16,4 1-816 0,2-1-144 0,0 3-48 16,2 0 496-16,1-1 80 0,2 2 32 0,0 0 0 31,-3 4-1968-31,-1 1-384 0,4-1-64 0,-22 7-32 0,42-6 272 15,-42 6 48-15,0 0 16 0,51 6 0 0,-51-6-1008 0,0 0-208 0</inkml:trace>
  <inkml:trace contextRef="#ctx0" brushRef="#br0" timeOffset="683.21">18123 3736 6447 0,'0'1'576'0,"0"-1"-576"16,1 1 0-16,-1-1 0 0,0 1 4128 0,1 2 720 16,2 3 144-16,-3-6 16 0,0 0-352 0,0 0-80 15,28 54-16-15,-28-54 0 0,0 0-2832 0,27 54-560 16,-27-54-112-16,0 0-32 0,24 56-64 0,-24-56 0 15,0 0-16-15,14 51 0 0,-14-51-368 0,0 0-80 16,5 36-16-16,-7-25 0 0,1-3-272 0,0-2-48 16,-2 0-16-16,1-4 0 0,-1 0-144 0,1-2 0 15,-1-4 144-15,1 0-144 0,0-6 0 0,0-2 0 16,2-4 0-16,0-3 0 0,3-2 0 0,0-2 0 16,2-6-176-16,3-2 176 0,2 1 0 0,0-3 0 0,2 2-128 15,0 2 128-15,1 4 0 0,0-1 0 0,2 1 0 0,-1 3 0 16,-2 6 0-16,2-3 0 0,1 3 0 0,-1 4 0 15,0 3 0-15,-2 2 0 0,-3 3 0 0,1 2-144 32,-10 2-624-32,0 0-128 0,0 0-32 0,0 0-20336 0</inkml:trace>
  <inkml:trace contextRef="#ctx0" brushRef="#br0" timeOffset="1667.41">18778 3283 32255 0,'-1'-5'1424'0,"0"4"304"0,0-2-1392 0,-1 3-336 0,2 0 0 0,-1 0 0 0,0 3 1984 0,0 3 336 0,-1 4 64 0,-1 6 16 0,-2 9-1184 0,-1 7-256 0,-2 5-32 0,-1 5-16 0,-2 5-160 0,0 1-48 0,-1 8 0 0,-2 1 0 0,1 3-256 0,-1 1-64 0,3-4-16 0,1-6 0 0,3-11-368 0,0-5 144 0,5 0-144 0,-1-6 0 0,3-29 0 0,3 56 0 0,-3-56 0 0,0 0 0 0,18 51 0 0,-18-51 0 0,0 0 0 0,0 0-144 16,56 12 144-16,-37-17 0 0,2-2 0 0,-2-3 128 15,-1-3 0-15,5-3 0 0,7-6 0 0,1-3 0 16,-5 3-128-16,1 0 0 0,4-3 0 0,-1-1 0 15,-2 1 0-15,-2 3 0 0,-2-3-160 0,-5 6 160 16,-3 0-272-16,-3 3 48 0,-3-3 16 0,-4 6 0 16,-4 0-16-16,-2 4 0 0,-2 0 0 0,-4 5 0 0,-3-2 48 0,-2 3 16 15,-4 3 0-15,-1 0 0 16,-1 3 32-16,-2 1 0 0,1 2 0 0,-3 1 0 0,0 4 128 0,-2 5-160 16,2 1 160-16,1 1-160 0,3 4 32 0,4-2 0 15,1 1 0-15,4-1 0 0,2-2 128 0,3 1 0 16,2 1-144-16,1-20 144 0,0 0 0 0,6 49 0 15,-6-49 0-15,0 0 0 0,0 0 176 0,0 0 0 16,45 49 0-16,-45-49 0 0,0 0-16 0,56 6 0 16,-56-6 0-16,44-10 0 0,-20 1-160 0,2-4 0 15,2 0-192-15,-4 1 192 16,1-4-608-16,-1 1 0 0,-1 1 0 0,1-2 0 16,0-2-528-16,-1-1-96 0,-2 3-32 0,-3-2 0 15,-1-1-2096-15,-2 3-416 0,-2 2-96 0,-3-2-16 16,-2 5 1584-16,-2 0 320 0,1 2 64 0,-5-1 16 0,0 4 3440 0,1 1 704 0,-3 2 128 0,0 1 16 15,0 0 1136-15,-1 4 240 0,-1-2 32 0,0 5 16 16,0 4-2272-16,-1 0-448 0,-1 3-80 0,1 2-32 16,-2 4-160-16,0 1-48 0,-1 3 0 0,1 4 0 15,-2-4-80-15,0 3-32 0,2-3 0 0,0-2 0 16,1-2-192-16,2-3-32 0,-1 1-16 0,1-3 0 16,2-13-256-16,0 0-160 0,0 32 192 0,1-26-192 15,0-2 0-15,2-2-304 0,1-4 48 0,1-1 0 16,1-4-256-1,1-3-64-15,3-2 0 0,0-4 0 0,1 1 96 0,0-4 16 0,2 2 0 0,0-4 0 16,1 1 144-16,-1-2 48 0,1 3 0 0,1-2 0 16,-3 4 272-16,1 2 0 0,-2 5-128 0,-1 0 128 15,0 4 368-15,-10 6 128 0,0 0 16 0,0 0 16 16,0 0 160-16,0 0 16 0,0 0 16 0,47 38 0 16,-47-38-160-16,0 0-48 0,13 51 0 0,-13-51 0 0,8 41-192 0,-8-41-32 15,4 44-16-15,-4-44 0 0,4 47-272 0,-4-47 128 16,5 41-128-16,-5-41 0 15,0 0-560-15,6 52-208 0,-6-52-64 0,0 0 0 16,0 0-448-16,9 45-112 0,-9-45-16 0,0 0-19264 16</inkml:trace>
  <inkml:trace contextRef="#ctx0" brushRef="#br0" timeOffset="5954.73">19986 3985 42383 0,'0'0'3776'0,"0"49"-3024"0,-3-18-608 0,-2-3-144 0,1 8 352 0,2-6 32 0,0-5 16 0,1-8 0 0,1-17-16 0,0 0 0 0,3 40 0 0,-3-40 0 0,8 61-208 0,-8-61-48 0,14 65-128 0,-14-65 192 0,21 49-192 0,-21-49-256 0,0 0 48 0,41 49 16 0,-41-49-576 0,0 0-96 0,52 22-32 0,-52-22-18176 0</inkml:trace>
  <inkml:trace contextRef="#ctx0" brushRef="#br0" timeOffset="6483.26">20509 3884 26719 0,'0'0'2368'0,"0"0"-1888"0,-1 1-480 0,1-1 0 15,0 3 2112-15,1-3 320 0,1 2 64 0,-1-2 0 0,3 0-496 0,-4 0-96 16,0 0-32-16,0 0 0 0,0 0-848 0,50 22-192 16,-50-22-16-16,0 0-16 0,0 0-272 0,61 10-48 15,-61-10-16-15,39-10 0 0,-19 4-304 0,0-4-160 16,0-1 160-16,-2-2-160 0,-2 0 0 0,-1 0-240 15,-1-2 32-15,-2-1 0 16,-2 3-304-16,-2 0-64 0,-3 0-16 0,-4 2 0 16,-2 4 16-16,-3 1 0 0,-4-1 0 0,-3 4 0 0,-1-2 192 0,-4 1 32 15,-3 3 16-15,-2-2 0 16,-1 3-112-16,-1 0-32 0,-1 3 0 0,1 1 0 0,1-1 224 0,1 3 64 16,3 1 0-16,1 1 0 0,-1 3 192 0,5 2 192 0,2 2-48 15,2-3 0-15,3 4 256 0,1 0 48 0,2 3 16 0,3-19 0 16,3 34-144-16,-3-34-16 0,0 0-16 0,13 49 0 15,-13-49 64-15,0 0 16 0,34 59 0 0,-34-59 0 16,0 0-64-16,39 51-16 0,-39-51 0 0,0 0 0 16,0 0-160-16,52 35-128 0,-52-35 144 0,0 0-144 15,47 15 0-15,-47-15-240 0,0 0 32 0,48-2 0 32,-48 2-368-32,31-6-64 0,-31 6 0 0,29-4-11968 0,-18 0-2400 0</inkml:trace>
  <inkml:trace contextRef="#ctx0" brushRef="#br0" timeOffset="6750.92">21165 3382 24879 0,'0'0'2208'0,"0"0"-1760"0,0 0-448 0,0 0 0 0,0 0 3120 0,0 0 528 0,32 67 128 0,-32-67 0 0,27 87-1472 0,-11-30-320 0,-3 0-48 0,-4-2-16 0,-1-2-816 0,-6-9-160 0,1 1-48 0,-6-2 0 0,0-7-432 0,-4 1-80 0,0-2-32 0,-4-3 0 0,-1-1-512 0,-1-3-96 0,1-2-32 0,-7 3 0 15,-5 3-832-15,-5 5-160 0,-4 1-48 0,2-6-19088 0</inkml:trace>
  <inkml:trace contextRef="#ctx0" brushRef="#br0" timeOffset="7186.11">20084 3482 28559 0,'-4'0'2544'0,"1"1"-2032"16,-1 2-512-16,3-3 0 0,-1 1 1712 0,0 2 240 15,-4 3 48-15,-4 4 16 0,-2 6-624 0,-2 5-128 16,2 5-32-16,-1 6 0 0,3 7-720 0,2 6-128 15,1 6-48-15,4-1 0 0,0-3-160 0,2 4-48 0,2 0 0 0,2-3 0 16,-1 1-128-16,3-4 0 0,1-4 0 16,-6-41 0-1,16 80-1200-15,-16-80-208 0</inkml:trace>
  <inkml:trace contextRef="#ctx0" brushRef="#br0" timeOffset="10131.75">23273 3587 42447 0,'0'0'928'0,"0"0"192"0,-2 9 32 0,2-9 64 0,-2 4-976 0,1-4-240 0,0 3 0 0,1-3 0 0,0 0 704 0,1 0 80 0,2 3 32 0,-1-2 0 0,2 1-816 0,1 1 0 0,1 3-256 0,0-2 64 0,-6-4-608 0,0 0-112 0,0 0-32 0,0 0 0 0</inkml:trace>
  <inkml:trace contextRef="#ctx0" brushRef="#br0" timeOffset="10141.73">23220 3964 30399 0,'-6'3'1344'0,"3"-1"288"0,1 0-1312 0,1 0-320 0,1-2 0 0,0 0 0 0,1 0 2048 0,0 2 320 0,3-2 80 0,1 4 16 0,-5-4-1280 0,0 0-256 0,0 0-48 0,0 0-16 0,0 0-864 0,50 20-368 0,-50-20 32 0,0 0-18176 0</inkml:trace>
  <inkml:trace contextRef="#ctx0" brushRef="#br0" timeOffset="10567.27">23906 3461 41471 0,'8'-7'1840'0,"-5"4"368"0,2-1-1760 0,4 2-448 0,1-2 0 0,0 2 0 16,-3-1 944-16,-2 2 96 0,3 1 32 0,-8 0 0 15,0 0 272-15,56 12 48 0,-56-12 16 0,59 17 0 16,-59-17-768-16,50 18-128 0,-50-18-48 0,0 0 0 15,57 30-272-15,-57-30-48 0,0 0-16 0,0 0 0 16,0 0-128-16,30 50 0 0,-34-37-160 0,-2-3 160 31,-2 2-448-31,-1 0 16 0,-5 1 0 0,-1 0 0 16,-1 2-112-16,-1-2-32 0,-1-1 0 0,1-2 0 0,1 2 192 0,0-4 48 0,2-2 0 0,5 0 0 16,-1-3 144-16,3-3 16 0,4 1 16 0,0-1 0 15,2 0 160-15,3-1-160 0,1 1 160 0,3 0-160 16,2 0 160-16,-8 0 144 0,0 0-16 0,0 0-128 15,53 9 512-15,-53-9-16 0,0 0 0 0,52 23 0 0,-52-23 48 0,0 0 16 16,55 34 0-16,-55-34 0 0,0 0-48 0,53 45 0 16,-53-45 0-16,0 0 0 0,43 43-144 0,-43-43-48 15,0 0 0-15,0 0 0 0,28 52-96 0,-28-52-32 16,0 0 0-16,0 35 0 0,-5-23-192 0,-1 0 176 16,-3 1-176-16,-2-1 160 0,-1-2-160 0,-3 2 0 15,0-2 144-15,-2 0-144 0,-3 0 0 0,-2 1 0 16,-2-3 0-16,-3 0 0 0,-3 2-128 0,-2 0-112 15,0-1-16-15,0-2 0 16,2 2-528-16,-1-2-112 0,0 2-32 0,3-3 0 16,2 0-368-16,5 0-80 0,4-2-16 0,-3 2-19728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09:28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30365 7761 30815 0,'-2'-5'2736'0,"0"1"-2192"0,-1 0-544 0,-3 0 0 0,6 2 2352 0,-6-3 352 0,-1 3 80 0,5 0 16 0,-2 2-1760 0,0 0-336 0,-3 0-80 0,-2 0-16 0,-5 0-128 0,-1 2-32 0,-3 2 0 0,3 1 0 0,-4 5-208 0,0 3-48 0,4-2-16 0,-4 2 0 0,4 6-176 0,0 0 160 0,2-4-160 0,4 4 160 0,3-4-160 0,-4 4 0 0,5-1 0 0,1 1 0 0,4-4 0 0,-4 0 0 0,2 0 0 0,2-2 0 0,6-1 0 0,-6 1 0 0,4-4 0 0,1-5 0 0,1 4 0 0,0-1 0 0,1-3 0 0,-7-4 0 0,0 0 0 0,0 0 0 0,0 0 0 0,0 0 0 0,70 51 0 0,-70-51 0 0,0 0 0 0,0 0 0 0,0 0 0 0,79 47 0 0,-79-47 0 0,0 0 0 0,0 0 0 0,0 0 0 0,67 52 0 0,-61-46 0 0,0 1 0 0,-3 3 0 0,-1 1 0 0,-4 0 0 0,-1 6 0 16,-3 0 0-16,-3 0 0 0,-3 2 0 0,-1-4 0 0,0 0 0 0,-2 0 0 0,0-2 0 0,0-4 0 0,-4-3 0 0,0 0 128 0,4-3-128 0,-3 1 0 0,-1-8-192 0,4-1 32 0,0-3 16 0,2 1-368 0,-1-6-64 0,3-1 0 0,5 3-16 0,-3-4-432 0,2 6-96 0,5-6-16 0,-2 3 0 0,4 3-2272 0,-2 2-464 0</inkml:trace>
  <inkml:trace contextRef="#ctx0" brushRef="#br0" timeOffset="1402.09">30670 7887 25791 0,'0'-5'2304'0,"0"-1"-1856"0,0 2-448 0,0-2 0 15,0 5 2624-15,0-5 448 0,3 0 64 0,-3-9 32 16,2 0-1056-16,2 2-224 0,0 2-32 0,-4 7-16 16,2 4-880-16,1 4-160 0,1 7-32 0,-4-11-16 15,0 0-144-15,6 64-32 0,-6-64 0 0,4 60 0 16,-4-26-192-16,-4 0-32 0,0 0-16 0,2-4 0 0,-2 2-144 15,-1 1-16-15,1 3-16 0,-2-4 0 0,3-7-160 0,1-3 0 16,-2 3 0-16,4-7 0 0,-4 1-208 0,4-4-128 16,-2-4-32-16,2-1 0 15,0-5-304-15,0-1-64 16,0-4-16-16,2-2 0 0,2-1 16 0,-2-7 0 0,0 1 0 0,3-4 0 0,1-4 176 16,-2-6 48-16,5-1 0 0,1-1 0 0,-1-7 208 0,2 4 48 0,2 2 16 0,-3 0 0 15,5 3 240-15,-4 0 0 0,2 5-160 0,-1 3 160 0,-3 0 128 0,0 7 80 31,-1 6 32-31,-3 2 0 0,-5 0 288 0,0 0 64 0,0 0 16 0,0 0 0 0,12 55 64 0,-12-37 16 16,-2 1 0-16,-4 0 0 0,2 2-128 0,1-2-32 16,1-4 0-16,-2-2 0 0,4-2-256 0,-4-2-48 15,2 3-16-15,2-1 0 0,0-5-208 0,2-3 0 16,2 1-144-16,0-4 144 31,1-2-672-31,-1-3-32 0,4-1-16 0,1-3 0 16,1-3-112-16,3-5 0 0,-4 0-16 0,6-3 0 0,-2-3 80 0,-1 1 32 0,1-3 0 15,2 1 0-15,-6 1 384 0,2 4 80 0,3 1 16 0,-5 1 0 16,-3 7 640-16,-1 3 144 0,-1 5 32 0,0-2 0 0,-2 4 272 0,1 4 48 16,1 2 16-16,-4-3 0 15,2 7 0-15,2-1 0 0,0-3 0 0,-3 3 0 0,3 1-320 0,-4-10-48 16,0 0-16-16,0 0 0 0,0 0-304 0,0 0-64 16,0 0-16-16,0 0 0 0,0 0-336 0,73 54-80 15,-73-54-16-15,0 0 0 31,0 0-528-31,0 0-96 0,81 4-32 0,-81-4 0 0,0 0-128 0,64-6-48 0,-64 6 0 16,53-11 0-16,-53 11-1360 0,56-17-288 0,-56 17-48 0,53-23-16 16,-29 12-1328-16,-1-4-272 0,-3 2-48 0,-4-2-16 15,-3 2 2560-15,-8 0 512 0,1 5 96 0,-2-5 32 0,-10 2 2400 0,0-2 496 16,-1 3 80-16,1-1 32 0,-3 0 1664 0,-4 1 336 16,1 3 64-16,-3 1 16 0,2 2-832 0,0 1-176 15,2 1-16-15,-2 0-16 0,1 6-1648 0,3-1-336 16,3 1-64-16,-3 4-16 0,5 5-320 0,-1-4-64 15,1 6-16-15,0 0 0 0,4-15-272 0,-2 32 160 16,2-32-160-16,0 0 128 0,0 0-128 0,0 0 0 16,0 0 0-16,0 0 0 0,36 64-400 15,-36-64-16-15,0 0 0 16,0 0 0-16,0 0-368 0,0 0-80 0,0 0-16 0,69-9 0 0,-69 9-432 0,27-12-96 0,-14 5 0 0,-4-1-16 16,4 1 800-16,-13 7 176 0,0 0 16 0,0 0 16 0,0 0 608 0,0 0 112 15,0 0 16-15,0 0 16 0,0 0 992 0,74 32 192 16,-74-32 32-16,0 0 16 15,0 0-448-15,0 0-96 0,0 0 0 0,0 0-16 0,0 0-304 0,0 0-48 16,0 0-16-16,0 0 0 0,0 0-352 0,0 0-80 16,0 0-16-16,73 9 0 0,-60-22-192 0,-2-2-128 15,3-2 128-15,-1 0-208 32,2-2-320-32,0 1-64 0,-2-5-16 0,2 2 0 0,4-7-352 0,-4 2-80 0,-4 3-16 0,2-5 0 31,0 0-2112-31,-3 0-416 0</inkml:trace>
  <inkml:trace contextRef="#ctx0" brushRef="#br0" timeOffset="2252.27">31889 7511 11679 0,'25'-248'512'0,"-22"237"128"0,-3 11-512 0,0-4-128 0,0 0 0 0,0-3 0 0,-3-2 4416 0,3-5 848 0,-6-1 176 0,2 2 48 0,1 8-2160 0,-5 6-416 0,4 9-96 0,-5 9 0 0,-1 7-1600 0,1 4-320 0,3 8-64 0,-3 10-16 0,-4 5-112 0,4 7-32 0,-1 4 0 0,-1 4 0 0,5-1-80 0,-3-3-16 0,5-4 0 0,-2-7 0 0,6-4-112 0,0-49-16 0,10 68-16 0,-10-68 0 0,0 0-432 0,0 0 128 0,34 63-128 0,-34-63 0 0,0 0-304 0,0 0-144 0,0 0-16 0,67-18-16 0,-52 6-128 0,-2-10-32 0,4-3 0 0,0-3 0 15,4-2 48-15,-2-4 0 0,3-3 0 0,-1-3 0 16,2-3 16-16,-3-4 16 0,3 0 0 0,-3 4 0 16,-1 2 112-16,0-5 32 0,5-4 0 0,-5-7 0 0,2 1 48 0,-2 5 16 15,0 4 0-15,-8 2 0 0,2 8 352 0,-7 3 0 0,1 6-144 0,-7 9 144 16,0 6 320-16,0 7 128 0,-7 6 32 0,1 6 0 15,0 3 64-15,-7 6 16 0,4 6 0 0,-3 1 0 16,-1 5 16-16,2-1 0 0,-2 6 0 0,-2 2 0 0,2 3 0 0,-2 3 0 16,2 7 0-16,1-4 0 15,3-4-16-15,3 5 0 0,-3 3 0 0,3 1 0 0,4-1-48 0,2-3-16 16,0-44 0-16,13 73 0 0,-13-73-272 0,0 0-48 16,53 81-16-16,-53-81 0 0,0 0-160 0,77 39-176 15,-77-39 48-15,0 0 0 31,96 13-400-31,-96-13-80 0,68-9-16 0,-31-4 0 0,-3-2-144 0,4-6-16 0,-5 2-16 0,1-3 0 16,0 1 272-16,-9-3 48 0,-1 1 16 0,-5 4 0 0,-4 4 80 0,-2-4 0 0,-4-1 16 0,-1 1 0 16,-1 2 208-16,-10 2 160 0,1 2-208 0,-6 5 80 15,-3-1 128-15,2 5 0 16,-5 0 0-16,-1 4 0 0,-3 2 192 0,-7 4-48 16,1 3 0-16,-4 1 0 0,-1 1-144 0,5 4 128 15,3 4-128-15,-1 0 128 0,7 1-128 0,1 3 0 16,9-1 0-16,-1 3 0 0,6-25 0 0,0 52 0 15,0-52 0-15,0 0 0 0,25 74 0 0,-25-74-176 0,0 0 176 0,0 0-128 16,71 49 128-16,-71-49 0 0,0 0 0 0,73-2 0 16,-73 2 0-16,47-15-160 0,-22 3 160 0,3-3-160 31,-4-2-224-31,5-1-32 0,-5-1-16 0,0 0 0 16,1-5-1056-16,-3 5-224 0,-1 0-32 0,-2 0-16 15,0 1-1664-15,-4-1-336 0,-2 2-64 0,-2 2-16 0,-1 3 2880 0,-7 3 560 0,3 2 112 0,-4-1 32 0,0 6 3584 0,-2-3 704 16,0 3 160-16,0 2 32 15,0 2-1600-15,-2-1-320 16,0 7-64-16,2 3-16 0,0-11-928 0,0 0-176 0,-6 49-32 0,6-49-16 16,0 51-288-16,0-51-48 0,-3 62-16 0,3-62 0 15,0 60-192-15,0-60-32 0,3 51-16 0,-3-51 0 16,0 0-96-16,0 64 0 0,0-64-16 0,0 0 0 16,-7 39-368-16,7-39 128 0,-6 17-128 0,0-11 0 15,6-6 0-15,-5 0-240 0,1-4 48 0,4-2 0 31,-6-3-368-31,6-2-64 0,0-3-16 0,0-1 0 0,6-2 32 0,-2 1 0 0,7-7 0 0,-1 2 0 0,1-1 224 0,6-1 32 16,-2 1 16-16,0 1 0 16,4 6 192-16,-1-2 144 0,7 0-192 0,5 2 192 0,2 2-192 0,-32 13 192 0,62-23-192 0,-62 23 192 31,73-18-560-31,-73 18 0 0,81-14 0 0,-81 14-19408 0</inkml:trace>
  <inkml:trace contextRef="#ctx0" brushRef="#br0" timeOffset="3386.28">30236 8949 27647 0,'0'-6'2448'0,"0"-3"-1952"0,0 3-496 0,-4 3 0 0,4 3 1952 0,0-8 288 0,-6 0 64 0,2-10 16 0,-1-1-784 0,-5-4-176 0,-3 8-16 0,4 10-16 0,-3 1-928 0,-1 10-176 0,2 5-32 0,-2 8-16 0,-2 5-176 0,0 6 0 0,5-2 0 0,-3-1 0 0,4 1 0 0,3 6-144 0,-3 3 144 0,3 1 0 0,2-4-192 0,1-1 64 0,3-4 128 0,0-5-208 0,0-24-464 0,0 0-96 0,0 0 0 0,0 0-16 0,0 0-448 0,0 0-96 0,0 0-16 0,0 0 0 0,81 15 960 0,-66-28 176 0,1 2 32 0,1 1 16 0,-17 10 352 0,0 0 64 0,0 0 0 0,61-13 16 0,-61 13 160 0,0 0 16 0,0 0 16 0,0 0 0 0,0 0 464 0,0 0 96 15,0 0 0-15,73 51 16 0,-68-45-304 0,-5-6-64 16,0 0-16-16,0 0 0 0,0 0-432 0,0 0-96 15,0 0 0-15,76 0-128 0,-76 0 0 0,24-19 0 16,-9 9-192-16,-2-1 48 16,2 2-704-16,4-5-144 0,-2 1-32 0,2 2 0 15,-2-4-1136-15,3 2-224 0,-5 2-48 0,2-4-16 16,4 1-368-16,-6-4-64 0,4 3 0 0,-4 0-16 16,-2 0 1248-16,-2 3 256 0,-3 1 48 0,-3 2 16 15,-1 3 1808-15,-4-3 352 0,0 3 80 0,-4 2 16 0,-5-2 1600 0,0 3 320 0,-3-1 64 0,-1 0 16 16,0 2-304-16,-2 2-64 0,0 0-16 0,-4 0 0 0,0 0-1024 15,-1 2-208-15,5 2-32 0,-4 2-16 0,4 1-768 0,2 3-160 16,0 5-16-16,1-4-16 0,3 8-80 0,-1 3-16 16,5-3 0-16,1 5 0 15,0-3 16-15,4 2 0 0,0-23 0 0,8 52 0 0,-8-52-64 0,0 0-16 16,30 70 0-16,-30-70 0 0,0 0-144 0,0 0 0 16,0 0 0-16,81 47 0 0,-81-47 0 0,0 0-272 31,52-15 64-31,-37 2 16 0,4 1-176 0,-4-6-16 0,-2-1-16 0,2-2 0 31,4-7-224-31,-4-6-32 0,-4 6-16 0,3-2 0 0,-1 2-928 0,-4-4-176 0,6-8-32 0,-5-5-16 16,-1-2 512-16,-3-2 96 0,-1 2 32 0,-5-2 0 0,0 4 1504 0,-3 0 320 15,-3 2 48-15,0 3 16 0,1 5 1056 0,-5 5 224 16,3 7 32-16,-1 6 16 0,1 4-880 0,1 4-192 16,0 5-16-16,3 4-16 0,-3 4-352 0,-3 3-80 15,3 4-16-15,2 5 0 0,-1 0-96 0,1 9-32 16,-2 3 0-16,2 4 0 15,1 4-80-15,3 3-16 0,0-3 0 0,0 1 0 0,0 7-80 0,3-3-32 16,-3-5 0-16,0-36 0 16,10 66-144-16,-10-66 0 0,9 62 0 0,-9-62 0 15,19 58 0-15,-19-58-320 0,0 0 48 0,36 71 16 16,-36-71-448-16,0 0-96 0,0 0-16 0,65 53 0 16,-65-53-656-16,0 0-144 0,0 0-32 0,87 17-15680 15</inkml:trace>
  <inkml:trace contextRef="#ctx0" brushRef="#br0" timeOffset="3855.06">31183 8902 11967 0,'-4'-6'1072'0,"2"1"-864"0,0 1-208 0,0 2 0 0,2 0 3456 0,-3-3 656 0,1-5 128 0,-8-7 32 0,1-3-3424 0,-4-5-672 0,1 4-176 0,-5 3 0 0,6 3 1056 0,2 5 176 0,-4 5 48 0,1 1 16 0,3 8 1472 0,0 1 304 0,-1 5 48 0,1 3 32 0,-1 4-2384 0,-1 5-496 0,2 5-80 0,1-1-32 0,3-5 16 0,-1 7 0 0,-3 9 0 0,3 7 0 0,2-1 64 16,-1 0 16-16,5-4 0 0,1-1 0 0,-1-38-64 0,6 62-16 0,-6-62 0 0,0 0 0 0,0 0-176 0,0 0 0 0,0 0 0 0,0 0 0 0,0 0-192 0,85 24 0 0,-70-42-16 0,-2-5 0 0,2-7-64 0,4-4-16 0,-8 0 0 0,4-3 0 16,2-3-96-16,-2-7 0 0,-4 0-16 0,6 2 0 31,-8-5 32-31,1 4 16 0,-5-2 0 0,1 4 0 0,-2-3 352 0,-8 2-144 15,2 0 144-15,-2 6 0 16,-1 5 0-16,-3 0 256 0,3 2-32 0,-1 6 0 0,-3 1 192 0,-4 7 32 16,3 4 16-16,-1 9 0 0,1 5 32 0,1 4 0 15,3 5 0-15,-3 2 0 0,5 8 0 0,-1 2 0 16,1 5 0-16,-2 4 0 0,2 10-32 0,3 1 0 16,-1 2 0-16,2 6 0 0,2-4-32 0,-1-4-16 0,3-7 0 0,-4-34 0 15,6 83-48-15,3-36-16 0,-9-47 0 16,19 86 0-16,-19-86-224 0,24 72-128 15,-24-72 160-15,29 64-160 16,-29-64-448-16,0 0-192 0,45 60-48 0,-45-60 0 16,0 0-240-16,0 0-48 0,0 0-16 0,0 0 0 15,84 22-32-15,-84-22-16 0,0 0 0 0,36-26-18416 16</inkml:trace>
  <inkml:trace contextRef="#ctx0" brushRef="#br0" timeOffset="4251.05">31337 8876 21183 0,'-4'-10'944'0,"2"3"192"0,2-1-912 0,0 4-224 0,0-1 0 0,0 3 0 0,0 0 3264 0,2-4 592 0,2 3 128 0,-2-7 32 16,5 7-1616-16,-7 3-320 0,0 0-64 0,0 0-16 15,0 0-816-15,40 60-160 0,-40-60-48 0,0 0 0 16,24 67-208-16,-24-67-64 0,15 62 0 0,-15-62 0 31,17 68-320-31,-17-68-80 0,9 53-16 0,-9-53 0 16,6 39-288-16,-6-39 0 0,0 0 0 0,-6 38 0 16,6-33-144-16,-3-1-96 0,-1-4-16 0,2 0 0 15,-2-4-176-15,-1-1-32 0,-1-5-16 0,2 1 0 0,-1-1 64 0,5-3 16 16,-4-2 0-16,0-5 0 15,2 1 192-15,2-6 32 0,2-3 16 0,2-6 0 0,5 1 160 0,-3 4 0 0,3-3 0 16,1 8-128-16,5 5 128 0,-2 8 0 0,-4-2 0 0,-9 13 0 16,0 0 0-16,55-15 0 0,-55 15 0 0,0 0 0 15,71-6-272-15,-71 6 16 0,0 0 16 0,87-9-8592 32,-87 9-1712-32,63-13-336 0</inkml:trace>
  <inkml:trace contextRef="#ctx0" brushRef="#br0" timeOffset="19749.07">1283 3437 18367 0,'0'0'1632'0,"0"0"-1312"0,0 0-320 0,0 0 0 0,0 0 800 0,0 0 96 0,0 0 0 0,0 0 16 0,9-11-320 0,-9 9-64 0,4-2-16 0,-4-1 0 0,0-1 96 0,0-2 16 0,2 1 0 0,-2-1 0 0,0 3 352 0,0-1 80 0,0-1 16 0,4-1 0 0,-4 4 96 0,0-3 32 0,0 1 0 0,0 0 0 0,4 1-176 0,-4 5-16 0,5-13-16 0,-5 7 0 0,4-3-176 0,-2-1-48 0,2-1 0 0,-1 2 0 16,-1-1-304-16,2 1-64 0,-2-1-16 0,2-3 0 0,-1 4-80 0,-1-2-32 0,6 1 0 0,-6-3 0 0,1 2-64 0,1 1-16 0,2 1 0 0,-2 0 0 0,1 1 800 0,-3-1 160 0,6 1 16 0,-3-1 16 0,-5 9-848 0,13-19-160 0,-7 10-48 0,-6 9 0 0,15-15 16 0,-15 15 0 0,0 0 0 0,32-27 0 0,-32 27-144 0,0 0 192 0,0 0-192 0,49-20 192 0,-49 20-912 0,0 0-176 0,49-16-48 0,-49 16 0 0,0 0 800 0,0 0 144 0,81-9 0 0,-81 9 0 0,0 0 0 0,62-6 128 0,-62 6-128 0,0 0 0 0,69 8 0 0,-69-8 0 0,0 0 128 0,77 17-128 0,-77-17 0 0,0 0 0 0,0 0 144 0,94 34-144 0,-94-34 0 0,0 0 128 0,77 28-128 0,-77-28 0 0,0 0 176 0,81 43-48 0,-81-43 0 0,0 0 0 0,68 45 48 0,-68-45 0 0,0 0 0 0,62 60 0 0,-62-60-16 0,0 0 0 0,50 74 0 0,-50-74 0 0,0 0-16 0,38 71 0 0,-38-71 0 0,28 62 0 0,-28-62 16 0,19 68 0 0,-19-68 0 0,9 62 0 15,-9-62 0-15,6 58 0 16,-6-58 0-16,6 71 0 0,-6-71-32 0,-2 74-128 0,2-35 192 0,-4 3-64 16,-2 1-128-16,-3-2 128 0,1 2-128 0,1-1 128 15,-1 1-128-15,3-6 0 0,-5-3 0 0,5-4 0 16,-5 8 0-16,1-4 0 0,0-4 0 0,-1 2 0 16,1-4 0-16,3-2 0 0,-7 2 0 0,2 1 0 15,-4 4 0-15,-2-2 0 0,-2 1 0 0,2-2 0 16,-2-2 0-16,0 0 0 0,1-4 0 0,-7 1 0 15,6-3-128-15,-3-1-16 0,-3 0 0 0,1-3 0 16,0 5 16-16,-1-4 0 0,1-4 0 0,-4 4 0 16,3-1 128-16,-3 1-192 0,4-2 192 0,-1-4-192 15,-3 0 48-15,3-3 0 0,-3-1 0 0,0-3 0 0,-2-4-48 0,0 2-16 0,4-4 0 0,5-6 0 32,-3 6-16-32,-1-9 0 0,-1 1 0 0,1-3 0 0,-1-4 224 0,4-2-176 0,1 0 176 0,-2-2-160 15,3 0 160-15,1 0 0 0,-6-3 0 0,3-1-128 16,1 1 128-16,2-1 0 15,-5 3 0-15,1-9 0 0,-1-1 0 0,0-2 0 0,-1 2 0 0,1 0 0 16,5 2 0-16,-6-6 0 0,-3-7 0 0,-6-4 0 0,2-6 0 0,2 2 0 16,2 0 128-16,0 0-128 0,7 3 128 0,3 2-128 15,8 7 128-15,1 1-128 0,3 8 0 0,2-4 0 16,4 2 0-16,4-4 128 16,-2 0-128-16,6 2 0 0,-3-2 128 0,5-1-128 15,-1-3 176-15,0 0-48 16,6-1 0-16,-1-2 0 0,1 5 0 0,0-2-128 0,0 8 192 0,3 2-64 15,1-4-128-15,0 4 192 0,0 4-192 0,2 3 192 16,-3 2-192-16,1 4 0 0,-19 15 0 0,40-32 0 16,-40 32 0-16,33-21 0 0,-33 21 0 0,0 0 0 31,47-20-400-31,-47 20-16 0,0 0 0 0,0 0 0 16,0 0-336-16,62-4-64 0,-62 4-16 0,0 0-12448 0,0 0-2496 0</inkml:trace>
  <inkml:trace contextRef="#ctx0" brushRef="#br0" timeOffset="21141.99">2221 3375 16575 0,'-2'0'1472'0,"-4"0"-1168"0,3-4-304 0,3 2 0 0,0 2 2160 0,-4-3 368 0,2-1 80 0,-6-5 16 0,3-7 208 0,-1-4 48 0,6-1 16 0,6-3 0 0,7-1-1232 0,2 5-240 0,4-3-48 0,5 6-16 0,-5 4-800 0,2 0-176 0,11 2-16 0,-32 11-16 0,73-29-32 0,-73 29-16 0,71-20 0 0,-71 20 0 0,87-19-96 0,-87 19-16 0,120-26 0 0,-120 26 0 0,115-21-192 0,-115 21 176 0,139-15-176 0,-53 5 160 0,6 5-160 0,0-3 128 0,0 3-128 0,4-1 128 0,10 0-128 0,4 3 0 0,-1-7 144 0,-5 3-144 0,-8-1 128 0,-1-1-128 0,-1-1 128 0,8-5-128 0,3 2 128 0,6-2-128 0,4 0 160 0,5-2-160 0,-4 2 160 0,-5-4-160 0,4 1 160 0,-4 1-160 0,-4 2 160 0,2 2-160 0,-4 3 160 0,-7-3-160 0,-8 4 176 0,-3-3-176 0,3-1 192 0,-2 4-192 0,-1 1 240 0,-3 5-64 0,3-1-16 0,-5 0 0 0,-82 4 0 0,149-6 0 0,-149 6 0 0,154-9 0 16,-154 9-160-16,141-6 160 0,-141 6-160 0,158-3 160 16,-78 3-160-16,1-2 192 0,-81 2-192 0,151-4 192 15,-151 4 0-15,142-6 0 0,-142 6 0 0,145-3 0 0,-145 3-64 0,126 3 0 31,-126-3 0-31,124 6 0 0,-124-6 48 0,111 11 0 16,-111-11 0-16,92 13 0 0,-92-13-32 0,0 0 0 16,118 23 0-16,-118-23 0 0,0 0-16 0,121 34-128 15,-121-34 192-15,0 0-64 0,103 39-128 0,-103-39 0 0,0 0 144 0,103 58-144 16,-103-58 128-16,0 0-128 0,87 66 128 0,-87-66-128 16,0 0 192-16,83 70-48 0,-83-70 0 0,0 0 0 15,65 60 0-15,-65-60 0 0,0 0 0 0,70 69 0 16,-70-69 0-16,0 0 0 0,0 0 0 0,77 76 0 15,-77-76-16-15,0 0-128 0,0 0 192 0,62 62-64 16,-62-62 32-16,0 0 0 0,0 0 0 0,49 79 0 0,-49-79-160 0,0 0 160 16,0 0-160-16,22 62 160 15,-22-47-160-15,0-2 0 0,0 0 0 0,0 2 128 0,0-6-128 0,-3 1 128 16,1-1-128-16,-2 1 128 0,4-3-128 0,-4 1 128 0,2 1-128 0,2-3 128 16,0 1-128-16,-3-1 0 0,3-1 0 0,-2-3 0 15,2 2 0-15,0 0 0 0,0-2 0 0,0 0 0 16,0 3 0-16,0-5 0 15,0 2 0-15,0 0 0 0,0 0 0 0,0 2 0 0,-2-1-192 0,2 3 192 16,0-4-400-16,0 3 32 0,-2 3 16 0,2-4 0 16,0 3 0-16,0 1 0 0,0-3 0 0,0 5 0 15,0-6-32-15,0 3-16 16,0 1 0-16,2-3 0 16,0 5-208-16,-2-5-32 15,2 1-16-15,1-2 0 0,-1 1-480 0,-4-3-80 0</inkml:trace>
  <inkml:trace contextRef="#ctx0" brushRef="#br0" timeOffset="74197.95">7658 13065 13823 0,'0'5'1216'0,"-4"-3"-960"0,4-2-256 0,-4-2 0 0,2 2 1952 0,2 0 352 0,-7-4 64 0,-1 4 0 0,-1-1 640 0,-1-1 128 0,1 0 32 0,1-2 0 0,3 2-960 0,-1-2-192 0,2-1-32 0,3 1-16 0,1 0-1056 0,0 2-208 0,1-1-32 0,3-1-16 0,0 2 48 0,-2 2 16 0,2 0 0 0,5 0 0 0,0 2-64 0,1 2-16 0,-10-4 0 0,0 0 0 0,0 0-64 0,0 0-32 0,0 0 0 0,86 41 0 0,-86-41-48 0,0 0-16 0,0 0 0 0,0 0 0 0,102 36-32 0,-102-36 0 0,0 0 0 0,0 0 0 0,97 7 0 0,-97-7 0 0,0 0 0 0,94-4 0 0,-94 4-16 0,0 0-16 0,87-5 0 0,-87 5 0 0,0 0 192 0,107-4 32 0,-107 4 16 0,0 0 0 0,115 0-528 0,-115 0-128 0,0 0 0 0,107 9 0 0,-107-9 0 0,0 0 0 0,94 4 0 0,-94-4 0 0,0 0 0 0,94 21 0 0,-94-21 0 0,0 0 0 0,86 9 0 0,-86-9 0 0,0 0 0 0,85 11 0 0,-85-11 0 0,0 0 0 15,86 23 0-15,-86-23 0 0,0 0 0 0,81 9 0 16,-81-9 0-16,0 0 112 16,77 2-112-16,-77-2 0 0,0 0 0 0,0 0 0 0,98-7 0 15,-98 7 0-15,0 0 0 0,0 0 0 16,99 5 0-16,-99-5 0 0,0 0 0 0,0 0 0 0,77-9 0 0,-77 9 0 16,0 0 0-16,0 0 0 0,68-21 0 0,-57 18 0 15,2-7 0-15,1 5 0 0,-5-3 0 0,0 2 0 16,-1 1 0-16,-1-1 0 0,-1 2 0 0,0 1 0 15,-3 1 0-15,1 0 0 0,-4 0 0 0,0 2 0 16,-4-4 0-16,-1 2 0 0,1 0 0 0,-2 2 0 16,-3-1 0-16,-4 1 0 0,2-4 0 0,-8 4 0 15,-4 4 0-15,-1-4 0 0,-1 0 0 0,-3 0 0 0,0 0 0 0,-2 0 0 16,-4 1 0-16,-3-1 0 0,3 2 0 0,0 0 0 31,0 2-688-31,0 0-128 0,0 1-16 0,4-3-16 0,2 6 848 0,-4-6 384 0,2 3-16 0,-4-1-16 16,0 4-1584-16,3-3-320 0,0 1-64 0,3-1-16 0,-2-1 992 0,2 0 192 31,0 2 32-31,0-6 16 0,1 0 96 0,-6 0 32 0,1 0 0 0,-2 0 0 0,4 0 64 0,-4 0 16 16,-2-4 0-16,2 8 0 0,4-4 64 0,-4 3 128 15,2 3-208-15,6 0 80 0,0-3 128 0,1 1 0 16,-1 2-144-16,-2 3 144 0,3-3 0 0,1-2 0 0,1 1 0 0,-1-5 0 31,2 4 0-31,1-2 0 0,2 2 0 0,-2-8 0 0,3 2 0 0,-5-2 0 16,4-1 0-16,0-5 0 0,4 3 0 0,4-3 208 15,-2 3-16-15,4-1-16 16,3 3-16-16,-3-7 0 0,5 3 0 0,2 1 0 0,-2 3-32 0,0-3 0 16,3 1 0-16,1 1 0 0,1 2 16 0,7-3 0 15,-6 1 0-15,5 1 0 0,-1 1-144 0,3-2 160 16,1 2-160-16,5 3 160 0,-2-3 48 0,-13 4 16 0,0 0 0 0,0 0 0 16,86-4 96-16,-86 4 32 0,0 0 0 0,113 8 0 15,-113-8 32-15,87 11 16 0,-87-11 0 0,120 19 0 16,-120-19 32-16,137 28 0 0,-137-28 0 0,135 22 0 15,-135-22-80-15,130 21-16 16,-130-21 0-16,132 11 0 0,-132-11 304 0,124 12 48 16,-124-12 16-16,133 5 0 0,-133-5-560 0,139 11-144 15,-139-11 0-15,120 4 96 0,-120-4-96 0,102-4 0 16,-102 4 0-16,86-3 0 0,-86 3 0 0,81-12 0 16,-81 12 0-16,0 0 0 0,96-18 0 0,-96 18 0 15,0 0 0-15,77-21 0 0,-77 21 0 0,0 0 0 16,0 0 0-16,60-19 0 15,-52 14-864-15,-3 5-112 0,-1 0-32 0,-4 1 0 16,0 3-784-16,-4 6-144 0,-1-1-48 0,5-3-20608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5:43:09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8182 9201 51199 0,'6'-2'4544'0,"3"1"-3632"0,1 1-720 0,1-3-192 0,-11 3 176 0,0 0 0 0,0 0 0 0,57-4 0 0,-50 4-16 0,2 0 0 0,3 0 0 0,-12 0 0 0,0 0 0 0,75 4 0 0,-75-4 0 0,63 3 0 0,-63-3 48 0,60 3 16 0,-60-3 0 0,0 0 0 0,76 7-32 0,-76-7 0 0,0 0 0 0,68 3 0 0,-68-3 32 0,0 0 0 0,67 9 0 0,-67-9 0 0,0 0-80 0,65 10-16 0,-65-10 0 0,0 0 0 0,0 0 624 0,71 12 112 0,-71-12 32 0,0 0 0 0,66 6-1168 0,-66-6-240 0,0 0-32 0,66 7-16 0,-66-7 560 0,0 0 0 0,63 7 0 0,-63-7 144 0,0 0-144 0,0 0 0 0,73 12 0 0,-73-12 128 0,0 0-128 0,59 13 0 0,-59-13 0 0,0 0 0 0,62 7 0 0,-62-7 0 0,0 0 128 0,62 6-128 0,-62-6 0 0,0 0 0 0,0 0 0 0,77 9 0 16,-77-9 400-16,0 0 0 0,64 6 0 0,-64-6 0 16,0 0-288-16,58 1-112 0,-58-1 0 0,0 0 0 0,0 0 0 15,74 5 0-15,-74-5 0 0,0 0 0 0,0 0 0 0,73 6 0 16,-73-6 0-16,0 0 0 0,0 0 0 0,68-6 0 15,-68 6 0-15,0 0 0 0,56-5 0 0,-56 5 0 16,0 0 0-16,52-1 0 0,-52 1 0 0,0 0 0 16,0 0 0-16,65 1 0 0,-65-1 0 0,0 0 0 15,0 0 0-15,63 9 0 0,-63-9 0 0,0 0 0 16,0 0 0-16,0 0 0 0,0 0 0 0,60-2 0 16,-55 2 0-16,0 2 0 0,-3 0 0 0,0 0 0 15,-2-2 0-15,0 2 0 0,-1-2 0 0,0 3 0 16,-1-2 0-16,-3 1 0 15,-2 0-1248-15,-1 0-192 0,-2 4-32 0,-3-3-16 16,1-3-400-16,0 1-80 0,-2 1-16 0,2 1-12688 0,1-2-2544 16</inkml:trace>
  <inkml:trace contextRef="#ctx0" brushRef="#br0" timeOffset="2300.98">9933 9368 26431 0,'0'0'1168'0,"0"0"240"0,0 0-1120 0,0-1-288 0,-1 0 0 0,1 1 0 16,0 0 3552-16,0-3 656 0,1 2 128 0,0-4 16 15,2 1-2624-15,-1-2-544 0,2 0-96 0,0 2-32 16,1-2-304-16,-2 0-64 0,2 2-16 0,0-1 0 16,0 4-416-16,1-3-64 0,-1 2-32 0,0-1 0 15,0 2-160-15,-2 1 0 0,2 0 0 0,-2 0 0 0,1 0 0 0,-1 0 0 16,-1 0 0-16,1 1 0 0,-2 2 0 0,-1-3 0 15,1 2 0-15,-1 2 0 0,0-4 0 0,0 1 0 16,-1-1 128-16,0 0-128 0,-1-1 256 0,1 1-48 16,0 0 0-16,0 0 0 0,1 0 0 0,-2 0 0 15,2 0 0-15,0 0 0 0,0 0-16 0,2 0 0 16,-1 0 0-16,0 0 0 0,2 1 0 0,-1 2-16 16,1-3 0-16,1 2 0 0,3 0 48 0,0 0 16 15,1 0 0-15,1-2 0 0,-9 0-16 0,0 0 0 16,0 0 0-16,0 0 0 0,62 10 32 0,-62-10 16 15,0 0 0-15,0 0 0 0,62-8 112 0,-62 8 32 0,0 0 0 0,59-14 0 16,-59 14-32-16,0 0-16 0,66-12 0 16,-66 12 0-16,0 0 48 0,56-10 16 0,-56 10 0 0,0 0 0 15,64-10-432-15,-64 10 0 0,0 0 0 0,69-3 0 16,-69 3 0-16,0 0 0 0,72 3 0 0,-72-3 0 16,0 0 0-16,68 0 0 0,-68 0 0 0,0 0 0 15,65 4 0-15,-65-4 0 0,0 0 0 0,66 3 112 16,-66-3-112-16,0 0 0 0,68 7 0 0,-68-7 0 15,0 0 0-15,72 8 0 0,-72-8 0 0,0 0 0 16,74 14 0-16,-74-14 0 0,0 0 0 0,79 22 0 16,-79-22 0-16,0 0 0 0,80 19 0 0,-80-19 0 15,0 0 0-15,77 16 0 0,-77-16 0 0,0 0 0 16,80 6 0-16,-80-6 0 0,65 4 0 0,-65-4 0 16,64 0 0-16,-64 0 0 0,71 2 0 0,-71-2 0 15,80 4 0-15,-80-4 0 0,80 6 0 0,-80-6 0 16,76 0 0-16,-76 0 0 0,74 0 0 0,-74 0 0 0,75 0 0 0,-75 0 0 15,81 2 0-15,-81-2 0 0,84 10 0 0,-84-10 0 16,83 13 0-16,-83-13 0 0,70 10 0 0,-70-10 0 16,72 6 0-16,-72-6 0 0,70 6 0 0,-70-6 0 15,75 2 0-15,-75-2 0 0,79 4 0 0,-79-4 0 16,78 3 0-16,-78-3 0 0,66 3 0 0,-66-3 0 16,60 4 0-16,-60-4 0 0,65-2 0 0,-65 2 0 15,66-4 0-15,-66 4 0 0,60-4 0 0,-60 4 0 16,62-2 0-16,-62 2 0 0,60-2 0 0,-60 2 0 15,58-2 0-15,-58 2 0 0,58 0 0 0,-58 0 0 16,0 0 0-16,75-4 0 0,-75 4 0 0,0 0 0 0,67-2 0 16,-67 2 0-16,0 0 0 0,65 0 0 0,-65 0 0 0,0 0 0 15,78 3 0-15,-78-3 0 0,0 0 0 0,77 5 0 16,-77-5 0-16,0 0 0 0,75 4 0 0,-75-4 0 16,0 0 0-16,75 4 0 0,-75-4 0 0,0 0 0 15,60 0 0-15,-60 0 0 0,0 0 0 0,55-4 0 16,-55 4 0-16,0 0 0 0,54-4 0 0,-54 4 0 15,0 0 0-15,57-2 0 0,-57 2 0 0,0 0 0 16,58-4 0-16,-58 4 0 0,0 0 0 0,57-2 0 16,-57 2 0-16,0 0 0 0,54 0 0 0,-54 0 0 15,0 0 0-15,59-3 0 0,-59 3 0 0,0 0 0 16,50-7 0-16,-31 2 0 0,-2 0 0 0,-2-1 0 16,0 0 0-16,0-3 0 0,1 2 0 0,-2-2 0 15,0 0 0-15,-2 2 0 0,3-2 0 0,0 2 0 16,-1-4 0-16,-2 3 0 0,-1 2 0 0,0 0 0 0,-1 0 0 0,-1-2 0 15,0 3 0-15,-2 2 0 0,-1-4 0 0,0 4 0 16,1-4 0-16,-1-1 0 0,-1 2 0 0,-2-1 0 16,1 3 0-16,0-5 0 0,-2 3 0 0,1-3 0 15,-2 2 0-15,0-3 0 0,-1-3 0 0,0-1 0 16,0 0 0-16,-1-2 0 0,1 0 0 0,-1 1 0 16,1-4 0-16,0 1 0 0,-1-2 0 0,-1-2 0 15,1-4 0-15,0-5 0 0,0 0 0 0,-1-1 0 16,2 1 0-16,-1-1 0 0,0 0 0 0,0 1 0 15,-2 1 0-15,2 2 0 0,0 0 0 0,-1 0 0 16,1-2 0-16,0-1 0 0,0 0 0 0,-2 2 0 16,2-5 0-16,-1 5 0 0,-1 0 0 0,-1 2 0 15,1 4 0-15,-1-2 0 0,0 5 0 0,-1-1 0 0,-1 2 0 0,-1 2 0 16,-2 1 0-16,0 4 0 0,2-1 0 0,-3-2 0 16,1 3 0-16,-2 1 0 0,1-1 0 0,-1-1 0 15,0 3 0-15,-2-2 0 0,0 2 0 0,0-1 0 16,-1 1 0-16,0 0 0 0,2 0 0 0,-2 2 0 15,0-2 0-15,-4 0 0 0,0 0 0 0,-3-2 0 16,-2-1 0-16,2 3 0 0,4 2 0 0,-4-5 0 16,-6 0 0-16,-5 0 0 0,-3-1 0 0,-2 1 0 15,0 2 0-15,-1 2 0 0,-3 1 0 0,1 0 0 16,1 2 0-16,-1 0 0 0,-1-3 0 0,-1 2 0 16,3 1 0-16,-1-1 0 0,-1 1 0 0,-1 0 0 15,-1 0 0-15,-2 2 0 0,0 0 0 0,-1 0 0 16,0 0 0-16,-1 0 0 0,1 0 0 0,1-2 0 0,3 0 0 15,-3 0 0-15,-3 2 0 0,-2 2 0 0,1-2 0 0,-2 2 0 16,2-2 0-16,-3 1 0 0,1 0 0 0,-2 0 0 16,0-1 0-16,0 2 0 0,3 2 0 0,-4-1 0 15,-4 2 0-15,-2 1 0 0,2-2 0 0,0 2 0 16,1-4 0-16,-1 2 0 0,0 0 0 0,-3 0 0 16,1 0 0-16,-1 0 0 0,2 4 0 0,-1-4 0 15,4-4 0-15,-3 4 0 0,0-3 0 0,-2 0 0 16,1 3 0-16,-1 0 0 0,-2 0 0 0,4 0 0 15,3 0 0-15,-1 0 0 0,-1-2 0 0,-1 2 0 16,-2-1 0-16,-1 1 0 0,1 0 0 0,1 1 0 16,3 1 0-16,-1-2 0 0,6-2 0 0,-2 1 0 15,-2 1 0-15,-1 0 0 0,1 1 0 0,-1 1 0 0,2-2 0 0,3 3 0 16,3 0 0-16,1-1 0 0,1 0 0 0,1-2 0 16,4-2 0-16,-3 4 0 0,-3 7 0 0,0-2 0 15,2 2 0-15,3-2 0 0,0-2 0 0,2-1 0 16,4-2 0-16,-2 2 0 0,-1-1 0 0,0 0 0 15,0-1 0-15,2 0 0 0,1 0 0 0,0-2 0 16,0 0 0-16,0 2 0 0,1 3 0 0,1-2 0 16,2 0 0-16,1-2 0 0,0-1 0 0,-3 3 0 15,-1-3 0-15,-2 0 0 0,2 3 0 0,-1-3 0 16,0 4 0-16,-2 1 0 0,0-1 0 0,2 2 0 16,1-4 0-16,2 2 0 0,3 0 0 0,-1-4 0 15,1 2 0-15,0-2 0 0,2 0 0 0,-1 0 0 16,2-2 0-16,-1 2 0 0,2-4 0 0,-1 4 0 0,-1 0 0 0,2 0 0 15,0 1 0-15,1-2 0 0,2 1 0 0,2 0 0 16,1 0 0-16,0 0 0 0,4 0 0 0,-2 0 0 16,2 4 0-16,0-4 0 0,2 0 0 0,0 0 0 15,-1 2 0-15,0 2 0 0,1 2 0 0,-1 3 0 16,1-2 0-16,0-1 0 0,1 3 0 0,2-3 0 16,0 2 0-16,-1 0 0 0,2 0 0 0,-1 0 0 15,-2 2 0-15,1-1 0 0,-2 2 0 0,-1 0 0 16,1-1 0-16,0 2 0 0,0-2 0 0,0 3 0 15,1-1 0-15,-1-1 0 0,0 2 0 0,3-5 0 16,2-4 0-16,0 5 0 0,-3 4 0 0,1 6 0 16,0-4 0-16,-1 1 0 15,1 0-352-15,1 0-64 0,1-3-16 0,0 2 0 0,1-1 432 0,1 1-160 0,0-3 160 16,1 4 0-16,1-4-128 0,0 1 128 0,2 3 0 16,0 0 0-16,2 0 0 0,0 3 0 0,2-1 0 0,2 4 0 15,-1-2 0-15,1 1 0 0,1-5 0 0,-1 2 0 16,2 0 0-16,0 3 0 0,1-1 0 0,0 1 0 15,1-1 0-15,1-2 0 0,-7-18 0 0,17 35 0 16,-17-35 0-16,17 32 0 0,-17-32 0 0,16 35 0 16,-9-17 0-16,0-2 0 0,-2-2 0 0,2 1 0 15,-1-2 0-15,0 2 0 0,0-2 0 0,-1 3 0 16,1-4 0-16,0 5 0 0,1 1 0 0,-2-2 0 16,0 0 0-16,-1 0 0 0,1 2 0 0,0-1 0 15,-1-5 0-15,1 0 0 0,0 1 0 0,-1-3 0 16,-1-1 0-16,1-2 128 0,0 0-128 0,1-1 0 15,-2-1 0-15,2-1 0 0,0 0 0 0,0-1 0 16,0 0 416-16,0-3-16 0,1 0 0 0,2 0 0 0,-1-4-400 0,1 4 0 16,2-4 128-16,-1 2-80 0,1-1-48 0,1 0 0 15,-11 3 0-15,0 0 0 0,0 0 0 0,55-10 0 16,-55 10 0-16,0 0 0 0,52-6 0 0,-52 6 0 16,0 0 0-16,55-7 0 0,-55 7 0 0,0 0 0 15,57-6 0-15,-57 6 0 0,0 0 0 0,50-10 0 16,-50 10 0-16,0 0 0 0,0 0 0 0,62-10 0 15,-62 10 0-15,0 0 0 0,0 0 0 0,52-6 0 16,-52 6 0-16,0 0 0 0,0 0 0 0,0 0 0 16,50-2 0-16,-50 2 0 0,0 0 0 0,0 0 0 15,0 0 0-15,0 0 0 16,0 0-1056-16,61 12-208 0,-61-12-32 0,0 0-16 16,0 0-624-16,0 0-128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2T15:44:04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4424 5396 7359 0,'-2'-1'656'16,"1"-1"-528"-16,-1-1-128 0,0 2 0 0,-2 1 2656 0,2 0 496 0,-1 0 112 0,1 0 0 0,1 0-256 0,-1 2-48 0,1 3-16 0,-1 4 0 0,-2 0-1200 0,0 4-240 0,2 0-48 0,-1-1-16 0,3-2-592 0,0 0-112 0,2 2-32 0,-1-3 0 0,1 1-320 0,2-3-80 0,-2 2-16 0,2-3 0 0,0 0-16 0,1 0 0 0,-2 0 0 0,1 1 0 0,1 3-112 0,0-3-32 0,1 4 0 0,0-1 0 0,1 0-128 0,-7-10 0 0,0 0 0 0,0 0 0 0,27 38-160 0,-27-38-64 0,0 0-16 0,0 0 0 0,0 0-368 0,33 37-80 0,-33-37-16 0,0 0 0 0,0 0 176 0,0 0 16 0,34 39 16 0,-34-39 0 0,0 0 320 0,0 0 176 0,0 0-192 0,34 40 192 0,-34-40 0 0,0 0 128 0,0 0 0 0,32 36 16 0,-32-36 112 0,0 0 32 0,0 0 0 0,30 47 0 16,-30-47 192-16,0 0 32 0,19 37 16 0,-16-20 0 15,1-5 32-15,0 4 0 0,1 0 0 0,-2 3 0 16,1-3-224-16,1-4-32 0,-1-2-16 0,-1 0 0 16,-3-10-288-16,0 0 160 0,0 0-160 0,30 41 128 15,-30-41-128-15,0 0 0 0,0 0 0 0,0 0-176 16,0 0-112-16,58 28-32 0,-58-28 0 0,0 0 0 15,0 0-32-15,0 0-16 0,55 28 0 0,-55-28 0 16,0 0 368-16,0 0-144 0,45 47 144 0,-45-47 0 16,0 0 288-16,25 43 160 0,-25-43 48 0,11 30 0 15,-6-13-128-15,-5-17-32 0,13 30 0 0,-13-30 0 16,0 0-144-16,22 41-48 0,-22-41 0 0,0 0 0 16,0 0-144-16,0 0 0 0,51 35 0 0,-51-35 0 0,0 0 0 0,0 0 0 15,53 26 0-15,-53-26 0 0,0 0-176 0,0 0 48 16,55 28 0-16,-55-28 0 0,0 0 128 0,0 0 0 15,47 47 0-15,-47-47-128 0,21 35 128 0,-21-35 0 16,18 42-144-16,-18-42 144 0,17 44 0 0,-10-19 0 16,2-3 192-16,-1 1-64 0,-8-23 16 0,17 41 0 15,-17-41 0-15,17 35 0 0,-17-35-144 0,0 0 192 16,31 37-192-16,-31-37 192 0,0 0-192 0,0 0 0 16,54 26 0-16,-54-26 0 0,0 0 0 0,0 0 0 15,68 19-192-15,-68-19 192 0,0 0-208 0,56 16 80 16,-56-16 128-16,0 0-208 0,59 40 208 0,-59-40 0 15,0 0-160-15,49 45 160 0,-49-45 0 0,26 40 0 0,-26-40 128 0,23 44-128 16,-23-44 320-16,21 49 0 0,-12-28-16 0,-1 2 0 16,-8-23-80-16,23 53-16 0,-12-28 0 0,0 1 0 15,-11-26-80-15,23 51 0 0,-23-51-128 0,23 38 192 16,-23-38-192-16,20 37 0 0,-20-37 0 0,0 0 0 16,30 45 0-16,-30-45 0 0,0 0 0 0,31 34 0 15,-31-34 0-15,0 0 0 0,0 0 0 0,35 39 0 16,-35-39 0-16,0 0 0 0,0 0 0 0,33 37 0 15,-33-37 0-15,0 0 0 0,28 36 0 0,-28-36 0 16,0 0 0-16,23 34 0 0,-23-34 0 0,0 0 0 16,27 35 0-16,-27-35 0 0,0 0 128 0,32 35-128 15,-32-35 128-15,0 0-128 0,0 0 0 0,45 34 0 16,-45-34 0-16,0 0 0 0,0 0 0 0,42 26 0 16,-42-26 0-16,0 0 0 0,0 0 0 0,36 35 0 0,-36-35 0 15,0 0 128-15,21 34-128 0,-21-34 0 0,13 29 224 0,-13-29 0 16,14 37 0-16,-14-37 0 0,12 32-32 0,-12-32 0 15,13 31 0-15,-13-31 0 0,12 33 0 0,-12-33-16 16,13 31 0-16,-13-31 0 0,11 26-176 0,-11-26 0 16,10 27 144-16,-10-27-144 0,0 0 0 0,14 33 0 15,-14-33 0-15,0 0 128 0,0 0-128 0,0 0 0 16,18 31 0-16,-18-31 0 0,0 0 0 0,0 0 0 16,0 0 0-16,16 32 0 0,-15-26 0 0,-1-6 0 15,0 0 0-15,4 18 0 0,-3-10 0 0,0-2 0 16,0-1 0-16,-1 0 128 0,2 1-128 0,-1-1 0 15,0 1 0-15,0-2 0 0,1-2-176 0,-2 2 176 16,1-4-208-16,-1 4 80 0,0-4 128 0,0 2-192 16,0 0 192-16,0 0-192 0,0-2 192 0,1 2-192 0,-1 2 192 0,0-1-192 15,1 0 864-15,-1 1 160 0,2 2 48 0,-2-3 0 32,1 0-1680-32,0 1-336 0,0 1-64 0,-1-4-16 0,2 2 672 0,-1-2 128 0,0 0 32 0,0-1 0 31,-1 0-240-31,0 0-32 0</inkml:trace>
  <inkml:trace contextRef="#ctx0" brushRef="#br0" timeOffset="810.56">5430 7516 37775 0,'-3'0'3360'0,"1"4"-2688"0,-1-3-544 0,2 4-128 0,0-2 960 0,0 1 144 0,-3 7 48 0,-2 3 0 0,1 11-256 0,-3 3-32 0,3 4-16 0,2-1 0 0,0 1-320 0,3-3-64 0,3-5-16 0,-1-1 0 0,3-3-112 0,1-4-16 0,-6-16-16 0,13 24 0 0,-13-24-304 0,0 0 0 0,0 0 0 0,35 31 0 0,-35-31-160 0,0 0-96 0,0 0 0 0,47 22-16 0,-47-22 16 0,0 0 0 16,0 0 0-16,0 0 0 0,61 20 48 0,-61-20 16 16,0 0 0-16,0 0 0 0,0 0 192 0,0 0-192 0,57 13 192 15,-57-13-192-15,0 0 192 0,0 0 0 0,0 0 0 0,0 0 0 16,11 24 192-16,-13-17 48 0,-2-1 0 0,0 4 0 16,0-3-48-16,-2 4 0 0,0-1 0 0,0 0 0 15,0-4-192-15,-3 4 0 0,-2 0 128 0,-1 2-128 16,-2 1 0-16,0-3-240 0,1-1 48 0,-3 0 16 31,1-3-288-31,0 0-64 0,-1-2-16 0,1-1 0 0,0-3-176 16,5 0-48-16,4 0 0 0,1 0-11776 0,-2-7-2352 0</inkml:trace>
  <inkml:trace contextRef="#ctx0" brushRef="#br0" timeOffset="1011.16">5412 7688 24879 0,'2'-1'2208'0,"-1"-2"-1760"15,0-1-448-15,0 2 0 0,-1 2 3520 0,0 0 640 16,0 0 112-16,19-20 16 0,-19 20-2000 0,26-28-416 16,-11 9-80-16,-15 19 0 0,31-31-576 0,-31 31-128 15,29-26 0-15,-29 26-16 0,31-22-640 0,-31 22-128 16,0 0-32-16,39-25 0 16,-39 25-672-16,0 0-144 0,0 0-32 0,0 0 0 15,0 0-576-15,0 0-128 0,50-10-32 0,-46 20-19392 0</inkml:trace>
  <inkml:trace contextRef="#ctx0" brushRef="#br0" timeOffset="22125.91">10846 5781 43487 0,'-3'-3'3856'0,"0"2"-3088"0,-1 1-608 0,-1 0-160 0,0 4 1744 0,0-2 320 0,0 3 64 0,3 0 16 0,-1-1-2000 0,-1 5-400 0,0 4-64 0,-5 12-32 0,-2 7-864 0,0 5-192 0,1 2-16 0,1 1-16 0,3 1 704 0,1 4 144 0,1-1 16 0,4 4 16 0,1 2 752 0,6-2 128 0,1-5 48 0,5 2 0 0,3-7-112 0,1 1-32 0,-17-39 0 0,40 66 0 0,-40-66-896 0,43 56-176 0,-43-56-48 0,56 46 0 0,-56-46 3232 0,68 37 640 0,-68-37 128 0,71 18 32 0,-71-18-2496 0,71 8-512 0,-71-8-128 0,69-4 0 0,-69 4 0 0,64-16 0 0,-30 1 0 0,2-2 0 0,-2-5 128 0,2-3-128 0,2-7 144 0,1-5-144 0,-3 2 160 0,-4-3-160 0,-3-1 160 0,-3 0-160 0,-2 0 144 0,-4 1-144 0,-6 4 128 0,0-2-128 0,-3-1 0 0,-2-7 0 0,-2-1 0 0,-1-2 0 0,-3 0 0 0,-3 0 0 0,-4 1 0 0,-3-1 0 16,-4 0 0-16,-4 5 0 0,2 5 0 0,-4-2 0 16,-3 1 0-16,-6-5-176 0,-2 1 16 0,-3 1 0 15,3 6-240-15,-3 3-48 0,-1 5-16 0,1 7 0 0,1 4 160 0,0 10 48 16,-1 7 0-16,-1 8 0 0,0 4 256 0,0 8-160 15,0 4 160-15,-2 1-128 0,0 9-144 0,0-1-32 16,1-2 0-16,0 3 0 0,0 0-16 0,3-1 0 16,4 1 0-16,2-3 0 0,6 0-48 0,1-1-16 15,5-5 0-15,2 3 0 0,2-2 0 0,1 1 0 16,1-2 0-16,4-1 0 16,0 1-160-16,2-4-32 0,0 3-16 0,3-7 0 15,1-1-2928-15,-4-17-576 0</inkml:trace>
  <inkml:trace contextRef="#ctx0" brushRef="#br0" timeOffset="106026.92">2664 5377 41631 0,'3'-4'3712'0,"1"-1"-2976"0,2-1-592 0,2 1-144 0,1-4 432 0,3 0 48 0,-3 3 16 0,-1 1 0 0,-1 3 16 0,2-2 0 0,-9 4 0 0,42-12 0 0,-42 12-80 0,84-22-16 0,-32 9 0 0,1 3 0 0,0 2-48 0,2 0-16 0,-2 0 0 0,-1 1 0 0,-3-1-32 0,5 0-16 0,4 0 0 0,3-2 0 0,1 2-48 0,0 0 0 0,-1-1 0 0,-4 5 0 0,-2 1-16 0,2-1-16 0,4 1 0 0,3 3 0 16,2 3-48-16,-1 1-16 0,1 2 0 0,-3 0 0 0,-4 0-160 0,-1 0 0 0,-3-2 144 0,-1 0-144 0,2-2 224 0,-3-1-32 0,-1 2 0 0,-52-3 0 0,91 2 128 0,-91-2 0 0,78-2 16 0,-78 2 0 0,73-4 16 0,-73 4 0 0,67-6 0 0,-67 6 0 0,54-10-32 0,-54 10 0 0,48-6 0 0,-48 6 0 0,0 0-96 0,57-11-32 0,-57 11 0 0,0 0 0 16,40-8-192-16,-31 5 144 0,-1 3-144 0,0-3 128 15,-1 1-128-15,-2 0 0 0,1 0 0 0,-1 2 0 16,-1 0 0-16,0-2 0 0,1 2-224 0,-2 0 80 31,2 0-480-31,-1 2-80 0,0-2-32 0,-1 0 0 0,2 0-320 0,-1 2-64 0,1-2-16 0,0 0 0 16,1-2-272-16,0 0-64 0,2-2-16 0,-6 0-19120 15</inkml:trace>
  <inkml:trace contextRef="#ctx0" brushRef="#br0" timeOffset="106693.18">6243 5165 19343 0,'-1'3'1728'0,"-1"-3"-1392"0,-1 0-336 0,2 0 0 0,0 0 2224 0,-1-3 368 0,2 2 80 0,-1-2 16 0,1 0 512 0,-1-2 96 0,0-1 32 0,0-1 0 0,1 2-1984 0,-2-1-384 0,4 0-64 0,-2 0-32 0,1 1-80 0,1 0-16 0,-1 3 0 0,2-5 0 0,1 4-256 0,-1-4-48 0,2 1-16 0,1 0 0 0,-1 2-192 0,0-2-32 0,2 1-16 0,-1 0 0 0,1 0-208 0,1 2 0 0,-1-1 0 0,2-1 0 0,-9 5-192 0,0 0-96 0,0 0-16 0,0 0 0 0,0 0-16 0,0 0-16 0,0 0 0 0,0 0 0 0,44 40 176 0,-41-27 160 0,-2 6-208 0,0-1 80 0,-1 4 128 0,1 1 176 0,1 0-48 0,-1-2 0 0,1-2 128 0,1-2 0 0,-3-17 16 0,7 31 0 16,-7-31-144-16,0 0-128 0,0 0 192 0,0 0-192 15,0 0 0-15,0 0 0 0,0 0 0 0,0 0-144 32,53 25-240-32,-45-31-64 0,-1-3 0 0,2 2 0 15,-2-3-432-15,1-3-80 0,-2 1-32 0,1-4-18656 0</inkml:trace>
  <inkml:trace contextRef="#ctx0" brushRef="#br0" timeOffset="106876.51">6379 4741 11967 0,'-8'0'1072'0,"3"0"-864"0,0 2-208 0,1-2 0 16,3 2 4224-16,0 0 816 0,-2-2 144 0,1 4 48 15,-2 2-1600-15,0 0-320 0,1 3-64 0,1-2-16 16,2 2-2112-16,2-2-416 0,-2-7-96 0,0 0-16 0,0 0 352 0,0 0 64 16,0 0 16-16,40 39 0 15,-40-39-2416-15,0 0-464 0</inkml:trace>
  <inkml:trace contextRef="#ctx0" brushRef="#br0" timeOffset="107242.95">6588 4997 27647 0,'-1'7'1216'0,"0"-2"256"0,1-1-1168 0,0 0-304 15,0 1 0-15,0-4 0 0,1 3 3072 0,-1 4 544 0,1 5 112 16,2 3 32-16,-1 8-1904 0,0-1-384 0,-1 1-80 0,0 0-16 15,0-2-560-15,0-3-112 0,1-1-32 0,-1-4 0 16,0-3-416-16,0-1-64 0,1-3-32 0,0-2 0 16,-1-1-384-16,2-4-80 0,-1 0-16 0,2-3 0 31,-2 0-304-31,2-3-64 0,1-4-16 0,0 0 0 16,0-3 0-16,-1-1 0 0,-1-2 0 0,1 2 0 0,1-2 256 0,0 1 32 0,0-4 16 0,0 1 0 15,1 1 400-15,0-2 0 0,1 4 0 0,-3 4-128 16,1 0 464-16,0 7 112 0,-2 1 0 0,1 0 16 15,-2 6 176-15,2 3 48 0,-2-3 0 0,1 6 0 16,-1 1-64-16,1 4-16 0,-1 2 0 0,1 1 0 16,-3-17-112-16,6 36-32 0,-6-36 0 0,7 37 0 15,-7-37-272-15,9 32-64 0,-9-32-128 0,0 0 192 16,0 0-560-16,26 41-112 0,-26-41-32 0,0 0 0 0,0 0 272 0,0 0 48 16,0 0 16-16,57 20-13936 15,-57-20-2784-15</inkml:trace>
  <inkml:trace contextRef="#ctx0" brushRef="#br0" timeOffset="107475.98">7093 4954 13823 0,'-1'-4'1216'0,"-1"0"-960"15,1 2-256-15,0 1 0 0,-2 1 4608 0,1-2 896 16,-3 1 160-16,-2-3 32 0,-5 2-2384 0,0 2-496 16,0 0-80-16,-1 4-32 0,2 2-1440 0,-1 2-304 15,2 2-48-15,0 3-16 0,3-1-416 0,-1 4-96 16,2-2 0-16,1 4-16 0,1 1-208 0,1 3-32 0,1 0-128 0,1 3 192 15,2 1-192-15,-1-26 0 0,9 47 0 0,-9-47 0 16,17 41 0-16,-17-41 0 0,0 0 0 0,33 38-160 31,-33-38-208-31,0 0-32 0,0 0-16 0,55 26 0 16,-55-26-272-16,0 0-48 0,45-10-16 0,-30 0 0 16,2 0-80-16,-1-1-32 0,-1 1 0 0,0 3-18112 0</inkml:trace>
  <inkml:trace contextRef="#ctx0" brushRef="#br0" timeOffset="107746.84">7474 4680 35007 0,'-4'0'1552'0,"2"2"320"0,-2 0-1488 15,1 1-384-15,1 0 0 0,-1-2 0 0,1 4 1584 0,-3 5 240 16,-4 6 48-16,-1 5 16 0,-2 8-800 0,0 1-144 15,-1 4-48-15,2 1 0 0,1 2-80 0,3-5-32 16,1-4 0-16,0 7 0 0,1 6-112 0,2 3-32 16,2-3 0-16,3-2 0 0,3-4-304 0,-5-35-64 15,14 60-16-15,-14-60 0 0,20 47-256 0,-20-47-176 16,0 0 32-16,37 44 0 16,-37-44-416-16,0 0-80 0,0 0 0 0,60 23-16 15,-60-23-112-15,0 0 0 0,57 6-16 0,-57-6-13040 16,44-10-2592-16</inkml:trace>
  <inkml:trace contextRef="#ctx0" brushRef="#br0" timeOffset="108443.39">7722 4918 4607 0,'1'-10'400'0,"-1"4"-400"0,2 0 0 16,-1 1 0-16,-1 3 3312 0,0-1 576 0,0 0 112 0,1-3 32 0,2-3 368 0,0-1 80 0,1 1 0 0,-1-1 16 0,2 3-2128 0,-2 4-448 0,1 0-64 0,1 3-32 0,0 0-896 0,1 3-176 0,-6-3-48 0,0 0 0 0,0 0 0 0,0 0 0 0,0 0 0 0,0 0 0 0,48 42-64 0,-48-42 0 0,0 0-16 0,0 0 0 0,34 41-112 0,-34-41-32 0,0 0 0 0,27 40 0 0,-27-40-192 0,0 0-32 0,30 51-16 0,-30-51 0 0,0 0-240 0,24 42 0 0,-24-42 128 0,0 0-128 0,29 51 0 0,-29-51-288 0,0 0 64 0,32 49 16 0,-32-49-288 0,0 0-48 0,0 0-16 0,30 42 0 0,-30-42-32 0,0 0-16 0,0 0 0 0,0 0 0 0,0 0-176 0,0 0-48 0,0 0 0 0,0 0-12576 15,0 0-2528-15</inkml:trace>
  <inkml:trace contextRef="#ctx0" brushRef="#br0" timeOffset="108660.17">7989 4725 30399 0,'-7'1'1344'0,"2"2"288"0,0-3-1312 0,1 2-320 0,1-1 0 0,0 2 0 16,-1 3 2544-16,-1 0 432 0,-3 8 96 0,-3 4 0 15,0 7-832-15,-1 0-160 0,3 1-32 0,-3 5-16 16,0 1-1888-16,1 0-368 0,2-4-80 0,-1 1-16 16,0 3 320-16,2 1 192 0,-1 2-16 0,2-3-16 31,2-3-608-31,1-3-128 0,2-2-32 0,2-5 0 15,0-19-464-15,0 0-80 0,12 38-32 0,-12-38-18112 0</inkml:trace>
  <inkml:trace contextRef="#ctx0" brushRef="#br0" timeOffset="108859.23">8125 4968 30399 0,'2'0'2704'0,"-1"0"-2160"16,0 0-544-16,0 0 0 0,2 0 2448 0,-1 0 384 15,3 0 80-15,4 0 16 0,-9 0-1072 0,0 0-224 16,46-3-32-16,-46 3-16 0,40-9-768 0,-40 9-160 16,44-9-16-16,-44 9-16 0,47-11-480 0,-47 11-144 15,43-12 0-15,-43 12 0 16,38-11-384-16,-38 11-192 0,0 0-48 0,50-10 0 16,-50 10-400-16,0 0-96 0,0 0-16 0,0 0-18512 0</inkml:trace>
  <inkml:trace contextRef="#ctx0" brushRef="#br0" timeOffset="109062.68">8317 4698 18431 0,'-1'2'1632'0,"0"1"-1312"0,1-3-320 0,0 3 0 16,0 0 3968-16,0 0 704 0,0 4 160 0,0 5 32 15,1 8-2128-15,0 6-432 0,0 2-64 0,-1 1-32 16,2 2-1120-16,-2-3-208 0,0-2-48 0,0 1-16 15,2-1-560-15,-1-4-128 0,-1-22 0 0,9 41-128 16,-9-41 160-16,0 0-160 0,18 41 128 0,-18-41-21168 16</inkml:trace>
  <inkml:trace contextRef="#ctx0" brushRef="#br0" timeOffset="109393.31">8600 4687 21183 0,'-6'-3'1888'0,"4"1"-1504"16,0 2-384-16,1 0 0 0,1 0 4496 0,0 0 832 15,1 0 176-15,1 2 16 0,1-2-3136 0,-3 0-624 16,0 0-128-16,0 0-32 0,0 0-496 0,0 0-96 16,58 10-32-16,-58-10 0 0,0 0-512 0,0 0-96 15,56 0-32-15,-56 0 0 0,0 0-336 0,45-4 0 16,-45 4 0-16,0 0-128 15,43-3-288-15,-43 3-48 0,0 0-16 0,0 0 0 16,0 0-16-16,49 13 0 0,-49-13 0 0,0 0 0 0,0 0 160 0,15 43 16 0,-15-43 16 0,0 33 0 16,-1-15 304-16,-2 4-192 0,1 2 192 0,-1 1-160 15,0-1 160-15,0-1-192 0,0 1 192 0,-1 2-192 16,1 0 192-16,0 1 0 0,0-4 0 0,1-1 0 16,-1-3 0-16,2-2-128 0,0 1 128 0,0 1-128 31,1-1-240-31,0-5-32 0,0 0-16 0,0-13 0 15,0 0-384-15,0 0-80 0,0 0-16 0</inkml:trace>
  <inkml:trace contextRef="#ctx0" brushRef="#br0" timeOffset="109659.8">9003 4475 11967 0,'7'-2'1072'0,"-4"-1"-864"0,0 3-208 0,0 0 0 0,0 3 5184 0,-1-3 1008 0,2 3 192 0,-4-3 32 0,0 0-3200 0,0 0-640 16,52 62-128-16,-52-62-16 0,38 61-1152 0,-38-61-208 16,35 79-48-16,-20-35-16 15,0 3-144-15,-3-2-32 0,-2-2 0 0,-3-4 0 0,-3-1-176 0,-2-2-32 16,-3 5-16-16,-1 2 0 0,-3 4-368 0,-3-1-80 16,-1 1-16-16,-3-4 0 0,0-1-144 0,-2-5 0 15,2-2-192-15,-4-6 192 16,-1 5-704-16,-4-6-32 0,-3-2 0 0,1-1 0 15,5-8-352-15,0 0-80 0,-2-1-16 0,-1-3 0 16,1-3-256-16,3-3-48 0</inkml:trace>
  <inkml:trace contextRef="#ctx0" brushRef="#br0" timeOffset="109959.5">9567 4851 23039 0,'0'0'2048'0,"-1"1"-1648"0,1 2-400 0,0-1 0 0,0-1 4192 15,0-1 752-15,0 0 160 0,0 0 16 0,-1 25-2976 0,1-25-608 16,0 30-112-16,0-30-16 16,0 33-656-16,0-33-128 0,0 0-32 0,7 36 0 15,-7-36-864-15,0 0-176 0,0 0-48 0,0 0-13632 16,0 0-2720-16</inkml:trace>
  <inkml:trace contextRef="#ctx0" brushRef="#br0" timeOffset="110109.63">9688 5192 33167 0,'-6'11'1472'0,"2"-2"304"0,4-9-1424 0,-4 16-352 0,1-12 0 16,1 1 0-16,2-5 2128 0,-8 20 368 15,1 1 64-15,-6 5 0 0,-1 2-544 0,-1 0-112 16,0-3-32-16,0-1 0 0,1-2-1360 0,2-1-256 0,-2 1-64 0,0 1-14880 16,0-4-2976-16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2:40.1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4-17T15:12:55.190"/>
    </inkml:context>
  </inkml:definitions>
  <inkml:trace contextRef="#ctx0" brushRef="#br0">18507 1810 21183 0,'-8'0'1888'0,"3"-4"-1504"0,-1 4-384 0,6-2 0 0,-4 2 2480 0,1-4 416 0,-5 4 96 0,-1-5 16 0,-5-5-432 0,-1 1-80 0,6-1 0 0,0 1-16 0,3-2-1488 0,2-1-288 0,8 3-64 0,-2 2-16 0,5-3-64 0,1 1-16 0,5-1 0 0,2 1 0 0,2 3-112 0,4-3-32 0,-1 0 0 0,3-1 0 0,1 1-64 0,5-3-16 0,4 3 0 0,5-2 0 0,1 0-96 0,8-8-32 0,-7 6 0 0,7-2 0 0,2 0-48 0,3-4-16 0,7 0 0 0,3-2 0 0,5-3 16 0,5-2 0 0,-1-1 0 0,-3-3 0 0,-6 4-144 0,-2-2 160 0,0 1-160 0,-7-1 160 0,-1 4-160 0,-1-1 0 16,0-1 144-16,-8 2-144 0,0-1 0 0,-3 4 0 16,-7 3 0-16,-2-3 0 0,-3 4 0 0,-6 2 0 15,-3 4 0-15,-4-1 0 0,-4 3 0 0,-1 3 0 16,-6 1 0-16,-1 5 0 0,-3-4 0 0,0 4 0 15,-3 4 0-15,-3-4 0 0,-2 4 0 0,1 1-240 0,-3 1 64 0,1 1 16 32,0 3-256-32,-1 1-48 0,-3 0-16 0,2 1 0 15,1-1-64-15,-3 0-16 0,4-1 0 0,-1-1 0 16,1 0-16-16,0 1-16 0,1-3 0 0,4 1 0 0,-5-1-96 0,3-3-16 0,3 2 0 0,-3-4 0 31,2 1-1440-31,0 1-288 0</inkml:trace>
  <inkml:trace contextRef="#ctx1" brushRef="#br0">24962 6356 0,'0'0'0,"0"0"0,0 0 15,0 0 1,282-25-16,-282 25 16,0 0-1,0 0-15</inkml:trace>
  <inkml:trace contextRef="#ctx0" brushRef="#br0" timeOffset="15748.23">19315 1501 8287 0,'-4'-9'736'0,"2"2"-592"0,2 1-144 0,-3 2 0 0,3 2 2208 0,0-1 416 0,0 1 64 0,-4-2 32 0,2 0 1488 0,-2-3 288 0,0-3 64 0,2-1 16 0,-1 2-2112 0,-3 1-416 0,2 4-96 0,1 2-16 0,1 2-896 0,-4 6-176 0,6 0-32 0,-4 5-16 0,1 6-240 0,1 11-32 0,2 11-16 0,-4 10 0 0,4 10-160 0,-4 8-48 0,2 10 0 0,-3 8 0 0,1-14-192 0,-2-11-128 0,-1-5 128 0,1 13-128 0,-7 18 0 0,-2 16-208 0,0 3 16 0,0-11 16 0,2-6-496 0,1-15-96 0,9-11-32 0,-3-15 0 0,2-7-48 0,4-12-16 0,0-7 0 0,4-8-17936 0</inkml:trace>
  <inkml:trace contextRef="#ctx0" brushRef="#br0" timeOffset="15970.05">19522 1312 26719 0,'0'-2'1184'0,"-4"2"240"0,2 0-1136 0,2 0-288 15,0 0 0-15,0 0 0 16,-4 0 2688-16,8 2 496 0,-4 5 80 0,0-1 32 16,0 5-1680-16,2 6-336 0,5 2-64 0,-7-19 0 15,0 0-448-15,34 62-96 0,-34-62-16 0,34 52 0 16,-34-52 0-16,43 64 0 0,-43-64 0 0,64 81 0 0,-64-81 48 0,75 88 0 16,-75-88 0-16,92 91 0 0,-92-91-224 0,102 86-32 15,-102-86-16-15,100 72 0 0,-100-72-288 0,86 54-144 16,-86-54 160-16,86 47-160 0,-86-47 0 0,79 30 0 15,-79-30-208-15,91 28 64 0,-91-28-192 0,86 32-48 16,-86-32 0-16,0 0 0 16,90 49-128-16,-90-49-16 0,0 0-16 0,0 0 0 15,0 0-112-15,55 53-32 0,-55-48 0 16,-4 1-13184-16,2-2-2640 0</inkml:trace>
  <inkml:trace contextRef="#ctx0" brushRef="#br0" timeOffset="17485.71">18142 3304 22111 0,'0'-10'1968'0,"-4"5"-1584"0,3 1-384 0,-1 2 0 0,2 0 2560 16,-2-4 416-16,-4-3 96 0,-1-4 0 0,-3-4-688 0,-1-2-144 0,-2 0-16 0,2 4-16 0,-3 2-1520 0,1 2-304 0,2 2-64 0,-2 1-16 0,2 6-304 0,1 2 160 0,5 4-160 0,-3 3 128 0,2 7-128 0,1 1 0 0,5 9-160 0,-4 8 160 0,4 6-192 0,0 1 48 0,0-5 16 0,0 0 0 0,4 3 128 0,-2-1-160 0,1-4 160 0,1-2-160 0,-2-4 160 0,6-3-128 0,-3-4 128 0,-1-4-128 0,2-2-192 0,-1-6-16 0,1-1-16 0,1-4 0 0,3-2-480 0,-1-6-112 0,-1 2-16 0,-1-5 0 0,3 0-144 0,-1-3-48 0,0-3 0 0,3 2 0 0,-3 2 752 0,0-6 144 0,-3 6 16 0,2-2 16 0,-3 3 224 0,1 1 0 0,-2 1 192 0,1 5-192 0,-1-1 912 0,2 2 80 0,3 2 16 0,0 0 0 0,1 0-224 0,-10 0-32 0,0 0-16 0,0 0 0 0,0 0-480 0,88-9-80 0,-88 9-32 0,0 0 0 0,75-25-512 0,-75 25-96 0,0 0-32 0,74-34 0 0,-74 34-1104 0,47-22-208 0,-47 22-48 0,37-25-16 0,-22 16-592 0,-5-1-112 0,-1 5-32 0,-3-1 0 15,-3 4 320-15,-1 0 64 0,-2 2 16 0,-2 0 0 16,1 0 480-16,-1 0 112 0,-2 0 16 0,-2 0 0 0,1 0 1040 0,-5-5 224 0,6 1 32 0,-7-3 16 16,2-1 1184-16,-4-1 224 0,3 1 48 0,-5-1 16 15,6-1 512-15,-4 1 96 16,1 1 32-16,-1 1 0 0,2-3 128 0,-2 5 32 16,0 1 0-16,1 2 0 0,3 2-112 0,-2 4-16 15,3 2 0-15,-1-1 0 0,3 5-576 0,1 3-112 16,1 2-16-16,-2 4-16 0,2-2-304 0,2 5-64 0,4 1-16 0,2 1 0 15,-2 2-272-15,6 3-48 0,-3 3-16 0,5-4 0 16,-1-2-272-16,-9-26-144 0,0 0 160 0,36 58-160 16,-36-58 0-16,0 0-128 0,0 0-16 0,0 0 0 31,0 0-480-31,84 25-80 0,-69-33-32 0,-5-7 0 16,-1 2 0-16,-3-8 0 0,1-1 0 0,-1-3 0 0,-1-1-64 0,-1-4-16 15,-4-6 0-15,0 1 0 0,0-1 224 0,-4-2 32 0,1 1 16 0,-5-1 0 16,1-3-16-16,-3-2 0 0,1 5 0 0,-2-5 0 31,-4-6-400-31,1-2-64 0,5 2-32 0,0 6 0 0,3 9 528 0,0-5 96 0,3 1 32 0,-1 1 0 16,2 3 1392-16,2 6 288 0,-4 3 48 0,4 4 16 15,0 6 896-15,0 6 192 0,0 2 48 0,0 3 0 16,-4 2-896-16,3 4-176 0,1 2-48 0,0 1 0 16,0 3-736-16,0 1-160 0,0 2-16 0,0 2-16 15,0 1-240-15,5 3-32 0,-5 5-16 0,4-3 0 16,2 2-144-16,-3 3 160 0,5 10-160 0,-1 0 160 15,-1-2-160-15,3 3 128 0,1 12-128 0,-1 6 128 0,3-2-128 0,1-1 0 16,5 1 144-16,-3-2-144 0,4-4 0 0,0-2 0 16,-19-43 0-16,40 75 0 15,-40-75-288-15,41 59-128 0,-41-59-32 0,0 0 0 16,54 58-1776-16,-54-58-352 0,0 0-80 0,0 0-12960 0</inkml:trace>
  <inkml:trace contextRef="#ctx0" brushRef="#br0" timeOffset="18016.3">18920 3247 7359 0,'-7'-19'656'0,"5"8"-528"0,-2-2-128 0,0 2 0 0,2 7 3264 0,2-2 608 0,0-1 128 0,-5-4 32 0,1-8-64 0,-2-2 0 0,3-5 0 0,-7 5 0 0,5-3-2432 0,1 5-480 0,-2-2-96 0,1 4-32 0,1 6-480 0,-6 4-80 0,5 5-32 0,-3 2 0 0,6 2-144 0,-5 5-48 0,5 8 0 15,-6 4 0-15,3 7-144 0,3 10 0 0,-6 3 0 0,3 6 0 0,1 2 128 0,2 0-128 0,2 2 128 0,0-2-128 0,2-7 176 0,2-3-48 0,0-3-128 0,1-6 192 0,-5-28-64 0,15 44-128 0,-15-44 176 0,0 0-176 0,0 0 128 0,0 0-128 0,0 0 0 0,0 0 0 0,0 0 0 0,85-29 0 0,-74 5 0 0,-2-6 0 31,1-2 0-31,-1-8 0 0,1-1 0 0,-5-2 0 16,-1 3-256-16,2-3 32 0,-3 0 16 0,-3 0 0 16,2-6-352-16,-4-4-64 0,-1 1-16 0,-3-8 0 15,-1 1-368-15,-5-3-80 0,-1-2 0 0,-2-1-16 16,0 4 112-16,-4 3 32 0,-1 6 0 0,3 6 0 0,2 5 576 0,0 9 128 16,5 8 32-16,1 9 0 0,-2 2 1248 0,3 7 256 15,2 6 64-15,1 4 0 0,1 3 112 0,0 6 16 16,4 8 16-16,-2 5 0 0,2 4-800 0,2 8-176 15,6 7-16-15,-6 0-16 0,5-11-48 0,-5 7-16 0,7 14 0 0,1 3 0 16,-1-3-48-16,2 1-16 16,3 2 0-16,4-1 0 0,-4-3-64 0,6-5-16 0,-20-49 0 0,38 79 0 15,-38-79-144-15,39 58-128 0,-39-58 192 0,0 0-192 16,72 62 0-16,-72-62-304 0,0 0 48 0,71 51 0 31,-71-51-576-31,0 0-96 0,0 0-32 0,83 43 0 0,-83-43-816 0,0 0-160 0</inkml:trace>
  <inkml:trace contextRef="#ctx0" brushRef="#br0" timeOffset="18363.75">19238 2948 11055 0,'0'6'976'0,"0"-2"-784"0,0 0-192 0,0 1 0 0,2-1 3904 0,0 2 752 0,-1 3 144 0,5 2 16 0,2 8-912 0,1 9-192 0,2 6-48 0,2 0 0 0,-3 4-2304 0,1-5-464 0,-1 1-80 0,-10-34-32 0,18 55-336 0,-18-55-80 0,19 45-16 0,-15-28 0 0,2-2-352 0,-5-4 128 0,3-2-128 0,-4-3 0 0,4 0 0 0,-4-6 0 0,0 0 0 0,-4-6-128 0,4 2-128 0,-5-5 0 0,5-2-16 0,-6-6 0 0,4-4-96 0,0-1-16 0,-2 3 0 0,2-6 0 0,2-1 128 0,-3-8 32 0,3-3 0 0,0-5 0 0,0 12 80 0,0-7 16 0,0-1 0 0,3 2 0 16,3-1 128-16,-4 7-128 0,6 5 128 0,-3 3-128 0,-1 1 128 0,2 4-160 16,-1 6 160-16,3 3-160 0,-3 6-32 0,-3-1 0 15,6 6 0-15,-3 1 0 16,1 6-608-16,2 1-128 0,-3 2-32 0,-1 2-10544 16,-4-15-2112-16</inkml:trace>
  <inkml:trace contextRef="#ctx0" brushRef="#br0" timeOffset="20228.71">21053 1887 33167 0,'0'3'2944'0,"0"-1"-2352"0,0 2-464 0,2-4-128 0,2 4 1696 0,-4 3 320 0,6 7 64 0,-3 8 16 0,7 12-1008 0,-1 7-208 0,2 4-48 0,3 6 0 0,1 9-288 0,-6 2-64 0,2 2-16 0,2-2 0 0,-3-7-272 0,-5-1-64 0,3 4-128 0,-1-9 192 0,1-6-192 0,-6 1-256 0,2-9 48 0,-1 1 16 0,-1-6-464 0,2-2-96 0,-4-9-16 0,4 0 0 0,-4-4-608 0,2-6-128 0,-2-5-32 0,3-6 0 0,-3-3-1664 0,0-9-352 0,0-2-64 0,0-13-16 0,4 5 1648 0,-2-10 336 0,4 2 64 0,1-2 16 0,3-1 2224 0,-1 1 448 0,2 2 96 0,2 2 16 16,2 5 2032-16,4 5 400 0,-19 20 96 0,36-25 16 0,-36 25-1680 0,0 0-336 15,0 0-64-15,81 4-16 0,-81-4-896 0,0 0-176 16,52 56-32-16,-52-56-16 15,19 61-64-15,-15-28-16 0,-2 1 0 0,-4 2 0 0,-2-6-176 0,-1 0-32 16,-3 2-16-16,2-2 0 0,-3 2-240 0,0-6 0 16,-1 1 128-16,1-3-128 0,-2-5 592 0,1-4 80 15,1-2 16-15,3-5 0 0,-3-7-2064 16,-1-1-416-16,5-3-64 0,-5-7-18064 16</inkml:trace>
  <inkml:trace contextRef="#ctx0" brushRef="#br0" timeOffset="20464.99">21553 2473 34095 0,'2'-4'1504'0,"2"2"320"16,-4 2-1456-16,2-3-368 0,0 1 0 0,-1 0 0 0,3 0 1824 0,-2-4 288 15,6-1 64-15,1-3 16 0,2-1-1216 0,2-2-240 16,-1 2-48-16,1 1-16 0,-13 10-544 0,0 0-128 31,43-28 0-31,-34 23 0 0,-9 5-448 0,0 0-112 0,0 0-16 0,0 0-16 31,0 0-96-31,46 52-16 0,-45-26 0 0,-2 6 0 0,-1-2 336 0,-2 2 64 0,2 4 16 0,-5 0 0 16,1-6 480-16,0-6 80 0,2 1 32 0,-1-5 0 0,5-3-32 16,-4-5 0-16,2-5 0 0,2-5 0 15,6-4-784-15,-6-7-144 0,5-4-48 0,-1-2-16704 16</inkml:trace>
  <inkml:trace contextRef="#ctx0" brushRef="#br0" timeOffset="20633.09">21812 1943 29487 0,'-9'6'1296'0,"5"-4"288"0,1 1-1264 0,1 1-320 0,-2-4 0 0,4 2 0 0,0 0 2320 0,0 4 416 16,0-5 80-16,0 5 0 0,4-2-1792 0,1 0-384 16,-5-4-64-16,0 0 0 15,0 0-1696-15,0 0-336 0,0 0-64 0,77-32-16 0</inkml:trace>
  <inkml:trace contextRef="#ctx0" brushRef="#br0" timeOffset="20798.08">22098 1952 39615 0,'-2'44'1760'0,"-1"-20"352"0,3-3-1680 0,-4-2-432 16,2-4 0-16,2-2 0 0,0 4 1264 0,0 11 160 0,0 15 48 0,0 13 0 0,0 10-112 0,6-2-16 16,-3-7 0-16,7-9 0 0,-10-48-592 0,20 62-128 15,-20-62-32-15,0 0 0 0,0 0-592 0,57 59-240 16,-57-59 16-16,0 0 0 15,0 0-912-15,0 0-176 0,86-17-32 0,-86 17-12992 16,0 0-2576-16</inkml:trace>
  <inkml:trace contextRef="#ctx0" brushRef="#br0" timeOffset="20995.96">21963 2253 20271 0,'-6'2'1792'16,"2"0"-1424"-16,1 2-368 0,3-4 0 15,0 0 3488-15,0 0 624 0,-2 2 128 0,-2 1 32 0,2 1-1584 0,2 2-304 16,0-6-64-16,0 0-16 0,0 0-1088 0,0 0-240 16,0 0-32-16,79-6-16 0,-79 6-320 0,0 0-64 15,85-28-16-15,-85 28 0 0,58-21-528 0,-58 21 0 0,68-20 0 0,-68 20 0 32,63-17-1024-32,-63 17-144 0,0 0-48 0,0 0-19344 0</inkml:trace>
  <inkml:trace contextRef="#ctx0" brushRef="#br0" timeOffset="22916.79">23658 1962 18431 0,'0'-2'1632'0,"0"0"-1312"0,0-2-320 0,0 1 0 0,0 1 2512 0,0-4 432 0,-4-3 96 0,4-4 16 0,-4-6 192 0,3-2 32 0,-3-3 16 0,2 1 0 0,-2 2-1872 0,0 4-368 0,3 2-80 0,-7 2-16 0,6 2-128 0,-5 5-48 0,1-3 0 0,0 5 0 0,1 2-416 0,1 2-96 0,-2 6-16 0,-3-2 0 0,1 7-1088 0,-1 2-208 0,-2 6-48 0,-2 7-16 0,-2 6 1296 0,1 4 256 0,3-8 48 0,2 10 16 0,-6 7-16 0,5 6 0 0,1-8 0 0,3 0 0 0,-3 6-1424 0,5 0-288 0,-2-2-48 0,3-2-16 0,-1-2 864 0,6-2 160 0,0-11 48 0,1-1 0 0,-3-29-160 0,0 0-16 15,0 0-16-15,0 0 0 16,0 0-416-1,0 0-80-15,0 0 0 0,72-15-16 16,-63-6-272-16,6-5-48 0,0-4-16 0,-2-4 0 0,3 9-576 0,-1-9-112 0,3 1-32 0,1-5 0 0,-2 4 544 0,2 2 96 0,-2 4 32 0,-2 4 0 16,0 3 1296-16,-4 0 384 15,2 8 0-15,-3 0 16 16,-1 4 1680-16,-5 3 336 0,1 2 64 0,-1 2 16 0,-4 2-160 0,0 0-32 16,0 0 0-16,0 0 0 0,6 40-1216 0,-6-27-240 15,0 2-48-15,-4-4-16 0,2 2-208 0,-2 1-32 16,4 2-16-16,-5 1 0 0,1-2-272 0,0-5-64 15,2 3-16-15,2-2 0 0,0-1-176 0,0-7 0 16,0-3-160-16,0 0 160 16,0 0-672-16,0 0-32 0,0 0-16 0,0 0 0 15,0 0-224-15,0 0-32 0,0 0-16 0,36-28 0 0,-28 19-1280 0,-3-4-256 0,5-4-48 0,-1-4-16 16,0 4 464-16,1-2 80 0,-5 4 32 0,5 2 0 0,-1 0 2784 0,1 2 576 16,-5 1 96-16,5 5 32 0,-10 5 1056 0,0 0 224 15,0 0 32-15,0 0 16 0,0 0-1296 0,0 0-256 16,0 0-48-16,0 0-16 0,0 0-256 0,0 0-48 15,0 0-16-15,0 0 0 0,0 0-112 0,0 0-32 16,43 52 0-16,-47-44 0 0,4 1-400 0,0-1-96 16,0-4-16-16,4 1 0 15,-4-5-400-15,0 0-64 0,0 0-32 0,0 0 0 32,0 0-592-32,0 0-112 0,0 0-32 0,0 0 0 0,0 0 0 15,0 0-16-15,73-19 0 0,-73 19 0 0,0 0-640 0,0 0-128 0,0 0-32 0,0 0 0 0,0 0 1840 0,0 0 512 16,0 0 16-16,0 0 16 15,81 12 800-15,-81-12 176 0,0 0 16 0,0 0 16 0,0 0-912 0,0 0-192 16,0 0-48-16,0 0 0 0,81 32-224 0,-81-32-48 16,0 0-128-16,0 0 192 0,58-25-336 0,-58 25-80 15,0 0-16-15,53-43 0 16,-53 43-624-16,52-43-128 0,-52 43-32 16,53-43 0-16,-23 16-1920 0,2 3-384 0,-32 24-64 0,58-40-32 15,-58 40 464-15,53-34 80 0,-53 34 32 0,0 0 0 0,54-30 2320 0,-54 30 528 16,0 0 0-16,0 0 0 0,0 0 2160 0,0 0 416 0,0 0 96 0,0 0 16 0,0 0 272 15,0 0 64-15,8-17 16 0,-12 16 0 0,-5 1-1408 0,-4-6-288 16,1 4-48-16,3 0-16 0,-6-2-704 0,0 1-160 16,2 1-32-16,-6 2 0 0,4 0-128 0,2 0-16 15,-2 0-16-15,0 4 0 0,1 1-224 0,3 5 176 16,-2 5-176-16,2-4 160 0,1 6-160 0,3 2 0 16,1-1 0-16,2 3 0 0,3-2 0 0,1-4 0 15,0 4 0-15,0-19 0 0,9 39 0 0,-9-39 0 31,0 0 0-31,24 57 0 0,-24-57 0 0,0 0 0 0,0 0 0 0,0 0 128 16,0 0-128-16,0 0 0 0,81-6 144 16,-66-15-144-16,0-1 0 0,-2-6 0 0,-1-1 0 0,3-8 0 15,-2-3 0-15,2-3-192 0,-2-6 64 0,-4 2 0 0,3-2-64 0,-3 2 0 16,-3 14 0-16,-2-1 0 0,-1 0 192 0,-1-4 0 16,2-9 0-16,-4-3 0 0,-6-1 0 0,3-2 272 15,-3 8-32-15,-3-4-16 0,-1 12 144 0,1-1 16 16,-1 14 16-16,-3 3 0 0,6 8 64 0,-3 5 16 15,3 8 0-15,1 4 0 0,-3 9-16 0,3-3 0 0,0 7 0 0,3 5 0 32,-1 10-16-32,2 7-16 0,2-1 0 0,0 3 0 15,6 5-32-15,-3 4 0 0,7 10 0 0,5 10 0 16,2 5-16-16,5 6-16 0,3 2 0 0,3-6 0 0,-4-15-128 0,-1-13-32 16,-23-49 0-16,49 84 0 15,-49-84-512-15,52 64-96 0,-52-64-32 0,0 0 0 16,83 53-848-16,-83-53-192 0,0 0-16 0,0 0-16 15,92 5 80-15,-92-5 16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5:15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26110 11730 17503 0,'-1'4'1552'0,"-3"2"-1232"0,0-6-320 0,2 2 0 0,2-2 2704 0,-5 1 496 0,1 5 80 0,-6-2 32 0,1 3-176 0,-4-1-48 0,5-2 0 0,1-1 0 0,5-3-2000 0,-2 2-384 0,0-4-96 0,4 2-16 0,4-5-192 0,-4 1-32 0,0 4-16 0,-4-6 0 0,8 1 112 0,-4 1 32 0,4-2 0 0,-4 3 0 0,6 3 48 0,-5 0 16 0,-1 0 0 0,0 0 0 0,0 0-96 0,0 0-16 0,0 0 0 0,0 0 0 0,70 39-160 0,-70-39-32 0,0 0-16 0,0 0 0 0,73 28-112 0,-73-28-128 0,0 0 176 0,74 2-176 0,-74-2 128 0,0 0-128 16,77-5 0-16,-77 5 0 16,62-10 0-16,-62 10 0 0,62-6 128 0,-62 6-128 15,65-5 144-15,-65 5-16 0,0 0-128 0,92 0 192 16,-92 0-192-16,0 0 144 0,100 9-144 0,-100-9 128 15,0 0-128-15,94 15 0 0,-94-15 144 0,0 0-144 0,79 19 0 0,-79-19 0 16,0 0 0-16,0 0 0 0,79 11 0 0,-79-11 0 16,0 0 0-16,0 0 0 0,0 0 0 0,62-9 0 15,-56 3-128-15,1 1 128 0,-5-3 0 0,2 1-160 16,-1-3 160-16,-3 1 0 0,0-4-240 0,-3 3 64 0,3 1 16 16,-6 0 0-16,2 3-112 0,-1 0-32 0,-5 1 0 0,1 1 0 15,0-2 16-15,-5 2 0 0,3 3 0 0,-4-1 0 16,2 2-80-16,-6-2-16 15,4 2 0-15,-4 0 0 16,-1 0-32-16,1-4-16 0,0 4 0 0,0 0 0 0,-1 0 96 0,1 0 16 16,-4 0 0-16,3 0 0 0,1 4 48 0,-4-4 16 15,3 2 0-15,-5 0 0 0,6 3 80 0,-5-3 32 16,-1 6 0-16,3-8 0 0,-8 1 0 0,2 3 0 16,-1-2 0-16,1 6 0 0,0-5 0 0,-2 7 0 15,2 1 0-15,1-2 0 0,1 1 144 0,2-6-160 16,-1 1 160-16,1-1-160 0,1 2 160 0,3-1 0 15,-3-3 0-15,2 0 0 0,3-2 0 0,-3-4 0 16,2 1 0-16,0-3 0 0,1 2 224 0,4 2 80 16,7 2 16-16,-2 0 0 0,-1 0 32 0,6-4 16 0,-1 1 0 0,-1 1 0 0,4-2-160 0,0 2-16 15,2 0-16-15,0 2 0 16,0 0 32-16,0 0 16 0,0 0 0 0,2 0 0 0,0 0-96 0,4 2 0 16,-6-2-128-16,0 0 192 0,0 0-192 0,0 0 128 15,0 0-128-15,0 0 0 0,0 0 128 0,0 0-128 16,0 0 0-16,77 40 0 0,-77-40 0 0,0 0 0 0,0 0 0 15,0 0 0-15,0 0 0 0,77 22 0 0,-77-22 0 16,0 0 0-16,0 0 0 0,71 8 0 0,-71-8 0 0,0 0 0 16,0 0-272-16,72-2 48 0,-72 2 16 0,0 0 0 31,0 0-176-31,79-6-48 0,-79 6 0 0,0 0 0 16,0 0-208-16,77 6-64 0,-77-6 0 0,0 0-17968 15</inkml:trace>
  <inkml:trace contextRef="#ctx0" brushRef="#br0" timeOffset="59533.9">28785 10794 2751 0,'-4'4'256'0,"4"-4"-256"0,-4 0 0 0,2 0 0 0,2 2 2832 0,0-2 528 0,0-2 96 0,-3 2 32 0,3 0 432 0,-4 0 96 0,2 0 16 0,2-4 0 0,0 2-1776 0,0 1-336 0,0-5-80 0,0 4-16 0,0-4-720 0,0 3-144 0,0-1-16 0,0 2-16 0,0-2-368 0,0 1-80 0,-4-1-16 0,2 2 0 0,2-4-144 0,-4 4-48 0,4 2 0 0,-3-1 0 0,1 1-32 0,-2 0-16 0,0 0 0 0,2 0 0 0,-1 3-32 0,-3-1-16 0,2 4 0 0,-1-2 0 0,-5 1-176 0,5 3 160 0,-3-3-160 0,2 5 160 0,1-5-160 0,-5 3 0 15,1 1 0-15,0 3 128 0,-1-3-128 0,1 2 0 16,-1 2 144-16,1 1-144 0,0-3 128 0,3 2-128 0,-3 2 160 0,-3 0-160 16,3-2 192-16,1 2-64 0,3-2-128 15,-5 2 192-15,5-3-48 0,-1 1-16 0,-1 0 0 0,1-2 0 16,0 2 0-16,3 2 0 0,-3-1 0 0,0 1 0 15,3 2 0-15,-3-1 0 0,-2 1 0 0,3 2 0 16,-1 4 0-16,-1-4-128 16,5-3 192-16,-6 3-64 0,3 6 0 0,-1 3 0 15,0 4 0-15,-1-6 0 0,5 4 32 0,-6 0 0 16,7-2 0-16,-7 1 0 0,6 1 0 0,-2-6 0 0,2 6 0 0,2-2 0 16,0 1 0-16,0-5 0 0,6-3 0 0,-6-1 0 15,0-20 16-15,0 0 0 0,0 0 0 0,25 60 0 16,-25-60-48-16,0 0-128 0,0 0 192 0,20 57-64 15,-12-46 0-15,-8-11 0 0,0 0 0 0,0 0 0 16,0 0-128-16,0 0 192 0,49 66-192 0,-49-66 192 0,0 0-192 0,0 0 0 16,0 0 0-16,0 0 0 0,63 68 0 15,-63-68 0-15,0 0 0 0,0 0 0 16,0 0 0-16,0 0 0 0,76 56 0 0,-76-56 0 0,0 0 0 0,0 0 0 16,0 0 0-16,0 0 0 15,0 0 0-15,80 34 0 0,-80-34 0 0,0 0 0 0,0 0 0 0,0 0 0 16,0 0 0-16,0 0 0 0,83 24 0 0,-83-24 0 0,0 0 0 0,0 0 0 15,0 0 0-15,0 0 0 0,66-9 0 0,-55 5 0 16,2-2 144-16,-1 1-144 0,3-3 160 0,-2 1-160 16,-13 7 144-16,0 0-144 0,49-21 128 0,-49 21-128 15,0 0 0-15,47-17 0 0,-47 17 0 0,0 0 0 16,0 0 0-16,52-22 0 0,-42 16 0 0,5 0 0 16,-6-1 0-16,-9 7 0 15,0 0 0-15,0 0 0 0,45-21 0 0,-45 21 0 16,0 0 0-16,42-24 0 0,-33 16 0 0,2 3 0 15,2-1 0-15,-1-2 0 0,1 1 0 0,-4-1 0 0,4-1 0 0,-1 1 0 16,1-1 0-16,-2 0 0 0,2-1 0 0,-1-3 0 16,1 4 0-16,0-3 0 0,2-1 0 0,0 2 0 15,-2 2 0-15,-2-1 0 0,2-5 0 0,-1 2 0 16,1 4 0-16,-4-3 0 0,1-1 0 0,-1-2 0 16,2 0 0-16,-1 2 0 0,-1 0-144 0,1 2 144 15,-1-3 0-15,-3 3-160 0,3-2 160 0,-3 2-128 16,1 3 128-16,-1-3-160 0,-2 1 160 0,1 1-160 15,1-4 160-15,-2 2-160 0,1 1 160 0,-1-3-160 16,2 2 160-16,-6 0 0 0,3-3-144 0,-1 1 144 16,2 4 0-16,-4-1-176 0,4-3 176 0,-4 2-128 15,0-2-16-15,0 2 0 0,-4-3 0 0,4 3 0 16,0 0-16-16,-4 0 0 0,2-1 0 0,2 1 0 16,-3 0-32-16,3-2-16 0,-6 1 0 0,6-1 0 15,-4 2 16-15,0 2 0 0,3-5 0 0,-3 3 0 16,2 2 48-16,-2-1 16 0,0 1 0 0,-1-4 0 15,-1 3 128-15,2 1-208 0,-1 0 80 0,1-1 128 16,-2 3-144-16,-3-3 144 0,3 1 0 0,-1 1 0 16,1-3 0-16,-3 2-128 0,3 3 128 0,0-3 0 0,3-1 0 0,-3 3 0 15,-1-1 0-15,5-5 0 16,-6 4-144-16,3-1 144 0,-1 5-208 0,2-5 80 0,-1 1 128 0,-1-1-208 0,2 5 80 0,-5-5 128 16,3-3-192-16,-3 4 192 0,-1 1-160 0,5 1 160 15,-3 1-128-15,2 1 128 0,-3-1 0 0,3 2-144 16,1-3 144-16,1-1 0 0,-5-1 0 0,3-1-128 15,-1 1 128-15,-1 1 0 0,4-1 0 0,-1 0-128 16,-3 1 128-16,2 1 0 0,1-1 0 0,1-1 0 16,-2-1 0-16,-3 1 0 15,3-4 0-15,-1 1 0 0,1 3 0 0,-3 0 0 0,3 1 0 0,-1-1 0 16,-1 1 0-16,4-1 0 0,-1-1 0 16,-5 1 0-16,7 2 0 0,-3-1-160 0,-2 4 160 0,3-1 0 15,3 1-192-15,-2 4 64 16,-1-4 128-16,1 4-208 0,-2 0 208 0,-1-2-176 0,-1 2 176 0,-1-5-160 15,-1 1 160-15,1 4 0 0,1-6 0 0,1 2-128 16,-1 4 128-16,3-7 0 0,-5 1 0 0,1 1 0 16,-2-5 0-16,1 1 0 0,-3 3 0 0,4-3 0 15,-6 1 0-15,5 1 0 0,-3-1 0 0,2 6 0 16,-2-3 0-16,1 3 0 0,-1 2 0 0,2 0 0 16,2 0 0-16,-1 2 0 0,-3 3 0 0,2-3 0 0,1 2 0 15,-3 0 0-15,0 1 0 0,-2 5 0 0,4-5 0 0,-4 5 0 16,2-1 0-16,-2 2 0 0,-1 1 0 0,3 3 0 0,-2 0 0 0,-4-2 0 31,4 4 0-31,2 0 0 0,-5 2 0 0,2-2 0 16,-2 1 0-16,3-1-128 0,0-2 128 0,-2 2 0 15,5-4 0-15,-3 0-128 0,2 3 128 0,2-7 0 16,2 6 0-16,-5-6 0 0,9 5 0 0,-5-5 0 0,1-3 0 0,0 5 0 16,-1 4 0-16,1 2 0 0,3 0 0 0,1 0 0 15,1-6 0-15,-2 4 0 0,-1-2-144 0,5 2 144 16,-2 0-160-16,2-2 160 15,2 0-496-15,0-1 0 0,0 3 0 0,6 2-12048 16,-4 0-2400-16</inkml:trace>
  <inkml:trace contextRef="#ctx0" brushRef="#br0" timeOffset="84149.05">29290 9900 38703 0,'0'2'3440'0,"0"-2"-2752"0,0 0-560 0,0 0-128 0,4 0 800 0,-4 0 128 0,2 0 32 0,2 0 0 0,-4 0-48 0,0 0 0 0,0 0 0 0,0 0 0 0,0 0-656 0,0 0-128 0,0 0-128 0,64-10 192 0,-64 10-192 0,0 0 0 0,0 0 0 0,0 0 0 0,0 0 0 0,52-17-192 0,-44 17 64 0,-6 0 128 0,-2 0-160 0,0 0 160 0,0 0 0 0,0 0-144 0,0 0 144 0,0 44 0 0,-2-33 128 0,-2 2-128 0,4 0 288 0,-4 2-16 0,2 0 0 0,2-3 0 0,-4 1 32 0,4-2 0 0,-3 6 0 0,3-6 0 0,0-11-48 0,0 0 0 0,0 0 0 0,9 58 0 0,-9-58-64 0,0 0-32 16,0 0 0-16,13 61 0 0,-13-61 32 0,0 0 0 15,0 0 0-15,0 0 0 0,25 62-192 0,-25-62 160 16,0 0-160-16,0 0 160 0,0 0-160 0,0 0 0 16,0 0 0-16,0 0 0 0,0 0-384 0,0 0 0 0,0 0 0 0,0 0 0 31,71 24-272-31,-65-33-64 0,3-1-16 0,-3-3 0 0,1-2-288 0,1 0-48 0,-1-6-16 0,3-1-18176 15</inkml:trace>
  <inkml:trace contextRef="#ctx0" brushRef="#br0" timeOffset="84347.33">29469 9488 20271 0,'-2'-2'1792'0,"-2"-1"-1424"31,4 3-368-31,0-2 0 0,0 2 3776 0,0-2 672 0,0 0 144 0,-4-4 16 16,2 3-1984-16,2-3-384 0,0 6-96 0,2-4-16 16,2 8-1056-16,0-4-224 0,2 2-32 0,-6-2-16 0,0 0-528 0,0 0-96 15,0 0-32-15,0 0 0 16,0 0-880-16,63 51-176 0,-63-51-48 0,0 0-19392 16</inkml:trace>
  <inkml:trace contextRef="#ctx0" brushRef="#br0" timeOffset="84877.17">29679 9971 17503 0,'0'0'1552'16,"-5"25"-1232"-16,5-16-320 0,0-5 0 0,-4 3 4144 0,4-7 768 15,-6 42 144-15,2-7 48 16,-1 11-2304-16,-1-1-464 0,2-8-96 0,4-37 0 16,-3 58-1376-16,3-58-272 0,0 0-48 0,0 0-16 0,13 53-400 15,-13-53-128-15,0 0 0 0,0 0 0 16,0 0-336-16,0 0-176 0,49-28-48 0,-40 13 0 15,4-6-96-15,2-1-32 0,0-1 0 0,-2-1 0 16,2 5-64-16,1-2-16 0,-3-3 0 0,2-1 0 0,0 7 544 0,-2-1 224 16,2 4-192-16,-15 15 192 0,0 0 640 0,26-19 240 15,-26 19 48-15,0 0 16 0,0 0-16 0,0 0 0 16,0 0 0-16,0 0 0 0,23 68-16 0,-23-68 0 0,0 0 0 0,0 43 0 0,0-43-272 0,0 0-64 31,0 0-16-31,0 0 0 0,0 0-368 0,0 0-64 0,0 0 0 0,0 0-128 16,0 0-256-16,0 0-176 0,71 19-16 15,-71-19-16 1,28-30-480-16,-13 9-80 0,4-2-32 0,-4 1 0 0,4-3-96 0,-4-7-32 0,4-1 0 0,-4-1 0 16,4 4-2272-16,-4-4-464 0,4-8-96 0,-4 3-16 15,3 0 768-15,-4 1 128 0,-3 4 48 0,-2 6 0 16,-3 5 4112-16,-2 3 816 0,-1 5 160 0,-3 0 48 0,0 5 2112 0,0 3 416 0,-3 7 96 0,-1 3 0 31,-2 7-2624-31,1 1-512 0,-3 6-128 0,1 2 0 0,-3 2-256 0,6 1-64 16,-1 3 0-16,-3-1 0 15,6 4-272-15,-3 6-64 0,3 5-16 0,0 5 0 0,4 3-288 0,0-4-48 16,3 4-16-16,-5-47 0 0,15 83-256 0,-15-83-128 16,19 67 0-16,-19-67 128 0,0 0-336 0,34 77-80 15,-34-77-16-15,0 0 0 16,0 0-528-16,0 0-128 0,53 57 0 0,-53-57-16 16,0 0 48-16,0 0 16 0,0 0 0 0,0 0 0 15,48-17-80-15,-44 5-16 0,2-1 0 0,-2-2-17936 0</inkml:trace>
  <inkml:trace contextRef="#ctx0" brushRef="#br0" timeOffset="85131.52">30034 9765 21183 0,'-7'0'1888'0,"1"0"-1504"0,4 1-384 0,2-1 0 0,0 0 3648 0,0 0 672 0,-3 0 128 0,3 0 32 0,-4 4-1904 0,8-4-368 0,-4 0-80 0,0 0-16 0,0 0-768 0,0 0-176 0,58-9-16 0,-58 9-16 0,0 0-368 0,75-6-80 0,-75 6-16 0,0 0 0 0,92 0-672 0,-92 0-384 0,0 0 64 0,96 11 0 0,-96-11-1200 0,0 0-224 0</inkml:trace>
  <inkml:trace contextRef="#ctx0" brushRef="#br0" timeOffset="85301.66">30732 9804 41471 0,'-4'6'1840'0,"4"-6"368"0,0 0-1760 0,0 0-448 16,0 0 0-16,0 0 0 0,0 0 1104 0,0 0 144 0,19 65 32 0,-19-65 0 16,33 70 656-16,-33-70 144 15,42 85 32-15,-42-85 0 0,36 77-928 0,-36-77-176 16,37 58-48-16,-37-58 0 0,0 0-960 0,57 56 0 15,-57-56 0-15,0 0-160 16,0 0-1008-16,77 27-208 0,-77-27-32 0,0 0-16 16,0 0-448-16,60-12-96 0</inkml:trace>
  <inkml:trace contextRef="#ctx0" brushRef="#br0" timeOffset="85511.8">30976 9689 33167 0,'-13'0'1472'0,"7"4"304"0,1-4-1424 0,-3 4-352 15,6-2 0-15,-2 2 0 16,4-1 2080-16,-5 9 352 16,-5 3 64-16,1 9 0 0,-6 10-720 0,2 3-160 0,-2 3-16 0,5 1-16 15,-3-1-752-15,4 1-128 0,-1 0-48 0,3 1 0 16,-3-5-656-16,1-3 0 0,2 0-176 0,7-34 48 31,-16 58-832-31,7-35-176 0,0-1-16 0,9-22-16 16,-15 36-256-16,15-36-48 0</inkml:trace>
  <inkml:trace contextRef="#ctx0" brushRef="#br0" timeOffset="85692.8">30593 10026 7359 0,'3'-12'656'0,"-1"7"-528"0,-2 5-128 0,8-8 0 0,-8 8 5184 0,0 0 992 0,0 0 208 0,0 0 32 16,0 0-2128-16,43-13-448 0,-43 13-64 0,0 0-32 15,79-2-1824-15,-79 2-352 0,0 0-80 0,84-3-16 16,-84 3-464-16,0 0-112 0,79 0 0 0,-79 0-16 15,0 0-736-15,81-2-144 0,-81 2 0 0,0 0-10368 32,83-4-2048-32,-83 4-400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8:37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3783 15047 16575 0,'1'10'1472'0,"-1"-3"-1168"0,0-1-304 0,0-3 0 0,0-1 2256 0,0 2 400 0,0 5 80 0,0 3 16 0,2 5 192 0,-2-2 32 0,4-4 16 0,-4-2 0 0,0-5-1664 0,0-6-336 0,0-2-64 0,2-1-16 0,-2-3-400 0,0 3-96 0,0-7-16 0,-2-1 0 0,-2-2-32 0,1 0-16 0,1 4 0 0,2 0 0 0,-4-8 32 0,2 4 0 0,2 2 0 0,-4 1 0 0,4-6-128 0,-4-5-32 0,3-5 0 0,-3-6 0 0,-2 0-224 0,2 0 144 0,-1-1-144 0,-1 3 128 0,2 2-128 0,-1-2 0 0,1 7 0 0,-2-3 0 0,3-2 0 0,-3-4 0 16,0-5 0-16,3 3 0 0,-3 4-256 0,2-2 32 31,0-1 0-31,3-5 0 0,-3-9 0 0,-2 0 0 0,2 2 0 0,1 4 0 15,1 0 48-15,-2 2 16 16,2-1 0-16,0 5 0 0,0 5 160 0,-1 4 0 0,1 3-144 0,2 4 144 16,-4 3-128-16,0 3 128 0,2 5-160 0,-1 1 160 15,-1 3 0-15,2 2 0 0,-2 4 0 0,4 0 0 16,-4 4 0-16,3-2 0 0,1 2 0 0,-4 1 0 0,4 3 192 0,-2-2-192 16,0 3 192-16,2-3-192 0,-2 3 128 0,2 0-128 15,0 1 0-15,-4-1 0 0,3 2 128 0,1 3-128 16,-4-5 0-16,0 0 0 0,2 3 160 0,-2 1-32 15,4 2 0-15,-5 0 0 0,5 4 0 0,-4 0-128 16,0 1 192-16,2-1-64 16,-3-2-128-16,1 4 0 0,0 1 144 0,2 3-144 15,-1-1 0-15,-3-3 0 0,2 1 0 0,0-1 0 16,2 1 0-16,-1-7 0 0,-1 4 0 0,2-6 0 16,2 2 0-16,-4-7 0 0,2-1-176 0,1-1 176 0,1 0-304 0,-2-2 48 15,2-1 0-15,0-3 0 16,0-5-48-16,0 1 0 0,0-6 0 0,0 1 0 15,0-6-96-15,0-4-32 0,0-1 0 0,0 1 0 16,2-4-864-16,-1-1-176 0,5-8-48 0,0-2 0 16,3-2-1360-16,-3-1-288 0,3 3-48 0,1 0-16 15,-1 0-160-15,0 6-48 0,1 0 0 0,-1 2 0 16,-3 3 1712-16,3 4 320 0,-3 4 80 0,1 6 16 0,-1 3 3392 0,-2 1 672 0,1 5 144 0,5 5 32 16,-1 1 1120-16,1 3 240 15,1 4 32-15,2 4 16 0,2 6-1632 0,-2 1-320 0,2-1-64 0,0 7-16 0,4-2-1408 16,-4 6-304-16,4 3-48 0,0-5-16 0,-8-5-192 0,2-1-32 15,-2 6-16-15,3-6 0 0,-1 2-288 0,-4-5 160 16,-3-10-160-16,3 2 128 0,1 4-128 0,1-2-224 16,2 0 48-16,-13-17-12816 15,0 0-2576-15</inkml:trace>
  <inkml:trace contextRef="#ctx0" brushRef="#br0" timeOffset="722.5">3781 15838 21183 0,'-4'4'1888'0,"4"-4"-1504"0,0 0-384 0,0 0 0 0,0 0 2848 0,0 0 496 0,4 0 112 0,-4-6 0 0,2 3-944 0,1-7-192 0,3-9-32 0,1-5-16 0,3-4-1440 0,-5-2-304 0,1-4-48 0,2 0-16 0,-1 0-288 0,1-1-176 0,1 1 192 0,-3 4-192 0,-3 2 0 0,-3 5-224 0,6 6 16 0,-6 2 0 0,0 6-64 0,0 5-16 0,0 0 0 0,0 4 0 0,-4 6 288 0,4 1-192 0,0 6 192 0,0 4-160 0,0 6 160 0,0 3 0 0,4 4 160 0,-2 6-160 0,2-4 320 0,1 2-16 0,5 1-16 0,3 7 0 0,2 7 64 0,8 3 16 0,1 10 0 0,4 6 0 16,2 0-48-16,0-3 0 15,-2 5 0-15,-3-8 0 0,-1-4 0 0,-1 2 0 0,1 0 0 0,-1 2 0 16,1-1 0-16,1-7 0 0,-7-5 0 0,7-2 0 16,-4-9-320-16,1-3 144 0,-3-3-144 0,-4-6 0 31,-15-26-288-31,24 36-160 0,-24-36-48 0,0 0 0 0,0 0-144 0,0 0-16 0,0 0-16 0,0 0 0 31,0 0-16-31,0 0 0 0,0 0 0 0,0 0 0 16,0 0-1024-16,0-15-208 0,-5-2-32 0,-8-3-14496 0</inkml:trace>
  <inkml:trace contextRef="#ctx0" brushRef="#br0" timeOffset="1132.4">3901 15568 9407 0,'4'-2'832'0,"-4"0"-656"15,0 2-176-15,0-4 0 0,0 4 0 0,0 0 0 0,0 0 0 0,2-2 0 16,1 2 3600-16,1 0 752 0,7 2 128 0,-1 2 64 15,-1 2-1184-15,-9-6-240 0,0 0-48 0,0 0 0 16,0 0-1264-16,87 47-256 0,-87-47-48 0,0 0 16 16,63 43-896-16,-63-43-176 0,0 0-48 0,0 0 32 31,66 43-208-31,-66-43-32 0,0 0-16 0,0 0 16 0,53 53-192 0,-44-38 144 16,1 0-144-16,-5 3 176 0,1 3-176 0,-2 2 160 15,-4-5-160-15,0 1 192 0,0 6-192 0,-6-7 128 16,2 3-128-16,-1 2 160 0,-3-6-160 0,-1 1 0 15,-3 1 0-15,-1-4 0 0,2-3-256 0,-6-1-16 16,0-6 0-16,2-1 16 16,-2-4-192-16,2-4-32 0,0 1-16 0,0-5 32 15,-4-7-368-15,4 2-64 0,2-2 0 0,-2-2 0 16,0-4-944-16,2-3-192 0,4-1-32 0,3-1-13200 0</inkml:trace>
  <inkml:trace contextRef="#ctx0" brushRef="#br0" timeOffset="1490.28">4395 15477 28559 0,'2'-3'1264'0,"2"1"272"0,-4 0-1232 0,4 0-304 0,-3 2 0 0,3 0 0 15,0 0 2176-15,3 2 384 0,-7-2 80 0,0 0 16 0,0 0-1200 0,0 0-240 16,91 51-64-16,-91-51 0 16,0 0-608-16,52 52-128 0,-52-52-32 0,28 38 0 0,-18-17-112 0,-4-1-16 15,-1-1-16-15,-1 4 0 0,-4-3-112 0,0-3-128 16,0-2 176-16,-4 0-176 0,-1 4 128 0,-5 0-128 0,-1 0 0 0,-2-2 0 16,-2-4 0-16,2-4 0 0,-3-3 0 0,1-3 0 15,-3-3 0-15,-7-3-144 0,1-3 144 0,1-3-192 16,4-6-16-16,1 2-16 0,1-3 0 15,0-2 0-15,6-1-48 0,-4-2-16 0,5-1 0 0,1 1 0 16,5 2-96-16,-2 0 0 0,6 4-16 0,2-3 0 31,2 4-784-31,0 3-160 0,5 2-16 0,-9 9-15600 0</inkml:trace>
  <inkml:trace contextRef="#ctx0" brushRef="#br0" timeOffset="1791.75">4660 15502 23039 0,'0'4'2048'0,"0"-4"-1648"0,0 0-400 0,0 0 0 16,0 0 3264-16,0-4 560 0,0 2 112 0,0 0 32 15,4 0-1792-15,-2-7-336 0,3-1-80 0,3 3-16 16,-2-4-1088-16,-3 1-208 0,7-1-64 0,-5 2 0 0,5-1-256 0,-5 3-128 16,5 1 128-16,-5 2-128 15,3 2 0-15,1 6 0 0,-3 2 0 0,0 3 0 0,3 6 0 0,-3 0 128 16,1 6-128-16,-1 0 0 0,-1 5 256 0,1 0-48 0,2 1 0 0,-3 1 0 15,-1-6 144-15,2 1 32 0,-3-2 0 0,3-5 0 16,0-1-16-16,-1-1 0 0,3-1 0 0,1-8 0 16,-3 1-160-16,-2-2-16 0,1-2-16 0,1-4 0 15,1 2-176-15,-1-8 0 0,0 3 0 0,-1-3 0 16,5 1-128-16,-3-5-64 0,3 1-16 0,-3-4 0 31,3 0-544-31,-3 0-96 0,-1-6-32 0,3 3 0 16,-5-1-400-16,2 0-96 0</inkml:trace>
  <inkml:trace contextRef="#ctx0" brushRef="#br0" timeOffset="2487.04">4743 15094 32255 0,'-2'8'1424'0,"2"-3"304"0,0-1-1392 0,0 2-336 0,2-6 0 0,-2 2 0 16,4-1 1840-16,-1 5 288 0,5 0 64 0,1 3 16 15,-9-9-1344-15,0 0-272 0,0 0-48 0,0 0-16 16,75 38-528-16,-75-38 0 0,0 0-192 0,0 0 48 31,0 0-1248-31,0 0-240 0,96 24-48 0,-96-24-16 16,0 0-2080-16,0 0-432 0,0 0-80 0,87 28 0 16,-87-28 208-16,0 0 48 0,39 44 16 0,-39-44 0 0,19 35 4336 0,-13-16 848 0,1 4 176 0,-1 1 48 15,-1 2 3088-15,1 1 608 0,2 1 128 0,-7-4 32 16,3 1-1600-16,0-1-304 0,2 1-64 0,-5-7-16 15,3-3-2016-15,0 0-416 0,2-5-64 0,-3-3-32 0,-1-1-336 16,6-6-64-16,-6 0-16 0,5-6 0 0,-1-1-320 0,-4-6-240 16,5-4 48-16,3-10 0 15,-1 1-448-15,-3-6-96 0,3-2-16 0,0-1 0 16,1-1-1024-16,-1 4-208 0,1 4-32 0,-1 0-16 16,-1 7 752-16,-1 8 128 0,2-2 48 0,-3 11 0 0,4 0 2224 0,-7 4 448 0,5 8 96 0,-1 1 0 15,-1 6 0-15,3 4 0 0,-3-2 0 0,1 5 0 16,1 3-576-16,0-1-128 0,1 1-32 0,0-3 0 15,-9-22-288-15,17 34-48 0,-7-19-16 0,-10-15 0 16,0 0-384-16,0 0-64 0,0 0-128 0,0 0 176 31,0 0-496-31,80 28-112 0,-70-33-16 0,-1-10 0 0,1 1-272 0,-1-1-64 0,0-3-16 0,3-7 0 16,-3-1-256-16,0 0-48 0,-3-3-16 0,2-3 0 31,-3 1-2400-31,-5-5-464 0,4 0-112 0,-4 2 0 16,-4-3 576-16,1-1 112 0,1 1 16 0,-6 3 16 0,2 2 2784 0,1 2 592 15,-1 3 0-15,-1 3 0 0,1 7 3328 0,0 2 576 0,3 6 96 0,-3 1 32 16,2 6-240-16,1 2-32 0,1 8-16 0,-2-3 0 16,4 5-2144-16,-2 3-416 0,2 2-96 0,2 4 0 15,2 5-256-15,1 2-64 0,5 3 0 0,-1 4 0 0,2 5-288 0,6 3-64 16,-2 5-16-16,4 2 0 0,0 1-224 0,2-4-48 16,1 0-128-16,-3-5 192 0,5-3-192 0,-24-37 0 15,40 57 128-15,-40-57-128 16,43 52-336-16,-43-52-112 0,0 0-32 0,47 47 0 15,-47-47-608 1,0 0-128-16,0 0-32 0,0 0 0 0,0 0-240 0,0 0-48 0</inkml:trace>
  <inkml:trace contextRef="#ctx0" brushRef="#br0" timeOffset="3003.44">5496 15025 30399 0,'-11'1'1344'0,"7"3"288"0,-1-4-1312 0,3 2-320 0,2-2 0 0,0 0 0 0,0 0 2496 0,2 0 416 0,0 0 96 0,5-2 0 0,4-2-1504 0,-11 4-304 0,0 0-64 0,57-30-16 0,-57 30-512 0,49-35-96 0,-49 35-32 0,52-36 0 0,-52 36-480 0,62-34 0 0,-62 34 0 0,0 0-13968 0,98-34-2704 0</inkml:trace>
  <inkml:trace contextRef="#ctx0" brushRef="#br0" timeOffset="3258.78">6025 15188 30399 0,'-4'9'2704'0,"4"-1"-2160"0,0-4-544 0,4 0 0 0,-4-4 2560 0,0 0 384 0,1 5 96 0,3 5 16 0,-4-10-1152 0,0 0-240 0,0 0-32 0,0 0-16 0,0 0-608 0,75-29-128 0,-75 29-32 0,36-49 0 0,-19 21-352 0,0-2-80 0,2-4-16 0,-1-1 0 0,-4-1-400 0,-3 8 0 0,2 7 0 0,-4-1 0 0,1-1-816 0,-5 2-144 0,1-1-16 0,-2 5-16 0,-4 2 16 0,-6 5 0 0,2 7 0 0,-5 3 0 0,0 0 272 0,-10 9 48 0,4 0 16 0,-8 7 0 0,3 2 320 0,-3 3 80 0,-1 3 16 0,3 3 0 0,2-3 224 0,4 1 128 0,0 5 0 0,-2 2-128 0,8-2 464 0,1 2-16 0,6 1 0 0,4-4 0 0,4-5 48 0,0 1 0 0,-6-25 0 0,28 48 0 0,-28-48-64 0,0 0-16 0,58 47 0 0,-58-47 0 0,0 0 0 0,0 0 0 0,92 30 0 0,-92-30 0 0,0 0-192 0,77-15-32 0,-77 15-16 0,0 0 0 0,66-43-400 0,-66 43-80 0,38-43-16 0,-23 19 0 0,0 1-384 0,-2-3-96 0,2-4-16 0,-4-2 0 0,-2 3 32 0,1-3 0 0,-3 2 0 0,-1-2 0 0,-4 6-80 0,2 2-16 0,-4 5 0 0,0 0 0 0,0 0 880 0,0 4 0 16,-4-2 0-16,2 6 128 0,2 0 672 0,0 3 128 15,0 5 32-15,0 1 0 0,0 2-64 0,2 0-16 16,2 3 0-16,1 5 0 0,-5-8-128 0,0 0-32 0,25 41 0 0,-25-41 0 0,26 44-144 0,-26-44-16 16,24 52-16-16,-24-52 0 15,29 60-192-15,-29-60-32 0,30 70-16 0,-17-40 0 0,-2 0-112 0,2-2-32 16,-7-2 0-16,3-1 0 0,-5-1-160 0,-2-7 0 16,-2 0 0-16,0-7 0 0,-2-1 0 0,-2-3 0 15,4-6 0-15,-5-4 0 0,1 2 0 0,-5-6 0 16,3-1 0-16,0-6 0 0,2-4-272 0,-5-1 16 15,3-11 0-15,3 0 0 0,-3-1 0 0,2-4 16 16,4-5 0-16,0-1 0 16,0 5-48-16,6-3-16 0,1 12 0 0,3 0 0 15,1 3-256-15,-11 25-48 0,32-37-16 0,-32 37 0 16,0 0-352-16,60-40-80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9:37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24423 7925 28559 0,'0'0'2544'0,"-4"2"-2032"16,2 1-512-16,2-3 0 0,0 4 2384 0,-4-2 384 0,1 2 80 0,-3 5 16 16,0 1-1072-16,1-1-224 0,-3 0-32 0,6 3-16 15,2-5-1088-15,0 1-224 0,0-8-32 0,0 0-16 32,0 0-512-32,0 0-96 0,0 0-32 0,30 62-12544 0,-30-62-2512 0</inkml:trace>
  <inkml:trace contextRef="#ctx0" brushRef="#br0" timeOffset="1033.47">21606 8581 33167 0,'-4'-2'2944'0,"4"2"-2352"0,-4 0-464 0,4 0-128 0,0 0 1840 0,-2 0 336 0,2 0 80 0,0-4 16 0,0-2-640 0,0 1-128 0,6-3-32 0,5-1 0 0,2-2-512 0,2-5-96 0,4 1-32 0,0-1 0 0,5-1-400 0,-1-2-96 0,1 0-16 0,1 2 0 0,-25 17-320 0,43-26 0 0,-43 26 0 0,0 0 0 0,53-19 384 0,-53 19 144 0,0 0 48 0,0 0 0 0,0 0-576 0,39 77-304 0,-41-39 48 0,-5 1 0 0,-3 8 256 0,1 2 0 0,-2 4 0 0,1-8 0 0,-3 0-416 0,4-2-128 0,-1-4-32 0,5-3 0 0,1-4 896 0,2-4 160 0,2-7 32 0,0-21 16 0,0 0-224 0,15 51-48 0,-15-51-16 0,0 0 0 0,0 0-240 0,0 0 144 0,0 0-144 0,0 0 128 0,81 35 688 0,-81-35 128 0,0 0 16 0,0 0 16 0,54-15-2048 0,-54 15-400 0,0 0-96 0,42-24-16 0,-31 11 448 0,2 2 96 0,2-6 16 0,-5 2 0 0,-1-4-128 0,-3 2 0 0,-1 0-16 0,-1-4-18544 16</inkml:trace>
  <inkml:trace contextRef="#ctx0" brushRef="#br0" timeOffset="1182.58">21843 8038 35007 0,'-6'3'3120'0,"-3"1"-2496"16,5-2-496-16,2 0-128 0,0-2 1920 0,0 2 384 0,-4 1 64 0,-3 5 0 0,0-1-160 0,-4 3-32 31,7-5-16-31,2 1 0 0,4-4-1152 0,4-2-240 0,5-2-32 0,-3 0-16 15,3-2-720-15,-9 4-128 16,0 0-48-16,0 0 0 0,0 0-1232 0,74-13-240 0,-74 13-48 0,0 0-20304 16</inkml:trace>
  <inkml:trace contextRef="#ctx0" brushRef="#br0" timeOffset="2395.02">26310 8838 10127 0,'0'-6'896'15,"-2"3"-704"-15,0 3-192 0,2-4 0 0,-4 2 2816 0,2 2 512 0,-2-7 128 0,-5 1 0 0,0-5 832 0,-1 1 176 0,1 1 16 0,0 1 16 0,3 6-2768 0,-4 2-544 0,5 0-112 0,-3 4-32 0,3 7-608 0,3 3-128 0,2 4-32 0,0 7 0 0,0-1-128 0,0-3-16 0,0-4-128 0,0 4 192 0,2 7-64 0,3 2 0 0,3 7-128 0,-8-37 192 0,24 68 0 0,-24-68-16 0,0 0 0 16,49 66 0-16,-49-66 736 0,0 0 160 0,0 0 16 0,0 0 16 0,100 17-864 0,-100-17-240 0,34-19 0 0,-19 8 0 0,3-8 0 0,-6-4 0 0,1 3 0 0,-4-5 0 16,1-3-320-16,-7-2 48 0,3-4 16 0,-6 2 0 31,0 6-944-31,-4-2-176 0,-1 1-32 0,-5 3-16 0,-5 3 944 0,2 2 192 0,2 6 32 0,-2 2 16 16,-10-4 96-16,2 6 16 0,-3 1 0 0,1 6 0 15,5-2-16-15,1 8 0 0,2-2 0 0,5 6 0 31,1-1-352-31,-1 3-64 0,7-1-16 0,3 0 0 0,0 1-752 0,0-1-144 0,3-1-48 16,-1-3-9072-16,-2-5-1824 0</inkml:trace>
  <inkml:trace contextRef="#ctx0" brushRef="#br0" timeOffset="2650.88">26783 8613 10127 0,'-5'0'896'0,"3"3"-704"0,0-3-192 0,0 2 0 16,2 2 5312-16,0-4 1024 0,0 4 192 0,0 1 64 16,0-5-3008-16,0 0-576 0,21 62-128 0,-21-62-32 15,32 74-1552-15,-32-74-304 0,39 80-64 0,-39-80-16 16,43 72-320-16,-43-72-64 0,43 64-16 0,-43-64 0 0,49 64-512 0,-49-64 0 16,53 60 0-16,-53-60 0 31,0 0-768-31,75 71-48 0,-75-71-16 0,0 0 0 15,55 58-240-15,-55-58-48 0,0 0-16 0,0 0-18192 0</inkml:trace>
  <inkml:trace contextRef="#ctx0" brushRef="#br0" timeOffset="2848.75">27152 8536 31327 0,'-15'0'1392'0,"1"1"272"0,5 7-1328 0,0-6-336 16,3 2 0-16,0-1 0 0,3 7 2288 0,-12 5 384 15,-4 9 80-15,-9 10 0 0,-3 9-1328 0,3 4-272 0,0 0-48 0,4 2-16 32,-1 0-512-32,3-4-96 0,3-2-32 0,2 0 0 15,4-1-448-15,-2-3 0 0,5 3 0 0,5-3-160 16,1-7-736-16,4-2-128 0,0-30-48 0,9 49-18544 16</inkml:trace>
  <inkml:trace contextRef="#ctx0" brushRef="#br0" timeOffset="3418.52">27595 8660 17503 0,'9'-34'768'0,"-1"17"176"0,-2-2-752 0,-3 4-192 16,3 6 0-16,-4 1 0 0,5-3 3424 0,-1-6 656 16,7-2 128-16,4-9 16 0,0 3-1456 0,-2 10-288 15,4 2-64-15,-19 13-16 0,0 0-1584 0,0 0-320 16,0 0-64-16,0 0-16 0,79 62-112 0,-79-62-32 16,17 59 0-16,-17-59 0 15,5 71-48-15,-5-33-16 0,-5 1 0 0,-5-5 0 16,-3 3-16-16,-2 1 0 0,-4-2 0 0,-1-2 0 15,1-3 0-15,0 0 0 0,0-1 0 0,-5 3 0 16,-4 3-32-16,3-2-16 0,-5 0 0 0,4 0 0 16,1-4 32-16,5 2 0 0,1-6 0 0,4-3 0 0,2-1-48 0,0-1-128 15,5-2 192-15,4-1-64 0,4-3-128 0,0-15 0 16,0 0 0-16,0 0 128 0,0 0-128 0,0 0 128 16,0 0-128-16,49 62 128 0,-49-62 112 0,0 0 16 15,0 0 0-15,75-3 0 0,-75 3 32 0,0 0 16 16,70-19 0-16,-70 19 0 0,51-21-96 0,-51 21-16 15,43-34 0-15,-28 16 0 0,0-1-192 16,-2 4 176-16,-3-2-176 0,-9 2 160 0,3-2-160 0,-4 4 0 16,-4-6 0-16,-1 4 0 0,-1 0 0 0,-3 2 0 15,-1-2 128-15,-5 0-128 0,-2-2 0 0,-1 0 0 16,1 2 0-16,-2 2 0 0,0-6 0 0,-5 0-176 16,-1-4 48-16,1-3 0 15,-4-8-352-15,-1 0-64 0,5-3-16 0,0 3 0 16,7 2-208-16,5 6-32 0,3 3-16 0,3 4 0 15,3 8 96-15,6-2 16 0,3 7 0 0,0-1 0 16,-6 7-240-16,0 0-32 0,0 0-16 0,71-15 0 16,-71 15-1760-16,0 0-368 0</inkml:trace>
  <inkml:trace contextRef="#ctx0" brushRef="#br0" timeOffset="3651.25">28118 8780 26719 0,'0'0'1184'0,"77"26"240"0,-77-26-1136 0,0 0-288 0,0 0 0 15,0 0 0-15,0 0 2976 0,0 0 544 0,67 66 96 0,-67-66 32 0,32 62-1744 0,-32-62-352 0,15 53-64 0,-15-53-16 0,0 48-304 0,0-25-64 0,-7-4-16 0,1 1 0 0,0-5-512 0,-3 0-96 0,0 1-32 0,-5 0 0 0,3-4-448 0,-2 1 0 0,-2-8 0 0,2 3 0 0,2-2-448 0,-4-4-16 0,0-2-16 0,1-2 0 0,-1-2 16 0,0-2 0 0,-2-9 0 0,0 2 0 0,4-2 128 0,0-4 16 0,2-3 16 0,-4-5 0 0,2-1 48 0,3-6 16 0,5 4 0 0,-1 2 0 0,6 0-64 0,2 5-16 16,4 3 0-16,1 3 0 15,2 2-256-15,1 3-64 0,1-1-16 0,-1 8-18256 16</inkml:trace>
  <inkml:trace contextRef="#ctx0" brushRef="#br0" timeOffset="-162251.8">9845 14767 25791 0,'-11'10'2304'0,"1"-7"-1856"0,7 3-448 0,-1-6 0 0,2 2 2304 0,2-2 384 0,0 0 64 0,0 0 0 0,0-2-352 0,6-4-80 0,3-1-16 0,6-5 0 0,-15 12-1136 0,47-28-224 0,-47 28-48 0,58-28-16 0,-58 28-624 0,74-34-128 0,-74 34-128 0,96-39 176 0,-96 39-880 0,105-34-192 0,-105 34-16 0,118-24-12624 0,-118 24-2528 0</inkml:trace>
  <inkml:trace contextRef="#ctx0" brushRef="#br0" timeOffset="-127464.11">28717 4653 38703 0,'0'0'3440'0,"0"0"-2752"0,2 0-560 0,-2 0-128 0,4-4 992 0,-4 4 160 0,2-2 48 0,1-1 0 0,7-3 192 0,-1 2 32 0,0-5 16 0,7-1 0 0,-3-3-288 0,-2 2-64 0,4 2-16 0,2-5 0 0,-2 3-368 0,0 2-80 0,-2-1-16 0,2 1 0 0,-4 0-352 0,3 3-64 0,-5 0 0 0,2 3-16 0,2-5-176 0,-3 6 0 0,-5-2 0 0,3 2 128 0,-2 4-128 0,-3 4 0 0,-3-6 0 0,0 0 0 0,0 0-304 0,-3 51 64 0,-3-32 16 0,-3 7 0 0,-1 6 48 0,-5 2 16 0,6-1 0 15,-4 5 0-15,3-2 160 0,1-1 0 0,3 1 0 0,1-4 0 0,5-32 0 0,0 58 0 0,0-58 0 0,0 0 0 0,7 62 0 0,-7-62 176 0,0 0-48 0,0 0 0 0,0 0 0 0,38 70 0 0,-38-70 0 0,0 0 0 0,0 0-128 0,0 0 160 0,0 0-160 0,0 0 160 0,0 0-160 0,80 34 0 0,-70-36 0 0,-1-4 0 0,1-1-512 0,-1-1-16 0,-3-1-16 0,3-3 0 0,0 1-400 0,1 0-80 0,-5-2 0 0,1-4-16 31,0 0-288-31,1-2-48 0,-1-3-16 0,-2 1-18928 0</inkml:trace>
  <inkml:trace contextRef="#ctx0" brushRef="#br0" timeOffset="-126869.54">29065 4159 27647 0,'0'0'2448'0,"-4"0"-1952"0,2 0-496 0,2 0 0 0,0 0 3008 0,-4 0 496 0,2 2 96 0,-1-1 32 0,3 1-1456 0,-6 2-272 0,6 0-64 0,0 2-16 0,2-1-416 0,2-1-96 0,-2-2-16 0,1 2 0 0,3-3-528 0,-6-1-96 0,0 0-32 0,0 0 0 0,0 0-640 0,0 0 0 0,0 0 0 0,0 0 0 0,0 0-960 0,0 0-160 0,0 0-32 0,0 0-16 0,66 61-448 0,-66-61-96 0</inkml:trace>
  <inkml:trace contextRef="#ctx0" brushRef="#br0" timeOffset="-126162.89">29377 4585 18431 0,'-4'0'816'0,"2"0"160"0,2 2-784 0,-4-2-192 0,4 4 0 0,0-4 0 16,-3 0 3888-16,1 4 720 0,-2 1 160 0,-2 5 32 16,2 5-2032-16,-1 5-400 0,-1 5-64 0,2 7-32 15,4-32-960-15,-9 75-192 0,9-75-32 0,-6 83-16 16,6-83-208-16,-3 77-32 0,3-77-16 0,-2 62 0 0,2-62-368 15,0 0-80-15,7 77-16 0,-7-77 0 0,0 0-352 16,0 0 0-16,0 0 0 0,0 0 128 0,0 0-352 0,0 0-64 16,0 0-16-16,0 0 0 15,75-17-144-15,-60-13-48 0,-1-4 0 0,3-5 0 16,1-5-128-16,-1-8-16 0,4 1-16 0,-6 2 0 16,4 6 160-16,-6-2 48 0,2-2 0 0,0 5 0 0,-2 7 256 0,2-5 48 0,0 3 16 0,0 3 0 31,-2 8 272-31,-3 9 64 0,-5 2 16 0,-1 11 0 0,2 4 272 0,-6 4 48 0,0 7 16 0,0-11 0 15,0 0 16-15,0 73 16 0,0-73 0 0,-4 79 0 16,4-79-16-16,-2 88-16 0,2-37 0 0,0-2 0 0,0 0-80 16,0-49-16-16,6 83 0 0,-6-83 0 0,9 62-208 0,-9-62-64 15,0 0 0-15,0 0 0 16,47 71-192-16,-47-71-128 0,0 0 128 0,0 0-208 16,0 0-480-16,77-6-80 15,-58-12-32-15,2-7 0 0,1-3-16 0,3-10 0 0,1 1 0 0,0-6 0 31,-1 3-96-31,-5-3-32 0,5-4 0 0,-1-4 0 16,3-1 112-16,-7-5 32 0,-1 8 0 0,0-1 0 16,0 4 160-16,-4-2 16 0,0-3 16 0,-2 8 0 0,-4 7 608 0,-1 4 0 0,-4 11 0 0,-4 6 0 0,0 8 688 0,-4 7 48 15,-2 4 16-15,1 5 0 0,-1 6 160 0,-4 0 48 16,7 8 0-16,-7 1 0 0,5 4 48 0,-5 6 16 16,5 9 0-16,-5 6 0 0,7 6-64 0,-3 5-16 15,0-15 0-15,4 6 0 0,0-3-192 0,2 5-48 16,0-53 0-16,10 98 0 0,-10-98-240 0,11 75-48 15,-11-75-16-15,0 0 0 16,25 71-400-16,-25-71-192 0,0 0 0 0,0 0 16 31,0 0-944-31,0 0-192 0,60 53-32 0,-60-53-16 0,0 0-448 0,0 0-96 0,0 0-16 0,0 0-18944 16</inkml:trace>
  <inkml:trace contextRef="#ctx0" brushRef="#br0" timeOffset="-125978.54">29957 4535 23039 0,'-22'-15'1024'0,"11"9"192"0,1-2-960 0,3 7-256 0,5-5 0 0,-2 4 0 0,4 2 3584 0,-2-2 656 0,2 2 144 0,0-4 32 0,2 2-2112 0,7 1-432 0,-9 1-80 0,0 0 0 0,44-6-592 0,-44 6-112 0,47-2-32 0,-47 2 0 0,0 0-496 0,79 0-112 0,-79 0 0 0,69 0-16 0,-69 0-704 0,73 6-144 0,-73-6-32 0,81 5-14288 0,-81-5-2864 0</inkml:trace>
  <inkml:trace contextRef="#ctx0" brushRef="#br0" timeOffset="-125798.66">30790 4401 12895 0,'-6'2'1152'0,"6"0"-928"0,-4 2-224 0,4-4 0 15,0 0 6368-15,0 0 1232 0,0 0 240 0,0 0 48 16,0 0-4480-16,0 0-896 0,47 77-176 0,-47-77-32 15,38 71-448-15,-38-71-96 0,43 77-16 0,-43-77 0 16,44 68-1024-16,-44-68-208 0,0 0-32 0,73 77-16 16,-73-77-976-16,0 0-208 0,71 52-48 0,-71-52 0 15,0 0-1120-15,0 0-224 0,64 34-64 0,-64-34-19984 16</inkml:trace>
  <inkml:trace contextRef="#ctx0" brushRef="#br0" timeOffset="-125625.03">31019 4396 28559 0,'-4'-2'2544'0,"1"2"-2032"16,1 0-512-16,-4 5 0 0,4-3 2896 0,0 6 496 16,-3-3 80-16,-5 8 32 0,1 8-1488 0,-8 11-288 15,0 6-64-15,0 7-16 0,2 7-512 0,0 1-112 16,0 0 0-16,0-1-16 0,6-7-752 0,9-45-256 16,-19 79 144-16,19-79-144 15,-19 64-880-15,19-64-256 0,-15 53-48 0,15-53-13200 16,-15 34-2640-16</inkml:trace>
  <inkml:trace contextRef="#ctx0" brushRef="#br0" timeOffset="-125464.98">30596 4788 30399 0,'6'-22'1344'0,"-2"10"288"0,1 3-1312 0,-1-2-320 16,2 7 0-16,-4-2 0 0,5 3 2608 0,3-7 448 0,8 1 80 0,7-6 32 0,3-4-1104 0,6 6-208 16,0 2-64-16,-1 1 0 15,-33 10-320-15,62-9-80 0,-62 9-16 0,64-6 0 0,-64 6-832 0,62 2-160 16,-62-2-48-16,62 4 0 15,-62-4-1296-15,0 0-256 0,83 13-48 0,-83-13-21648 0</inkml:trace>
  <inkml:trace contextRef="#ctx0" brushRef="#br0" timeOffset="-125236.31">31528 4275 39615 0,'0'-2'1760'0,"0"2"352"0,0 0-1680 0,0 0-432 16,0 0 0-16,0 0 0 0,0 0 1360 0,0 0 192 15,0 0 48-15,0 0 0 0,29 96 528 0,-29-96 112 16,20 77 32-16,-20-77 0 0,25 83-608 0,-25-83-128 16,28 77-32-16,-28-77 0 0,30 66-1200 0,-30-66-224 15,0 0-80-15,58 77 0 16,-58-77-1664-16,0 0-336 0,57 51-64 0,-57-51-14160 0,0 0-2832 0</inkml:trace>
  <inkml:trace contextRef="#ctx0" brushRef="#br0" timeOffset="-125053.22">31788 4347 19343 0,'-4'-10'1728'0,"-2"5"-1392"16,3-1-336-16,-1 6 0 0,2 2 4240 0,-4 2 784 0,-1-4 160 0,-4 1 16 15,-6 7-2512-15,-4 3-496 0,2 12-96 0,0 1-32 16,4 4-624-16,-3 6-128 0,3 2-32 0,1 2 0 15,14-38-528-15,-24 77-112 0,24-77-32 0,-21 71 0 32,21-71-832-32,-19 68-160 0,19-68-48 0,-18 62 0 15,18-62-1104-15,-21 49-208 0,21-49-48 0,-23 37-18992 0</inkml:trace>
  <inkml:trace contextRef="#ctx0" brushRef="#br0" timeOffset="-124886.72">31327 4625 35007 0,'10'-21'1552'0,"-5"12"320"0,5 1-1488 0,-1 3-384 15,-5-1 0-15,2 4 0 0,-6 2 1904 0,0 0 304 16,47-11 64-16,-47 11 16 0,73-13-96 0,-30 5-16 16,-43 8 0-16,81-9 0 0,-81 9-784 0,77-4-176 15,-77 4-16-15,73-6-16 0,-73 6-1184 0,72-7 0 16,-72 7-304-16,67-2 64 16,-67 2-1296-16,62-4-272 0,-62 4-48 0,0 0-20528 0</inkml:trace>
  <inkml:trace contextRef="#ctx0" brushRef="#br0" timeOffset="-124524.52">32273 4405 31327 0,'-10'-15'1392'0,"1"9"272"0,5-3-1328 0,0 1-336 0,4 3 0 0,4-1 0 16,-4 0 2240-16,6-7 384 0,1-2 80 0,8-9 16 15,4-4-1088-15,-2-6-224 0,6 4-32 0,-3 2-16 0,-1 3-784 0,4 3-176 16,-5 1-16-16,1 4-16 15,-2 6-368-15,0-2-128 16,-17 13 0-16,24-12 0 0,-24 12-304 0,0 0-48 0,0 0-16 0,0 0 0 0,0 0 192 0,0 0 48 0,0 0 0 0,15 68 0 16,-15-68 256-16,0 0 0 0,-15 64 0 0,15-64 144 15,-15 56 240-15,15-56 64 0,-13 77 0 0,8-28 0 32,5-49 112-32,-15 115 16 0,7-44 16 0,2 12 0 0,1 18 128 0,-5-1 32 0,7-4 0 0,-3 0 0 15,-3-1-112-15,3 3 0 0,-3 2-16 16,1-8 0-1,2-9-224-15,3-3-32 0,-3 1-16 0,0-17 0 16,3-8-352-16,3-56-208 0,-6 92 16 0,6-92 16 16,-4 72-272-16,4-72-48 0,0 0-16 0,4 62 0 15,-4-62-480-15,0 0-96 0,0 0-32 0,0 0 0 16,15-28 80-16,-9 3 16 0,-3-5 0 0,3-2 0 16,2-11-448-16,-3-6-96 0</inkml:trace>
  <inkml:trace contextRef="#ctx0" brushRef="#br0" timeOffset="-124286.7">32453 4038 37775 0,'0'0'1664'0,"0"0"368"31,0 0-1632-31,0 0-400 0,0 0 0 0,0 0 0 0,0 0 1376 0,0 0 192 0,0 0 32 0,85 31 16 16,-85-31 80-16,62 31 16 15,-62-31 0-15,0 0 0 0,82 59-560 0,-82-59-128 0,0 0 0 0,57 64-16 16,-57-64-592-16,0 0-112 0,0 0-32 0,30 90 0 15,-30-90-272-15,0 0 0 0,-6 71 0 0,6-71 0 16,0 0-256-16,-19 60-48 0,19-60-16 0,-28 45 0 16,9-20-416-16,1-6-96 0,-1-1 0 0,-2 3-16 15,2-8-416-15,-1 2-80 0,-3-5 0 0,4-1-16 16,4-1-32-16,0-1 0 0</inkml:trace>
  <inkml:trace contextRef="#ctx0" brushRef="#br0" timeOffset="-123078.65">33096 4010 27647 0,'-6'0'2448'0,"2"0"-1952"0,1 4-496 0,3-4 0 0,0 0 2448 0,-8 6 400 0,1-3 80 0,-5 7 16 0,-1 5-896 0,-6 4-192 0,4 5-16 0,15-24-16 0,-24 53-544 0,24-53-96 0,-15 67-32 0,15-67 0 0,-4 81-128 0,4-81-16 0,-4 87-16 0,4-87 0 0,4 94-320 0,-4-94-64 0,0 101-16 0,0-101 0 0,6 90-368 0,-6-90-80 0,9 75-16 0,-9-75 0 0,0 0-448 0,13 77-80 0,-13-77-32 0,0 0 0 0,0 0-464 0,0 0-112 0,0 0-16 0,0 0 0 0,0 0-288 0,0 0-64 0,44-18-16 0,-43-3-12560 0,3-2-2496 0</inkml:trace>
  <inkml:trace contextRef="#ctx0" brushRef="#br0" timeOffset="-123063.64">32987 4437 3679 0,'-25'-43'320'0,"16"26"-320"0,3 5 0 0,4 7 0 0,-1 5 4432 0,-1-4 816 0,2-2 176 0,-11-9 16 0,2 2-240 0,-3-6-48 0,5 6-16 0,0 2 0 0,3 2-3008 0,2-1-592 0,8 5-128 0,-2-3-32 0,5 6-192 0,-7 2-32 0,0 0-16 0,0 0 0 0,59 0-432 0,-59 0-64 0,0 0-32 0,67 10 0 0,-67-10-608 0,0 0-128 0,68 15-32 0,-68-15 0 0,0 0-976 0,0 0-192 0,66 28-32 0,-66-28-13360 0,0 0-2688 0</inkml:trace>
  <inkml:trace contextRef="#ctx0" brushRef="#br0" timeOffset="-123016.64">33212 4380 19807 0,'-2'-5'432'0,"2"5"80"0,0 0 32 0,0 0 32 0,0 0-576 0,0 0 0 0,0 0 0 0,0 0 0 0,0 0 4992 0,0 0 880 0,0 0 176 0,-13 45 32 0,13-45-3600 0,0 0-736 0,-2 60-144 0,2-60-16 0,0 0-80 0,6 87-16 0,-6-87 0 0,0 62 0 0,0-62-208 0,0 0-32 0,0 78-16 0,0-78 0 0,0 0-592 0,0 0-112 0,-6 68-16 16,6-68-16-16,0 0-368 0,0 0-128 0,0 0 0 0,-18 32 0 0,14-32-384 0,0-6-64 0,2 3 0 0,2-10-16 0,0 1-288 0,0-7-48 0,6 1-16 0,-2-5 0 15,1 2 112-15,5-3 0 0,1-8 16 0,2-2 0 16,2 0 96 0,4-5 16-16,3-2 0 0,3-3 0 0,-1 3 128 0,1 5 48 0,3 6 0 0,-7 6 0 0,1 3 192 0,-1 8 32 15,-2 4 16-15,-1-1 0 0,-18 10-48 0,34-5-16 16,-34 5 0-16,0 0 0 16,0 0-368-16,62 18-80 0,-62-18-16 0,0 0-12816 15,0 0-2576-15</inkml:trace>
  <inkml:trace contextRef="#ctx0" brushRef="#br0" timeOffset="-122420.08">33769 4429 38703 0,'3'-2'3440'0,"-3"2"-2752"0,0 0-560 0,0 0-128 0,0 0 832 0,0 0 128 0,0 0 16 0,0 0 16 0,0 0 160 0,0 0 48 0,0 0 0 0,15 87 0 0,-15-87-992 0,0 0-208 0,-3 60 0 0,3-60-13792 0,0 0-2752 0</inkml:trace>
  <inkml:trace contextRef="#ctx0" brushRef="#br0" timeOffset="-122412.02">33697 4929 38063 0,'0'0'832'0,"0"0"192"0,0 0 16 0,0 0 32 0,0 0-864 0,0 0-208 0,0 0 0 0,0 0 0 0,-19 28 2240 0,19-28 416 0,0 0 80 0,-24 27 16 0,24-27-832 0,-19 20-176 0,19-20-16 0,-21 19-16 0,21-19-1200 0,-28 25-224 0,13-10-48 0,0 0-16 0,15-15-1616 0,-34 28-320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64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233.57664" units="1/cm"/>
          <inkml:channelProperty channel="Y" name="resolution" value="104.91803" units="1/cm"/>
          <inkml:channelProperty channel="T" name="resolution" value="1" units="1/dev"/>
        </inkml:channelProperties>
      </inkml:inkSource>
      <inkml:timestamp xml:id="ts0" timeString="2024-04-17T15:31:01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21661 6899 0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37:35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28698 1406 19343 0,'-13'3'1728'0,"4"-1"-1392"0,3 2-336 0,0-4 0 0,3 0 2480 0,-3 0 416 0,6-6 96 0,-4 3 16 0,-1-5 208 0,-5-1 48 0,5-3 16 0,1-3 0 0,0 0-1952 0,2 2-400 0,2 0-80 0,0 2-16 0,6 1-208 0,-4-3-48 0,5 4-16 0,3-1 0 0,1-1-160 0,2 2-16 0,-13 9-16 0,0 0 0 0,62-34-112 0,-62 34 0 0,58-32-16 0,-58 32 0 0,72-39-80 0,-29 18-16 0,6-7 0 0,-2-2 0 0,5-2-144 0,-1 0 192 0,2 0-192 15,-1-2 192-15,-1 0-192 0,2-3 192 0,1-1-192 0,-5 4 192 0,-11 10-192 0,-4-1 0 0,-4 3 144 0,5-3-144 0,-1 1 0 0,-8 5 0 16,3-4 0-16,-7 7 0 16,-22 16-384-16,28-19-32 0,-16 11-16 0,-9 6 0 15,-3 2-208-15,-3 2-64 0,-3 6 0 0,-3 1 0 16,-1 1-192-16,-5-1-32 0,-4 6-16 0,-5 6-18720 0</inkml:trace>
  <inkml:trace contextRef="#ctx0" brushRef="#br0" timeOffset="435.26">29035 1214 17503 0,'0'-6'1552'0,"0"3"-1232"0,0 3-320 0,0 0 0 15,-4 0 2656-15,4 3 480 16,-4-1 80-16,2 4 32 0,-2 3 0 0,-1 8 0 0,-3 4 0 0,1 11 0 16,-3 7-2096-16,1 6-400 0,0 8-96 0,-1 7-16 0,-5 10-64 0,0 7-32 31,-2 7 0-31,-2-3 0 0,3-2-128 0,-3-4-32 16,2-7 0-16,6-10 0 0,-4-5-208 0,5-1-48 0,1 1-128 0,-1-8 192 0,5-2-192 0,1-7-256 15,0-2 48-15,4-10 16 31,4-9-496-31,0-4-80 0,-2-3-32 0,1-8 0 16,7-6-432-16,-7-3-96 0,3-6-16 0,0 4-16576 0</inkml:trace>
  <inkml:trace contextRef="#ctx0" brushRef="#br0" timeOffset="1481.82">28170 3031 17503 0,'-4'-5'1552'0,"1"-1"-1232"0,1 2-320 0,2 0 0 0,-4 2 2816 0,2-3 512 16,-5-5 112-16,-5-5 16 0,-1-3-256 0,-2-7-32 0,-6 3-16 0,5-3 0 0,1 8-2096 0,1 4-416 0,3 4-96 0,2 5-16 0,-4 4-288 0,3 4-64 0,3 7-16 0,-1 2 0 0,2 6-160 0,1 4 0 0,1 5 0 0,4 6 128 0,-4 7-128 0,8-4 0 0,-4 7 0 0,4-1 0 0,-2-4 0 0,5 1 0 0,-1-3 144 0,0-8-144 0,1-3 160 0,-7-26-32 0,0 0-128 0,0 0 192 0,0 0-192 0,0 0 128 0,0 0-128 0,0 0 0 0,86-2 144 0,-74-17-144 0,-3-3 128 0,1 1-128 0,-1-7 0 0,0-2 0 0,1-8 0 0,1-7 0 0,2-6-384 0,-3-7 0 16,5-6 0-16,-6-5 0 0,-3 1-32 0,-1-2-16 0,-1 1 0 0,-4 1 0 0,-4 10 128 0,-1 5 32 0,-1 5 0 0,0 4 0 0,-1 16 272 0,1 0 0 0,1 9 0 0,-3 4 0 0,1 10 320 0,3 1 32 0,-6 8 0 0,5 5 0 0,1 6 112 0,-2 7 32 0,3 9 0 0,-3 4 0 0,6 7-128 0,0 3-32 0,6 5 0 0,-6-3 0 0,3-1-48 0,3 1-16 0,-2-4 0 0,5 11 0 0,-1 12-16 0,5-2 0 0,-4-4 0 0,4-11 0 15,2-6-112-15,-15-43-16 0,36 64-128 0,-36-64 192 0,0 0-192 0,75 56 0 16,-75-56 0-16,0 0 0 0,81 4 0 0,-81-4 0 16,53-22-176-16,-53 22 176 0,43-30-256 0,-22 11 64 15,1-6 0-15,-1-3 16 0,-2 0 16 0,-4-2 0 16,0 4 0-16,-6-1 0 0,0 3-48 0,-3-1-16 15,-2-1 0-15,0 0 0 0,-8 3 32 0,0-1 16 16,-2-1 0-16,-5 7 0 0,2-1 176 0,-4 4 0 16,-6 0 0-16,0 5 0 0,2 7-144 0,-2 3 144 0,-3 5-160 15,1 8 160 1,2 0 0-16,1 8 0 0,3-2-128 0,-1 5 128 0,7 6 0 0,0 2 0 16,1-3 0-16,6 3 0 0,2 5 288 0,2 4-48 0,8-1-16 0,3-1 0 0,-13-39 16 0,28 59 0 15,-28-59 0-15,0 0 0 16,0 0-80-16,79 50-16 15,-79-50 0-15,0 0 0 0,84-22-144 0,-84 22-176 16,59-36 48-16,-59 36 0 16,52-37-464-16,-27 12-96 0,-1-3-16 0,4-6 0 15,2-3-832-15,2-3-192 0,-7-3-16 0</inkml:trace>
  <inkml:trace contextRef="#ctx0" brushRef="#br0" timeOffset="1716.04">28954 2270 6447 0,'-4'-6'576'0,"2"3"-576"0,-2 3 0 0,4 0 0 0,0 0 4688 0,-3 0 832 15,1 2 176-15,-6-2 16 0,1 1-1328 0,-1 7-272 16,-1 5-48-16,3 6-16 0,1 5-2576 0,-1 10-512 16,2 9-96-16,4 4-32 0,0 6-128 0,4 5-16 15,2 2-16-15,-1 4 0 0,5 2 0 0,-1 0 0 16,0-4 0-16,3-4 0 0,5 4-224 0,-2 0-32 16,3-9-16-16,-1-3 0 0,-17-50-400 0,42 94 0 15,-42-94 0-15,39 87 0 16,-39-87-384-16,38 62-144 15,-38-62-48-15,0 0 0 0,30 60-192 0,-30-60-32 0,0 0-16 0,0 0 0 16,0 0-96-16,0 0-32 0,0 0 0 0,-6 11 0 16,-7-18-1088-16,2-3-208 0</inkml:trace>
  <inkml:trace contextRef="#ctx0" brushRef="#br0" timeOffset="2519.21">28772 3046 5519 0,'-4'-7'496'0,"2"3"-496"15,2 4 0-15,0-4 0 0,0 2 3952 0,0-7 688 16,0-6 144-16,0-4 16 0,2-7 96 0,5-1 16 15,3-1 0-15,1 4 0 0,8-1-3104 0,-19 25-608 0,43-37-128 16,-43 37-32-16,53-34-480 0,-53 34-112 0,63-32 0 0,-63 32-16 16,78-30-432-16,-78 30 0 15,78-24-192-15,-78 24 192 16,74-23-832-16,-74 23-32 0,0 0-16 0,81-21 0 16,-81 21-1200-16,0 0-240 0,0 0-48 0,0 0-16 0,0 0-864 0,0 0-160 0,0 0-48 0,0 0 0 15,0 0 2432-15,0 0 464 0,0 0 112 0,0 0 0 0,0 0 2592 0,0 0 512 31,1 13 96-31,-2-11 32 0,-3 2 160 0,-2 2 48 16,6-1 0-16,-4 5 0 0,3 3-1648 0,-1 0-336 0,2 4-64 0,0 0-16 16,0 2-160-16,2 1-16 15,-1-1-16-15,3 2 0 0,-4-21-240 0,6 41-48 0,-6-41-16 0,0 0 0 16,15 49-288-16,-15-49-144 0,0 0 160 0,0 0-160 16,0 0-320-1,0 0-144-15,0 0-48 0,0 0 0 16,0 0-384-16,0 0-64 0,0 0-32 0,0 0 0 0,0 0-1296 0,0 0-256 0,71-28-48 0,-71 9-13872 0,0-5 13168 31,-3-10-6576-31,-3-9 8080 0,0-1 1600 0,-3 5 336 0,-1 3 112 0,1 2-256 0,3 4 0 0,-1 6 0 0,5-1 0 16,-4 10 4352-16,6 2 832 0,0 8 176 0,0-1 16 15,0 4-1728-15,2 2-336 0,4 2-80 0,-6-2-16 16,0 0-1920-16,0 0-384 16,0 0-80-16,0 0 0 0,0 0-368 0,62 66-64 15,-62-66-16-15,0 0 0 0,0 0-192 0,37 60-32 16,-37-60-16-16,0 0 0 0,0 0-144 0,0 0 0 15,40 58 0-15,-40-58 0 0,0 0-304 0,0 0-32 16,0 0-16-16,23 53 0 16,-23-53-96-16,0 0 0 0,0 0-16 0,0 0 0 15,0 0-608-15,0 0-112 0,0 0-32 0,0 0 0 16,0 0 128-16,0 0 32 0,0 0 0 0,0 0 0 0,0 0 1504 0,0 0 320 0,0 0 48 0,0 0 16 16,0 0 496-16,80 9 96 0,-80-9 32 0,0 0 0 15,0 0-640-15,0 0-128 0,0 0-32 0,87 10 0 16,-87-10-48-16,0 0-16 0,58-19 0 0,-58 19 0 15,43-25-208-15,-43 25-64 0,43-32 0 0,-43 32 0 16,36-35-192-16,-19 16-128 0,-2-4 128 0,-5 5-128 0,-1-3-144 0,-3 6-112 16,-3-2 0-1,-3 2-16-15,-3 4-80 0,-3 1-16 0,-2 1 0 0,-3 3 0 0,2 2 160 0,-6 1 16 0,-4 3 16 0,4 3 0 16,0 3 0-16,2 2 0 16,-2 3 0-16,0 4 0 0,1 4 176 0,1 3-192 0,4-7 192 0,1 6-192 15,5 1 192-15,-3 3 0 0,2-3 0 0,4-1 0 31,0 0 256-31,0-1-32 0,0-20 0 0,4 40 0 0,-4-40 32 0,0 0 0 0,17 53 0 0,-17-53 0 16,0 0-64-16,0 0 0 0,0 0 0 0,77 18 0 16,-77-18-192-16,0 0 0 0,69-35 0 0,-69 35-160 31,68-44-272-31,-34 20-48 0,4-2-16 0,1-2 0 16,-5 1-592-16,3 1-112 0</inkml:trace>
  <inkml:trace contextRef="#ctx0" brushRef="#br0" timeOffset="2973.6">28679 4931 16575 0,'-15'-13'1472'0,"12"4"-1168"0,-3 3-304 0,2-3 0 0,0 3 3184 0,3 2 576 0,1-5 112 0,-4-10 32 0,4-6-704 0,0-8-144 0,0-1-32 0,4 0 0 0,5 0-2192 0,-3 6-432 0,3 4-80 0,0-5-32 0,3 5-288 0,1 5 0 0,-13 19 0 0,24-32-144 0,-24 32-48 0,0 0 0 0,0 0 0 0,0 0 0 0,0 0 192 0,0 0 0 0,81 2 0 0,-81-2 0 0,25 53 192 0,-12-14 80 0,2 4 16 0,0 6 0 0,0 13 192 0,0 0 32 0,-2-9 16 0,-2 1 0 0,2 12 96 0,2 13 16 0,2 9 0 0,0 5 0 0,0-3-64 0,-2-6-16 0,4-5 0 0,-8-9 0 15,2-12-224-15,-1-5-32 0,1-5-16 0,-2-6 0 16,-11-42-448-16,19 54-96 0,-19-54 0 0,0 0-16 15,23 51-464-15,-23-51-96 0,0 0 0 0,0 0-16 16,0 0-256-16,9-22-48 0,-17 1-16 0,-1-11 0 31,-2-4-2032-31,-4-11-416 0</inkml:trace>
  <inkml:trace contextRef="#ctx0" brushRef="#br0" timeOffset="3203.84">28877 5125 2751 0,'0'-10'256'0,"-4"10"-256"0,4 0 0 0,-2-9 0 15,-2-14 2624-15,-1-12 464 0,-5-22 112 0,3-10 0 16,5-7 1488-16,-2 7 304 0,8 5 48 0,2 11 16 15,7 10-2000-15,-4 9-400 0,6 7-80 0,-15 25-16 16,43-34-1504-16,-43 34-304 0,0 0-64 0,87-24-16 16,-87 24-256-16,0 0-48 0,101 17-16 0,-101-17 0 0,0 0-224 0,81 43-128 15,-81-43 128-15,34 45-128 0,-34-45 0 0,15 58 0 16,-15-24-160-16,-6 4 160 0,-7 1-144 0,2-1 144 16,-8 1 0-16,0-7-144 15,1-2 144-15,-1-9 0 0,-2-2 0 0,2-6-128 31,-3-4-432-31,7-3-80 0,0-4 0 0,0-4-12320 0,1-4-2464 0</inkml:trace>
  <inkml:trace contextRef="#ctx0" brushRef="#br0" timeOffset="3401.79">29256 4193 16575 0,'0'0'1472'0,"0"0"-1168"16,0 0-304-16,0 0 0 0,0 0 4160 0,0 0 784 15,0 0 160-15,0 0 16 0,0 0-1968 0,62 77-400 16,-52-40-64-16,1 6-32 0,-3 6-1184 0,1 4-256 15,2 5-32-15,-1 4-16 0,-1-5-368 0,0 1-80 0,3 0-16 0,1-5 0 16,0-6-336-16,-4-6-80 16,-9-41-16-16,31 60 0 0,-31-60-272 0,0 0-272 0,0 0 48 0,43 53 16 15,-43-53-736-15,0 0-144 0,0 0-16 0,0 0-16 16,0 0-192-16,0 0-32 0,39-38-16 0,-41 23-11920 16,-1 0-2384-16</inkml:trace>
  <inkml:trace contextRef="#ctx0" brushRef="#br0" timeOffset="3749.57">29373 4794 23951 0,'-49'-25'1056'0,"36"20"224"0,7 1-1024 0,4 4-256 15,2-2 0-15,-3 0 0 0,-3 0 3120 0,-3-7 560 16,-5 0 112-16,9-3 32 0,-1-1-1728 0,2-2-352 31,8-2-64-31,4 0-16 0,5-1-640 0,0-5-144 0,6-3-32 0,1 3 0 16,-5 1-352-16,-15 22-80 0,42-45-16 0,-12 16 0 16,7-5-592-16,7-7-112 0,-5 5-16 0,1 6-16 15,-40 30-864-15,75-43-160 0,-75 43-48 0,58-22 0 16,-58 22-2560-16,0 0-512 0,0 0-96 0,0 0-32 15,83 24-800-15,-83-24-160 0,0 0-48 0,22 47 0 0,-22-47 7984 0,6 36 1600 16,-6-36 320-16,4 50 64 0,-4-50 1088 0,2 46 224 16,1-14 32-16,3 1 16 0,1 3-3232 0,-7-36-656 0,21 73-128 0,-21-73-32 15,28 74-256-15,-28-74-48 0,29 67-16 0,-29-67 0 32,30 62-416-32,-30-62-96 0,18 45 0 0,-18-45-16 0,0 0-512 15,0 0-112-15,25 51 0 0,-25-51-16 0,0 0-176 0,0 0-224 16,-4 10 48-16,-2-14 16 15,1-2-352-15,-1-7-64 0,-3-2 0 0,-1-6-16 16,-5-7-80-16,6-4-16 0,0-4 0 0,1 1 0 16,2-5 112-16,1-7 0 0,-1-7 16 0,4-14 0 15,4-9-32-15,4-2-16 0,5 2 0 0,6 4 0 16,0 0-192-16,5 3-32 0,3 4-16 0,-1 6-12400 16,1 11-2496-16</inkml:trace>
  <inkml:trace contextRef="#ctx0" brushRef="#br0" timeOffset="4265.66">29786 983 22111 0,'0'0'1968'0,"0"-4"-1584"0,0 2-384 0,0 2 0 0,0 0 2688 0,0 0 464 0,4-2 96 0,0 0 16 0,2 2-768 0,-6 0-128 0,0 0-48 0,0 0 0 0,86 62-1040 0,-86-62-192 0,81 79-64 0,-81-79 0 0,79 96-128 0,-36-43-16 0,0 3-16 0,4-3 0 0,-9-2-464 0,-38-51-80 15,77 86-32-15,-77-86 0 0,86 85-480 0,-86-85-80 0,102 80-32 0,-102-80 0 0,96 59-720 0,-96-59-128 0,80 43-48 0,-80-43-19360 0</inkml:trace>
  <inkml:trace contextRef="#ctx0" brushRef="#br0" timeOffset="5106.57">31019 2037 21183 0,'0'-11'944'0,"0"1"192"0,-4-1-912 0,4 2-224 0,-3 5 0 0,1-2 0 16,2 3 3088-16,-6-11 576 0,-1-1 112 0,-5-5 32 16,-1-5-1248-16,0 3-240 0,-2 7-48 0,4 0-16 15,-6 5-1152-15,6 6-224 16,-4 4-48-16,1 4-16 0,3 8-384 0,2 4-80 0,-4 9-16 0,3 5 0 16,1 2-336-16,3 9 0 0,0 10 0 0,3 0 0 15,3-14 0-15,3 5 0 0,3 1-128 0,5 2 128 16,3-4 0-16,1-1-128 0,-15-40 128 0,41 52 0 15,-41-52-192-15,0 0 32 0,0 0 16 0,83 19 0 16,-83-19 144-16,47-34-192 0,-27 10 192 0,-1-4-192 16,0-10 192-16,0-1 0 0,-1-12 0 0,-1-2-128 15,0-7-128-15,-2 2 0 0,-3 2-16 0,-3-3 0 16,-2 3-96-16,-7 3-16 0,0 4 0 0,0 6 0 16,-3 2 176-16,-3 1 16 0,-1 1 16 0,-3-2 0 15,-1-3 176-15,-2 3 0 0,1 5 0 0,3 4 0 0,-4 6 0 0,7 5 224 0,-3 3-48 0,-1 4-16 31,5 7 96-31,-1 5 32 0,2 6 0 0,-1 5 0 0,1 6 0 0,0 8 0 0,4 1 0 0,0 3 0 16,4 10-16-16,5 10 0 0,1 6 0 0,1 9 0 16,6 5 64-16,-2-3 16 0,4 2 0 0,-4-2 0 15,4 2 32-15,1-8 16 0,3-5 0 0,-2-10 0 16,-21-43-224-16,43 67-48 0,-43-67-128 0,56 47 192 16,-56-47-192-16,0 0-160 0,81 34 32 0,-81-34 0 15,0 0-272-15,94-9-48 0,-94 9-16 0,53-34 0 31,-53 34-80-31,41-49-16 0,-26 23 0 0,-2-4 0 0,2-4 320 0,-5-7 64 0,-5 5 16 0,-5-2 0 16,0 5 160-16,-5 2-160 0,-5 3 160 0,-3 4-160 16,2 5 160-16,-6 0 0 15,2 6 0-15,0 2 0 0,-4 5 256 0,0 4 16 0,-2 2 16 0,3 8 0 16,-1 1-16-16,0 6 0 0,8 4 0 0,-6 5 0 16,7 1-144-16,3 3-128 0,3 6 192 0,4-2-192 15,0 2 224-15,4 1-64 0,2 5-16 0,-6-40 0 0,24 71-16 0,-24-71-128 16,30 57 192-16,-30-57-64 0,0 0-128 0,60 52 0 15,-60-52 0-15,0 0 0 16,0 0-304-16,89 0-80 0,-89 0-32 0,0 0 0 16,62-32-352-16,-62 32-64 0,47-45 0 0,-23 19-12400 15,0 0-2464-15</inkml:trace>
  <inkml:trace contextRef="#ctx0" brushRef="#br0" timeOffset="5572.18">31760 1898 31327 0,'-4'-17'1392'0,"2"10"272"0,2-3-1328 0,0 3-336 0,0 3 0 0,0-2 0 0,2 2 2320 0,2-1 400 0,1-5 80 0,5 1 16 0,-10 9-880 0,0 0-160 0,0 0-48 0,0 0 0 0,77 28-448 0,-77-28-112 0,0 0-16 0,47 74 0 0,-47-74-464 0,24 56-112 0,-24-56 0 0,25 60-16 0,-25-60-368 0,18 45-192 0,-18-45 192 0,0 0-192 0,19 49 0 0,-19-49 0 0,0 0 0 0,0 0 0 0,0 0 0 0,0 0-192 0,0 0 16 0,0 0 16 0,21-32-112 0,-17 6-32 0,-4-6 0 0,3-6 0 0,-3-5-48 0,2-2-16 0,2-4 0 0,0 2 0 0,1 4-128 0,1 3-16 0,-2 8-16 0,5-3 0 15,-3 3-256-15,3 0-48 0,1 7-16 0,-1 5 0 16,0 5-208-16,-9 15-32 0,0 0-16 0,0 0 0 15,0 0-1776-15,0 0-336 0</inkml:trace>
  <inkml:trace contextRef="#ctx0" brushRef="#br0" timeOffset="6122.55">32120 1968 15663 0,'0'0'688'0,"0"30"144"15,0-30-656-15,0 0-176 0,0 0 0 0,0 0 0 0,0 0 3312 0,0 0 624 32,0 0 128-32,0 0 32 0,0 0-880 0,77-29-160 15,-77 29-48-15,38-35 0 0,-38 35-1984 0,38-38-384 16,-18 14-96-16,-1-1-16 0,-4-3-368 0,-2-2-160 15,2 4 128-15,-5 1-128 0,-5 5 0 0,1 1 0 16,-2 0 0-16,-4 4-176 0,0 0-144 0,0 2-16 16,-6 3-16-16,-3 1 0 0,-4 3 16 0,1 1 0 15,3 1 0-15,-6 0 0 0,-2 4 80 0,-2 4 0 16,2 2 16-16,-5 7 0 0,7 2 240 0,-4 4-144 0,4 5 144 0,2 8-128 16,1 7 368-16,9-1 80 0,-3 1 0 0,6 1 16 0,6-3 112 0,-3-3 0 15,-3-34 16 1,25 72 0-16,-25-72-64 0,36 60-16 0,-36-60 0 0,0 0 0 0,0 0-192 0,75 47-64 15,-75-47 0-15,0 0 0 16,82-25-448-16,-82 25-112 0,61-48-16 0,-28 8 0 16,1-1-832-16,-4-6-192 0,4-2-16 0,-6 0-16 31,-3-2-2768-31,3 2-544 0,-4-5-112 0,-5 3-32 0,-4 8 864 0,0-2 160 0,-2-8 32 0,-1 3 16 0,-5-1 4432 0,-1 4 880 0,-6 2 176 0,0 3 48 16,-4 9 3472-16,2 1 688 0,-7 5 144 0,-4 5 16 15,1 5-2416-15,-1 4-480 0,4 5-112 0,-6 6-16 16,5 2-1216-16,-5 6-256 15,6 7-64-15,-4 2 0 0,1 8-496 0,3 9-96 16,0 9-32-16,1 4 0 16,6-4-208-16,-3 3-64 0,5 4 0 0,5 13 0 0,-1 6 80 0,7 7 16 0,2 3 0 15,3-2 0-15,-1-6 304 0,3-3 64 0,-3-4 16 0,4-4 0 16,-4-5-784-16,4-4-208 0,-4 0 0 0,4 0 112 31,0-2-880-31,-19-47-160 0,33 90-32 0,-33-90 0 0,29 73 464 0,-29-73 96 0,18 66 16 0,-18-66 0 16,12 49 128-16,-12-49 16 15,3 43 16-15,-3-43 0 0,-5 24 64 0,5-24 16 0,-10 15 0 0,1-11 0 32,3-2-400-32,-3-2-80 0,0 2-16 0,-5-4 0 0,1 0-240 0,-4-7-48 0,0-1-16 0,-3-1 0 31,1-2-208-31,-5-8-64 0,-5-1 0 0,-1-8-18496 0</inkml:trace>
  <inkml:trace contextRef="#ctx0" brushRef="#br0" timeOffset="6327.54">32352 2050 23039 0,'0'0'1024'0,"0"0"192"0,0 0-960 0,0 0-256 0,0 0 0 0,0 0 0 0,0 0 3392 0,0 0 640 0,56-22 128 16,-56 22 32-16,71-32-2016 0,-71 32-416 0,94-44-80 0,-43 22-16 0,4-6-896 0,1 1-176 0,-3-1-32 0,-1 2-16 0,-52 26-784 0,92-49-144 0,-92 49-48 0,83-49-19616 0</inkml:trace>
  <inkml:trace contextRef="#ctx0" brushRef="#br0" timeOffset="6787.62">29940 502 16575 0,'-1'2'1472'0,"-3"1"-1168"0,2-3-304 0,2 2 0 32,0 0 2736-32,2 0 480 0,-2 2 112 0,4 5 0 0,1-3 112 0,-5-6 16 0,0 0 0 0,0 0 0 15,75 37-1984-15,-75-37-400 0,0 0-80 0,111 15-16 16,-111-15-80-16,107 0-32 0,-107 0 0 0,154-5 0 15,-76 1-432-15,2 0-96 0,11 2-16 0,1-1 0 16,-10-3-320-16,3 6 0 0,-2-4 0 0,-83 4 0 16,124 4-192-16,-124-4-96 15,112 9-32-15,-112-9 0 16,124 25-96-16,-124-25-32 0,106 30 0 0,-106-30 0 0,0 0 128 0,90 37 0 16,-90-37 16-16,0 0 0 0,0 0-80 0,0 0 0 15,43 59-16-15,-47-50-12688 0,-1-3-2528 0</inkml:trace>
  <inkml:trace contextRef="#ctx0" brushRef="#br0" timeOffset="7754.59">31880 254 21183 0,'0'-2'1888'15,"0"2"-1504"-15,0 0-384 0,0 0 0 0,0 0 2896 0,0 0 512 0,0 0 112 0,0 0 0 0,0 0-640 0,4 2-128 0,-4 1-16 0,2 3-16 0,1 3-1248 0,-3-9-256 0,0 0-64 0,0 0 0 0,15 57-176 0,-15-57-32 0,6 43-16 0,-6-43 0 0,4 39-432 0,-4-20-96 0,0-19-16 0,3 40 0 0,-3-20-256 0,-3 3-128 0,3 1 128 0,-4 5-128 0,2-7 0 0,-2 3 0 0,-1-7-192 0,1 3 192 0,0-2-704 0,2 0 0 0,-3-4-16 0,1 0 0 0,-2-2-144 0,2-4-32 0,4-3 0 0,-3-2 0 0,1-2 192 0,2-6 48 0,2-2 0 0,1-5 0 16,1-8 176-16,2-4 32 0,3-7 16 0,3 0 0 16,1-2 432-16,0 2-160 0,4-7 160 0,5-1 0 0,-1-1 0 0,5 1 304 15,-1 4-48-15,-5 10 0 0,3-1 304 0,-23 25 48 16,43-30 16-16,-43 30 0 0,0 0 160 0,0 0 48 0,0 0 0 0,70-2 0 16,-70 2-144-16,0 0-32 0,0 0 0 0,0 0 0 15,34 61-272-15,-34-61-64 0,0 0-16 0,0 0 0 16,13 52-304-16,-13-52 0 0,0 0 0 0,0 0 0 15,0 0-512 1,13 49-128-16,-13-49 0 0,0 0-16 16,0 0-400-16,0 0-80 0,0 0-16 0,0 0 0 0,0 0 64 0,0 0 16 0,0 0 0 0,0 0 0 15,0 0-1056 1,0 0-224-16,0 0-32 16,0 0-16-16,0 0 656 0,49-30 128 0,-49 30 16 0,13-13 16 0,-13 13 3056 0,0 0 592 0,0 0 128 0,0 0 32 0,0 0-208 0,0 0-32 15,0 0-16-15,0 0 0 0,0 0-752 0,0 0-128 16,0 0-48-16,77 34 0 0,-77-34-112 0,0 0-32 15,0 0 0-15,15 47 0 0,-15-47-368 0,0 0-80 16,0 0 0 0,0 0-16-16,0 0-432 0,0 0 0 0,0 0 0 0,0 0-176 31,0 0-608-31,0 0-128 0,0 0-32 0,0 0 0 0,0 0-288 0,0 0-64 0,0 0-16 0,77 20-18400 16</inkml:trace>
  <inkml:trace contextRef="#ctx0" brushRef="#br0" timeOffset="8348">32712 143 26719 0,'-5'13'1184'0,"-1"-6"240"0,2 3-1136 0,1-3-288 0,1-1 0 0,-2 0 0 0,2 1 3136 0,-2 8 560 0,-1 4 112 0,1 11 32 0,-5 8-2032 0,5-3-400 0,2 3-64 0,-2-6-32 0,4-32-336 0,0 52-64 0,0-52-16 0,0 0 0 0,13 51-448 0,-13-51-80 0,0 0-32 0,0 0 0 0,0 0-336 0,0 0-288 0,0 0 48 0,0 0 16 0,0 0-352 0,77 25-64 0,-65-37 0 0,1-6-16 0,-2-1-208 0,2 0-32 0,0-2-16 0,2-3 0 0,-3-1-288 0,1 3-48 0,-4 1-16 0,1 2 0 0,-1 3-128 16,-3 2-16-16,-3 5-16 0,3 1 0 0,-2 5 1856 0,-4 1 368 0,2 2 80 0,-2 0 16 0,0 0 512 0,0 0 96 31,0 0 32-31,0 0 0 0,0 0-336 0,7 49-64 0,-7-49-16 0,0 0 0 0,0 43-176 0,0-43-48 15,0 0 0-15,6 49 0 16,-6-49-320-16,0 0-80 0,0 0-16 0,9 51 0 0,-9-51-320 0,0 0-160 16,0 0 160-16,0 0-160 15,0 0-256-15,0 0-160 0,0 0-32 0,0 0 0 32,0 0-464-32,0 0-112 0,83-6 0 0,-70-11-16 0,-2 2-128 0,3-6-32 0,1-1 0 0,-2-3 0 31,-2-5-1680-31,2-2-320 0,-3-2-80 0,-1 1-16 0,-2 3-1488 0,1 1-288 0,-2-3-64 0,-1 6-16 15,-1 4 3360-15,0 1 688 0,-4 4 128 0,-4 6 16 0,4 1 5008 0,-6 1 1008 16,3 5 192-16,-3 2 32 0,-2 8-1008 0,1-2-208 16,-1 5-32-16,-1 6-16 15,0 4-2240-15,-1 2-448 0,3 1-96 0,-1 1-16 0,3 5-192 0,-1 6-32 16,-2 7-16-16,7 4 0 0,-3 0-144 0,2 0-16 16,0-7-16-16,2-4 0 0,0-34-256 0,8 67-48 15,-8-67-16-15,9 57 0 0,-9-57-480 0,0 0 0 16,0 0 0-16,39 62 0 15,-39-62-912-15,0 0-80 0,0 0-16 0,0 0 0 16,0 0-400-16,77-8-64 0,-54-11-32 0,-4-5 0 16,5-4-480-16,1-6-80 0</inkml:trace>
  <inkml:trace contextRef="#ctx0" brushRef="#br0" timeOffset="8726.04">33325 344 18431 0,'-4'-4'816'0,"1"4"160"0,1 0-784 0,2 0-192 16,-4 0 0-16,4 0 0 0,0 0 3712 0,0 4 704 0,4-4 144 0,-4 0 32 15,0 0-1840-15,0 0-352 0,0 0-80 0,0 0-16 16,0 0-1120-16,92 17-224 0,-92-17-64 0,0 0 0 31,0 0-480-31,82-2-96 0,-82 2-32 0,0 0 0 16,72-11-784-16,-72 11-144 0,0 0-48 0,68-17-19744 15</inkml:trace>
  <inkml:trace contextRef="#ctx0" brushRef="#br0" timeOffset="9055.02">33658 458 28559 0,'0'0'2544'0,"0"0"-2032"0,0 0-512 0,0 0 0 32,0 0 2752-32,0 0 448 0,0 0 80 0,0 0 32 15,0 0-1552-15,39-26-304 0,-39 26-64 0,0 0-16 16,0 0-832-16,47-21-160 0,-47 21-48 0,0 0 0 15,0 0-336-15,0 0-240 0,0 0 48 0,57-15 0 16,-57 15-384 0,0 0-64-16,0 0 0 0,0 0-16 15,0 0 144-15,0 0 48 0,0 0 0 0,0 0 0 0,0 0 272 0,0 0 48 0,15 59 16 0,-15-59 0 16,-10 22 128-16,10-22 128 0,-9 34-128 0,9-34 176 0,-10 49 16 16,10-49 16-16,-5 43 0 0,5-43 0 0,-4 38-32 0,4-38-16 0,0 39 0 0,0-39 0 31,0 0-304-31,0 0-64 0,4 43-16 0,-4-43 0 15,0 0-160-15,0 0-16 0,0 0-16 0,0 0-17984 0</inkml:trace>
  <inkml:trace contextRef="#ctx0" brushRef="#br0" timeOffset="9227.18">33682 143 28559 0,'0'-6'2544'0,"-4"0"-2032"15,4 5-512-15,0-1 0 0,0 2 2816 0,0 0 448 16,0 0 112-16,-2-8 16 15,2 6-1776-15,0-3-336 0,0 1-80 0,0 4-16 16,0 0-1056-16,0 0-128 16,0 0-176-16,0 0-19728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38:56.5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">
        <inkml:traceFormat>
          <inkml:channel name="X" type="integer" max="64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233.57664" units="1/cm"/>
          <inkml:channelProperty channel="Y" name="resolution" value="104.91803" units="1/cm"/>
          <inkml:channelProperty channel="T" name="resolution" value="1" units="1/dev"/>
        </inkml:channelProperties>
      </inkml:inkSource>
      <inkml:timestamp xml:id="ts1" timeString="2024-04-17T15:50:55.879"/>
    </inkml:context>
  </inkml:definitions>
  <inkml:trace contextRef="#ctx0" brushRef="#br0">29689 4730 22111 0,'0'-4'1968'16,"-4"0"-1584"-16,2 3-384 0,2 1 0 0,0-6 2656 0,-4 2 448 0,4 0 96 0,-5-1 0 0,1-8-656 0,0 1-144 0,2-5-32 0,2 2 0 0,0 4-1216 0,2-4-256 0,2 6-64 0,1-1 0 0,3 1-176 0,-2 3-32 0,3 3-16 0,0-3 0 0,3 4-144 0,1 2-16 0,-13 0-16 0,0 0 0 0,0 0-112 0,0 0-32 0,101 23 0 0,-101-23 0 0,0 0-160 0,92 24-128 0,-92-24 192 0,81 13-192 0,-81-13 0 0,81 10 0 0,-81-10 0 0,98 0 0 0,-98 0 0 0,114 0 0 0,-48-6 0 0,4 2 0 0,-5-3 0 0,3 1 0 0,0 2 0 0,-1 2 0 0,-67 2 0 0,121-11 0 0,-121 11 0 0,105-13 0 0,-105 13 0 0,115-9 0 0,-57 1 0 0,-58 8 0 0,111-15-128 0,-55 6 128 16,-3-3 0-16,-53 12-144 0,97-20 144 0,-97 20 0 15,91-23-144-15,-54 14 144 0,-37 9-144 0,74-13 144 16,-74 13-192-16,56-10 192 0,-32 8-320 0,-3-3 64 15,2 1 0-15,-3 4 0 0,-1-4 128 0,-4 2 128 0,-2 2-192 16,-1 0 192-16,-5 0-144 0,-1 0 144 0,-1 0 0 0,1 0-144 16,-4 2-64-16,0 2-16 0,-2-4 0 0,0 4 0 31,-2 1-160-31,-2-3-16 0,0 6-16 0,2-5 0 16,-5 3-112-16,1 2-32 0,1-1 0 0,-5 3 0 15,5-1 64-15,-3 0 16 0,2-1 0 0,-3-1 0 0,0 3 144 0,3-1 16 0,-3-3 16 0,3 3 0 16,-3-3 16-16,-1 1 0 0,3-1 0 0,-1 0 0 0,1 1 32 0,1-1 0 15,0-1 0-15,-1-3 0 16,1 2-64-16,1 0 0 0,1-2 0 0,2 0 0 0,0-1 48 0,0-1 0 0,2 0 0 0,-4 0 0 16,4 4 272-16,0-4 0 0,0 0-128 0,-1 0 128 15,1 0 272-15,0 0 112 0,0 0 32 0,0 0 0 16,0 0 64-16,1 2 16 0,-2 2 0 0,1 0 0 16,0 5-192-16,0-2-48 0,0 7 0 0,-4-1 0 15,4 4-64-15,0 3 0 16,0 7-16-16,0 7 0 0,0 7 0 0,4 2 0 0,-3-3 0 0,3 7 0 15,-4 7-32-15,4 14 0 0,-2 11 0 0,2 7 0 16,1 12 48-16,-1 1 16 16,2 12 0-16,-1 0 0 0,3 0 64 0,-3 6 16 0,5 5 0 15,-5 5 0-15,5 7 0 0,-1-3 0 16,-3-16 0-16,1 9 0 0,5 15-64 0,-7 0-16 0,5 0 0 0,-3 0 0 16,1-3-208-16,-1-1 0 0,-1 2 0 0,0-2 0 15,1-3 0-15,-1-14-128 0,-3-20-16 0,-1 13 0 16,2 19-96-16,0 7-16 0,1 2 0 0,-3-8 0 15,-2-7 128-15,4 1 128 0,-4-5-208 0,4 0 80 16,-2-9 128-16,-2-11 0 0,0-8 0 0,3-12 128 16,-3-1 32-16,4 8 16 0,2 7 0 0,-2-6 0 15,-2-7-176-15,1-8 0 0,1-3-192 0,2-6 192 16,-1-12-272-16,-1 1 64 0,-2 1 16 0,2-5 0 31,-4-49-416-31,9 75-80 0,-9-75-16 0,0 44-11968 0,0-44-2384 0</inkml:trace>
  <inkml:trace contextRef="#ctx0" brushRef="#br0" timeOffset="776.15">29373 4890 22111 0,'-6'19'976'0,"1"-10"208"0,-1 4-944 0,2-2-240 0,0-1 0 0,3-1 0 0,-3 6 2176 0,0 13 384 0,-2 16 64 0,1 18 32 0,1 18-160 0,4 14-48 0,4 17 0 0,1 8 0 0,5-5-1536 0,1 1-304 0,6 3-64 0,-2 6-16 0,4 10-128 0,0 1-16 0,-1 4-16 0,-3-5 0 0,-5-24-144 0,-1 13-32 0,6 23 0 0,-5 8 0 0,-5-5-192 0,5-1 144 0,-7 3-144 16,3-3 128-16,0 0-128 0,-2-3 0 0,-4 4 144 0,0-10-144 0,1-4 0 0,-1 0 144 0,-1 1-144 0,1-9 0 0,0-25 192 0,-4 3-192 0,4 6 192 0,4-2-192 0,-4-2 224 0,1-9-64 0,-1-14-16 0,0-7 0 0,-1 2 16 0,1 0 0 0,0-2 0 0,0 2 0 0,1-7-160 0,3-5 128 0,-4-1-128 0,4-4 128 0,-4-4-128 0,6-9 192 0,-6-2-192 0,3-2 192 0,3-1-192 0,-6-44 160 0,15 75-160 0,-15-75 160 0,13 67-32 0,-13-67 0 0,0 0 0 0,30 66 0 0,-30-66-128 0,0 0 0 0,0 0 0 0,0 0 0 0,0 0 0 0,68 45 0 0,-68-45 128 0,0 0-128 0,0 0 176 0,47-19-48 0,-32 8-128 0,4-4 192 0,-19 15 16 0,47-28 0 0,-47 28 0 0,64-24 0 0,-64 24-208 0,65-27 144 0,-65 27-144 0,70-24 128 0,-70 24-128 0,84-21 160 0,-84 21-160 0,96-19 160 0,-96 19-160 0,107-15 0 15,-107 15 0-15,111-15 0 0,-111 15 0 0,139-2 160 0,-139 2-160 0,134 10 160 16,-134-10-160-16,146 7 128 15,-70-5-128-15,1-2 128 0,-6-2 48 0,2-3 0 16,2 1 0-16,-1-5 0 0,-3-1 48 0,1 1 16 0,1 5 0 0,-73 4 0 0,120-8-240 0,-120 8 176 16,100-13-176-16,-100 13 160 0,77-5-160 0,-77 5 0 15,73 0 0-15,-73 0 0 0,0 0-352 0,87 0 48 16,-87 0 16-16,0 0 0 0,0 0-48 0,0 0-16 16,65-4 0-16,-65 4 0 15,0 0-560-15,8-15-112 0,-10 9-32 0,2-7-19856 16</inkml:trace>
  <inkml:trace contextRef="#ctx0" brushRef="#br0" timeOffset="1929.16">28364 5760 24879 0,'-2'-2'2208'0,"-2"-2"-1760"0,4 2-448 0,0 0 0 0,4 1 2784 0,-4-3 480 0,2-2 80 0,1-7 32 0,7-4-1424 0,5 0-288 0,0 2-48 0,8-4-16 0,1 4-1024 0,0 0-224 0,1 6-32 0,3-6-16 0,0 5-304 0,-3 1 0 0,-5 0 0 0,3-1 0 0,-8 7 0 0,-2 1 0 0,-4 7-240 0,-3-3 80 0,-6 8 0 0,0 3 0 0,-6 2 0 0,-3 4 0 0,0 3 160 0,-1 4 0 0,-5 6-144 0,6-5 144 0,-4 1 0 0,1 4 0 0,3 2 0 0,0-1 0 0,5 3 0 0,-2-8 160 0,6-5-160 0,0-2 160 0,2 1-160 0,6 3 0 0,1-5 0 0,-2-3 128 15,-7-17-128-15,0 0 0 0,0 0 0 0,0 0 0 16,70 58-192-16,-55-54-64 0,0-6 0 0,0-3-16 15,0-1-896-15,-2-7-176 0,0 2-48 0,-3-4-15984 0</inkml:trace>
  <inkml:trace contextRef="#ctx0" brushRef="#br0" timeOffset="2095.27">28713 5106 12895 0,'-19'-4'1152'0,"10"2"-928"0,0 2-224 0,3 0 0 15,2 0 4592-15,4 0 864 0,-2 0 176 0,-1 0 48 16,-3 2-2528-16,2 2-496 0,-1 0-96 0,1 1-32 16,8 1-1824-16,-3 0-352 15,7 3-80-15,1 2-16 16,-9-11-672-16,0 0-144 0</inkml:trace>
  <inkml:trace contextRef="#ctx0" brushRef="#br0" timeOffset="2614.03">29371 6825 18431 0,'-9'10'816'0,"3"-8"160"0,2 5-784 0,4-5-192 16,-4 2 0-16,4 0 0 16,0-4 2304-16,4 1 400 0,0 7 96 0,7-2 16 0,-11-6 256 0,0 0 48 0,81 1 16 0,-81-1 0 15,87-16-1680-15,-35-3-336 16,6 4-64-16,10-4-16 0,13-4 32 0,7 3 0 0,12 1 0 0,5-5 0 16,6 5-304-16,9-4-64 0,10 6-16 0,0 0 0 15,3 6-224-15,-1 2-32 0,-8-4-16 0,-19 3 0 0,-9 8-224 0,5-3-32 16,10 5-16-16,0 1 0 0,-6 3-144 0,-18-4 0 15,-10 0 0-15,-77 0 0 0,124 2-272 0,-124-2-96 16,92 0-16-16,-92 0 0 31,0 0-112-31,88 8-16 0,-88-8-16 0,0 0 0 16,0 0-256-16,0 0-48 0,0 0-16 0,0 0-13072 0,0 0-2608 0</inkml:trace>
  <inkml:trace contextRef="#ctx0" brushRef="#br0" timeOffset="3059.9">32241 5350 32255 0,'-19'-4'1424'0,"10"4"304"0,-1 0-1392 0,1 4-336 0,3-4 0 0,0 2 0 0,1 2 1728 0,-8 3 256 0,-6 8 64 0,-2 10 16 0,-5 5-848 0,1 7-160 0,5 7-32 0,1 1-16 0,4 6-304 0,0 1-48 0,6 3-16 0,5 1 0 0,0-3-64 0,8-6-32 0,-4-47 0 0,9 77 0 0,-9-77-288 0,0 0-48 0,28 69-16 0,-28-69 0 0,0 0-192 0,0 0 176 0,0 0-176 0,77 19 160 0,-58-30-160 0,-2-6-176 0,2-4 48 0,-2-3 0 0,-2-8-352 0,0 2-64 0,-2-4-16 0,-4 0 0 0,-3 0-32 0,-6 0-16 0,0 2 0 0,-4-1 0 0,-1 3 192 0,-5-4 32 16,-5 6 16-16,2-4 0 0,2 5 192 0,-2 5 48 31,0 1 0-31,3 8 0 0,3 2 128 0,-3 3-128 0,3 4 128 0,1 4-128 0,2 0 0 0,2 4 0 15,-1 0 0-15,1 0 0 32,2 1-304-32,2 5-48 0,1-5-16 0,1 1-11472 0,-4-6-2304 0</inkml:trace>
  <inkml:trace contextRef="#ctx0" brushRef="#br0" timeOffset="3264.62">32466 5422 23951 0,'0'0'2128'0,"0"0"-1696"15,0 1-432-15,0 3 0 0,4-2 3744 0,-4 2 672 16,6 5 128-16,-6-9 16 0,0 0-2128 0,0 0-416 16,52 96-96-16,-52-96 0 0,0 0-576 0,62 87-96 15,-62-87-32-15,0 0 0 0,68 71-688 0,-68-71-144 0,0 0-16 0,68 54-16 32,-68-54-688-32,0 0-144 0,0 0-32 0,80 66 0 15,-80-66-768-15,0 0-144 0,0 0-48 0,0 0-19760 16</inkml:trace>
  <inkml:trace contextRef="#ctx0" brushRef="#br0" timeOffset="3432.76">32711 5217 35007 0,'-10'-12'1552'0,"1"9"320"0,3-1-1488 0,2 2-384 16,-1 4 0-16,1 0 0 0,-2 3 1680 0,-1 5 272 15,-3 5 48-15,-7 11 16 0,-1 16-800 0,-5 12-144 0,-1 8-48 0,-1 9 0 16,1 5-544-16,-1-1-112 15,1-4-32-15,0 1 0 0,5-5-464 0,2-5-112 0,6-2-16 0,1-5-13568 16,6-6-2704-16</inkml:trace>
  <inkml:trace contextRef="#ctx0" brushRef="#br0" timeOffset="4162.34">32985 5179 23039 0,'9'-11'2048'0,"-3"-2"-1648"0,-2 5-400 0,-4 4 0 0,2 1 2400 0,1-3 400 0,7-3 80 0,1-6 0 0,6-4-464 0,4 0-112 0,1 8 0 0,-3 7-16 0,-19 4-1488 0,0 0-288 0,0 0-64 0,0 0-16 0,69 62-128 0,-69-62-32 0,0 0 0 0,23 86 0 0,-23-86-128 0,9 68-16 0,-9-68-128 0,-7 79 192 0,-1-36-192 0,-5 0 0 0,-2-1 128 0,-4 1-128 0,1 0 0 0,-3-5 0 0,-2 1 0 0,-5-5 0 0,2 0 0 0,0-6 0 0,1 0 0 0,1-3 0 0,3 1 240 0,-1-3-48 0,6-5-16 0,1 5 0 0,-1-2 48 0,4 1 16 0,3-1 0 0,-1 0 0 16,5 1-32-16,5-3 0 0,-4-4 0 0,4-2 0 15,0-13 96-15,0 0 16 0,0 0 0 0,0 0 0 16,0 0 32-16,58 58 16 0,-58-58 0 0,0 0 0 16,60-3-96-16,-60 3-16 0,36-12 0 0,-13 5 0 15,-3-4-80-15,5-5-32 0,1 0 0 0,-1-1 0 16,-9 4-144-16,1-6 0 15,2-2 0-15,-4-2 128 0,0 1-128 0,-5 1-176 16,-1-1 48-16,-9 1 0 0,0 6-128 0,0-4-32 16,-9 0 0-16,-1 4 0 0,1-3-16 0,-4 3 0 15,-4-8 0-15,-8 2 0 0,3-5-16 0,-3 0 0 0,1-2 0 0,-4-3 0 32,0-2-224-32,3 4-48 0,-3 1-16 0,7 4 0 15,2 5-64-15,4 0-16 0,-3 6 0 0,4 6 0 16,5-3 0-16,3 6 0 0,1 3 0 0,1 2 0 15,2 3-928-15,2-2-192 0,6 2-48 0,-1 0-8944 0,-1 1-1792 0</inkml:trace>
  <inkml:trace contextRef="#ctx0" brushRef="#br0" timeOffset="4400.04">33389 5452 27647 0,'0'0'1216'0,"0"0"256"0,77 20-1168 0,-77-20-304 0,0 0 0 0,0 0 0 0,0 0 2992 15,0 0 528-15,77 44 128 0,-77-44 0 16,0 0-1856-16,71 69-384 0,-71-69-80 0,0 0-16 0,29 77-320 0,-29-77-64 15,-4 47-16-15,-2-26 0 0,-1-2-448 0,-5-4-80 16,3-2-32-16,-6-2 0 0,0-3-176 0,-2-1-48 16,0-3 0-16,0-2 0 0,2-2-128 0,-4-2 0 15,-1-4 0-15,1-3 0 0,0-1-368 0,-1-5 48 16,-3-2 16-16,4-1 0 16,0-5-208-16,2-3-32 0,1 1-16 0,4-3 0 15,-1 0-256 1,2 2-48-16,3-3-16 0,3 7 0 0,1 5-16 0,2-2-16 0,-2 4 0 0,4 2-17792 0</inkml:trace>
  <inkml:trace contextRef="#ctx0" brushRef="#br0" timeOffset="5065.1">29993 5467 23039 0,'-6'-2'2048'0,"1"-2"-1648"0,5 4-400 0,-6-4 0 0,6 2 3200 0,-4-1 544 0,-5-1 112 0,0-2 32 0,-10 1-1472 0,4 5-304 0,-4 3-48 0,4 9-16 0,0 6-1088 0,-4 3-208 0,0 7-48 0,1 6-16 0,3 4-304 0,-1-4-48 0,3 3-16 0,4-9 0 0,3 2-320 0,1-5 128 0,1 3-128 0,4-4 0 0,4 1 0 0,-4-25-160 0,0 0 16 0,0 0 0 0,0 0-80 0,0 0-16 0,82 62 0 0,-82-62 0 0,66-6 240 0,-66 6-176 0,83-19 176 0,-36 4-160 0,2 0 160 0,3 2 0 0,-3-6 0 0,0 4-128 0,-2 0-128 0,-4 0-32 0,0 2 0 0,-3 0 0 16,-40 13-304-16,84-21-64 0,-84 21-16 0,68-17 0 0,-68 17-576 0,45-11-112 0,-45 11-32 0,0 0-16288 16</inkml:trace>
  <inkml:trace contextRef="#ctx0" brushRef="#br0" timeOffset="5230.92">30226 5563 12895 0,'-7'-4'1152'0,"1"2"-928"16,2 2-224-16,2 0 0 0,-1 2 3680 0,-1-2 688 15,-4 2 144-15,-1 3 32 16,-4 1-912-16,0 9-176 0,7 4-48 0,4 5 0 16,4 4-2144-16,2 6-432 0,1 4-96 0,5 1-16 0,-5 3-336 0,3-3-80 0,-2-9-16 0,-3 4 0 0,-3-34-448 0,21 79-96 15,-21-79 0-15,19 73-16 16,-19-73-800-16,28 64-144 0</inkml:trace>
  <inkml:trace contextRef="#ctx0" brushRef="#br0" timeOffset="5563.41">30623 5606 23951 0,'28'-59'1056'0,"-13"29"224"0,2-2-1024 0,-2 8-256 31,-10 9 0-31,3 6 0 0,3-5 3584 0,12-6 672 0,7-8 128 0,7-6 32 16,7 4-2336-16,-5 11-464 0,1 4-80 0,-40 15-32 16,69 6-480-16,-69-6-80 0,0 0-32 0,83 77 0 15,-83-77-336-15,28 82-64 0,-22-35 0 0,-6 6-16 0,-6-1-320 0,-3 3-176 16,-6-4 192-16,-4-2-192 0,-4-4 0 0,3-2 0 15,-7-2 0-15,3-5 0 0,3-4 0 0,-3-2-192 16,-1 2 192-16,7-8-192 0,-1-5-96 0,0-4-16 16,6-5 0-16,1-9 0 0,3-1 48 0,5-1 0 15,2-9 0-15,2-3 0 0,0-2 256 0,10-4-160 16,-3 0 160-16,10-1-128 0,2-3 256 0,2 2 64 16,7 1 16-16,-4 1 0 15,5 2 288-15,4 2 48 0,7 0 16 0,3 2 0 0,6 2 0 0,2 1 0 16,-51 10 0-16,105-7 0 0,-105 7-160 15,116 13-16-15,-116-13-16 0,121 13 0 0,-121-13-560 0,105 15-128 16,-105-15 0-16,90 9-16 16,-90-9-960-16,0 0-192 0,92 21-48 0,-92-21-20400 15</inkml:trace>
  <inkml:trace contextRef="#ctx0" brushRef="#br0" timeOffset="7315.67">29399 8684 10127 0,'-2'0'896'0,"0"0"-704"0,2 0-192 0,0 0 0 0,0 0 2000 0,0 0 368 0,0 0 80 0,-5-4 16 0,5 0 1056 0,-4-1 224 0,-2 1 32 0,6-3 16 0,-3-1-1200 0,-1 1-240 0,2-1-48 0,2 2-16 0,0-1-1200 0,0 1-224 0,0 1-48 0,6-1-16 0,-3 2-32 0,7 0-16 0,-1 3 0 0,2 1 0 0,-11 0-112 0,0 0-32 0,0 0 0 0,81 0 0 0,-81 0-112 0,0 0-32 0,0 0 0 0,96 1 0 16,-96-1-48-16,0 0-16 0,92-1 0 0,-92 1 0 0,74-10-80 0,-74 10 0 0,90-6-16 0,-90 6 0 0,92-9-80 0,-92 9-16 0,90-9 0 0,-90 9 0 0,96-10 48 0,-96 10 16 0,105-13 0 0,-105 13 0 0,107-15-80 0,-107 15 0 0,117-11-16 0,-117 11 0 0,118-17-48 0,-56 6-128 16,-4 1 192-16,-58 10-64 0,115-9 0 0,-115 9 0 0,111-13 0 0,-111 13 0 15,96-17-128-15,-96 17 160 16,101-13-160-16,-101 13 160 0,105-17-160 0,-105 17 160 15,93-17-160-15,-93 17 160 0,86-19-160 0,-86 19 192 0,71-15-192 0,-71 15 192 16,59-15-192-16,-59 15 0 0,0 0 0 0,71-11 128 16,-71 11-128-16,0 0 0 0,0 0 0 0,73 2 0 0,-73-2 0 0,0 0-224 15,0 0 80-15,0 0 16 0,0 0-64 0,0 0 0 16,0 0 0-16,0 0 0 0,0 0-160 0,0 0-32 16,0 0-16-16,0 0 0 15,0 0-176-15,0 0-48 0,0 0 0 16,0 0 0-1,81 24-80-15,-77-24 0 0,2-4-16 0,3 0 0 0,0 3 720 0,1-5 0 0,-1 4 160 0,2 0-32 32,-11 2-1792-32,0 0-352 0,0 0-80 0,0 0-11472 0,76 2-2304 0</inkml:trace>
  <inkml:trace contextRef="#ctx0" brushRef="#br0" timeOffset="8196.29">28155 9582 15663 0,'0'-4'1392'0,"-4"1"-1120"0,4 1-272 0,0-2 0 0,0 0 2192 0,-3-1 384 0,3-5 80 0,-2-5 16 0,2-9 544 0,0-4 112 0,2-2 32 0,5-4 0 0,-1 0-1776 0,3 2-368 0,1 2-64 0,-1-2 0 0,6 6-752 0,0-1-144 0,-2 1-16 0,2 3-16 0,0 5-224 0,-5 6 0 0,3-1 0 0,-4 8 0 0,2 5 0 0,-1 2-128 0,-5 5 128 0,-5-7-160 0,0 0 160 0,0 0 0 0,25 79 0 0,-21-47 0 0,-1 4 160 0,-3 5 64 0,0 2 16 0,0 12 0 0,6 14 128 0,-2-5 16 0,-4-11 16 0,5 11 0 0,-1 15-80 0,2 3 0 0,-2 5-16 0,1-1 0 0,1-5-32 0,-6-8 0 0,4-7 0 0,1-8 0 0,-1-3-64 0,2-8-16 16,-1-4 0-16,-5-43 0 0,15 66-192 0,-15-66 0 0,0 0 0 0,23 65 0 15,-23-65-224-15,0 0-96 0,0 0 0 0,24 61-16 32,-20-52-400-32,-4-7-80 0,2 0-16 0,-2-4 0 15,0 0-512-15,0-7-128 0,0-1 0 0,0-5-16064 0</inkml:trace>
  <inkml:trace contextRef="#ctx0" brushRef="#br0" timeOffset="8528.61">28367 9319 6447 0,'4'-24'272'0,"-2"11"80"0,2 1-352 0,-4-1 0 0,0 8 0 0,0-1 0 15,2-2 2576-15,0-3 448 0,3-8 96 0,-3-5 16 16,6-1 304-16,1 3 64 0,-3 1 16 16,3 4 0-16,1 6-1216 0,-5 5-256 0,1-1-32 0,3 5-16 15,-1 2-1024-15,1-4-208 0,-1 8-32 0,1-4-16 16,-9 0-320-16,0 0-64 0,0 0-16 0,0 0 0 15,0 0-96-15,96 43-32 0,-96-43 0 0,0 0 0 16,0 0 32-16,86 36 0 0,-86-36 0 0,0 0 0 0,0 0-48 0,87 32-16 31,-87-32 0-31,0 0 0 0,0 0-160 0,0 0 0 0,0 0 0 0,75 49 128 0,-73-36-128 0,-2 2 0 0,-2-2 0 0,-7 8 0 32,-1-2 0-32,-5 5 0 0,-2 4 0 0,-4-3 0 15,-1 3 0-15,1-4 0 0,2-5 0 0,-1 2 0 0,-3 3-288 0,-7 2 16 0,2 4 0 0,0-7 0 31,0-2-352-31,3-3-64 0,5-6-16 0,1-3-17456 0</inkml:trace>
  <inkml:trace contextRef="#ctx0" brushRef="#br0" timeOffset="10010.42">29976 9471 18431 0,'-4'-2'1632'0,"1"1"-1312"0,1 1-320 0,-2 0 0 0,0 0 1888 0,-1 1 304 0,-5 1 64 0,-5 0 16 0,-4 2 368 0,-1 5 80 0,1 1 16 0,0 5 0 0,4 4-1312 0,6 1-256 0,-1 5-48 0,5 1-16 0,1 2-624 0,4-1-128 0,0 1-32 0,4-6 0 0,1 1-80 0,-5-23-32 0,19 51 0 0,-19-51 0 0,0 0-64 0,0 0-16 0,62 56 0 0,-62-56 0 0,0 0-128 0,0 0 160 0,85-2-160 0,-63-7 160 0,-7-1-160 0,0-1 0 0,2-4 0 0,-2-4 0 0,-5-1-128 0,1-1-64 0,-4-2-16 0,-1 1 0 0,-2 1-176 0,-4 2-16 0,-4 2-16 0,0-1 0 0,-1 3-176 0,-5-2-48 0,5 7 0 0,-5-3 0 0,-3 0 0 0,-2 2-16 0,0 1 0 0,0-3 0 16,2 7 96-16,-2 1 32 16,2 5 0-16,3 0 0 0,5 0-288 0,-5 0-48 0,6 4-16 0,3 1 0 15,-3-3-656-15,4 2-128 0,0 1-16 0,4-1-10448 0</inkml:trace>
  <inkml:trace contextRef="#ctx0" brushRef="#br0" timeOffset="10193.56">30232 9357 19631 0,'0'2'432'0,"0"-2"80"0,4 2 32 0,-4-1 16 0,0-1-560 0,0 4 0 16,1-4 0-16,3 4 0 0,2 3 4768 0,-6-7 848 15,0 0 160-15,0 0 48 0,62 68-3904 0,-62-68-768 16,0 0-144-16,64 68-48 0,-64-68-448 0,0 0-80 15,75 86-32-15,-75-86 0 0,49 60-400 0,-49-60 0 0,0 0-192 0,58 62 192 32,-58-62-784-32,0 0-48 0,0 0 0 0,56 68-12032 0,-56-68-2400 0</inkml:trace>
  <inkml:trace contextRef="#ctx0" brushRef="#br0" timeOffset="10415.91">30521 9212 23039 0,'-15'6'1024'0,"9"-6"192"0,-1 5-960 0,1 1-256 0,4 1 0 0,-1-3 0 16,3 4 2784-16,-6 9 512 0,-1 7 96 0,1 12 32 15,-3 11-1264-15,3 5-256 0,-4 1-48 0,5 0-16 16,1-1-1264-16,-2-3-240 0,3-2-48 0,-3-2-16 16,6-2-272-16,0-5-144 0,0-8 16 0,0-2 0 31,0-28-1024-31,6 43-208 0</inkml:trace>
  <inkml:trace contextRef="#ctx0" brushRef="#br0" timeOffset="10827.39">30794 9197 6447 0,'2'-21'576'0,"1"10"-576"0,-3 0 0 0,4 3 0 16,-4 3 5120-16,2 1 928 16,2 0 176-16,1-2 48 15,5-5-2304-15,5 2-448 0,2-6-80 0,1 5-32 0,3 1-2320 0,-2 1-448 0,-19 8-112 0,0 0-16 31,68-5-256-31,-68 5-64 0,0 0-16 0,0 0 0 16,0 0-176-16,73 47 0 0,-69-28 0 0,-4 5 0 0,-6 4 0 0,-3 6 0 16,-6 0 0-16,-4 3 0 0,-6 7 0 0,1-1 128 15,1-2-128-15,-1 1 192 0,0 3-64 0,-5-4-128 0,7-2 192 16,5-5-64-16,4-5 0 0,0-1-128 0,5-2 192 0,4-3-64 16,4-5-128-16,-4-4 128 0,8 2-128 0,0-1 128 15,-2-1-128-15,2-1 0 0,1-2 144 0,-5-11-144 16,0 0 384-16,0 0 0 0,0 0 0 0,0 0 0 15,0 0 160-15,0 0 32 0,62 58 16 0,-62-58 0 16,0 0-208-16,0 0-64 0,0 0 0 0,72-9 0 16,-57 1-320-16,-2-1 128 0,2-4-128 0,0-2 0 15,-2 0 0-15,-2-4-128 0,-1 0 0 0,-1 0 0 0,-3 4-208 0,-2-3-48 16,-3-3 0-16,-1 8 0 31,0 0-16-31,-1 1-16 0,-5-3 0 0,-3-2 0 0,-5-1 32 0,-4 1 0 0,-1-2 0 0,0-4 0 31,-2-1-32-31,-3-2 0 0,0-6 0 0,-1 0 0 16,6 0-96-16,0 4 0 0,4-1-16 0,2 9 0 0,4 3-224 16,3 5-32-16,2 9-16 0,3-3 0 0,2 6-752 0,3 0-160 0,0 0-16 0,4 2-16 15,-1 2-1264-15,-7-4-240 0</inkml:trace>
  <inkml:trace contextRef="#ctx0" brushRef="#br0" timeOffset="11066.62">31211 9332 8287 0,'0'0'736'0,"0"0"-592"0,0 0-144 0,0 0 0 0,0 0 4048 0,0 0 784 0,0 0 160 0,101 36 16 0,-101-36-624 0,77 36-128 0,-77-36-32 0,0 0 0 0,72 50-2576 0,-72-50-528 0,0 0-96 0,0 0-32 0,0 0-256 0,30 68-48 0,-30-51-16 0,-6-2 0 0,-3 4-336 0,-1-8-64 0,1 2-16 0,-6-1 0 0,6-3-256 0,-6 0 0 0,-2 1 0 0,-2-3 0 0,-2 1 0 0,1-1-192 0,1-5 48 0,-6-2 16 0,7 0-128 0,-1-2-32 0,0-5 0 0,0-3 0 0,4 3-96 0,2-6-32 0,4-2 0 0,-1-4 0 16,8-4-80-16,2-1-16 0,2-2 0 0,6-1 0 16,1 3 32-16,2-1 0 0,4 5 0 0,-1-7 0 15,1 7-464-15,3-3-80 0,-3 3-32 0</inkml:trace>
  <inkml:trace contextRef="#ctx0" brushRef="#br0" timeOffset="13146.67">32293 9126 14735 0,'0'-4'1312'0,"0"-2"-1056"0,0 2-256 0,4 3 0 0,-4-1 2464 0,0 0 432 0,2-6 96 0,2-1 16 0,-1-2 560 0,-1-1 112 0,4 9 32 0,2-3 0 0,-3 6-2352 0,-5 0-464 0,0 0-80 0,0 0-32 0,0 0-368 0,0 0-80 0,62 73-16 0,-62-73 0 0,0 0-48 0,19 55-16 0,-19-55 0 0,6 37 0 0,-10-18-32 0,-2-4-16 0,1 0 0 0,-5 2 0 0,1-6 16 0,-1 3 0 0,-5-3 0 0,2-2 0 0,2-1-224 0,-6-3 176 0,0-3-176 0,4-4 160 0,-2-1-160 0,0-3 0 0,5-7-160 0,-5-2 160 0,6-4-384 0,0-2 0 16,5 3 16-16,-2-7 0 0,2 1-16 0,4-5-16 16,0 5 0-16,0-4 0 15,4-6-48-15,6 4 0 0,-1 2 0 0,2 0 0 16,2 5-976-16,3 4-208 0,-1 2-32 0,3-1-9472 15,-5 2-1904-15</inkml:trace>
  <inkml:trace contextRef="#ctx0" brushRef="#br0" timeOffset="13333.94">32432 8926 15663 0,'0'0'688'0,"0"0"144"0,0 0-656 0,0 0-176 0,0 0 0 0,0 0 0 0,0 0 3456 0,0 0 640 16,0 0 144-16,44 64 32 0,-44-64-976 0,0 0-192 15,0 0-32-15,56 83-16 0,-56-83-1648 0,0 0-336 16,49 77-64-16,-49-77-16 0,0 0-272 0,52 71-48 15,-52-71-16-15,0 0 0 0,44 62-400 0,-44-62-64 16,0 0-32-16,0 0 0 0,43 64-432 0,-43-64-96 0,0 0-16 0,0 0 0 31,0 0-560-31,0 0-112 0,39 66-32 0,-39-66-12224 0,0 0-2464 16</inkml:trace>
  <inkml:trace contextRef="#ctx0" brushRef="#br0" timeOffset="13533.34">32677 8823 5519 0,'-10'-4'496'0,"3"2"-496"16,1 2 0-16,1 0 0 0,1 2 5856 0,2 2 1072 16,-2 2 224-16,-2 3 32 0,-1 4-3024 0,-4 12-624 15,1 5-112-15,1 7-32 0,3 7-1904 0,-3 8-384 16,-1-1-80-16,-3 9 0 0,2 8-512 0,-2-4-80 16,-2 1-32-16,2-3 0 0,1-9-400 0,-1-4-256 15,4 0 48-15,3-6 0 16,1-4-816-16,1-3-176 0,4-10-16 0,0-3-18880 15</inkml:trace>
  <inkml:trace contextRef="#ctx0" brushRef="#br0" timeOffset="16662.55">33028 8650 23951 0,'0'0'2128'0,"0"-4"-1696"0,0 3-432 0,0 1 0 0,0-2 2112 0,0 0 352 0,-4 2 64 0,4-6 16 0,-1 2-192 0,1 4-48 0,0 0 0 0,-4 2 0 0,0 8-1488 0,2 3-304 0,-5 6-64 0,1-1-16 0,0 7-128 0,-3 3-32 0,3 6 0 0,-7 2 0 0,2 1-80 0,1 3-32 0,-3-3 0 0,0 1 0 0,2-1-160 0,1-1 0 0,-3 0 0 0,4-4 128 0,1-6-128 0,5-2 0 0,-3 1 0 0,6-10 0 0,0 0 0 0,0-6 0 0,0-1-176 0,2-3 176 0,2-3-144 0,-2-2 144 0,5 0-160 0,-1-2 160 0,-1-3 0 0,3-3 0 0,1 3-128 0,-1-5 128 15,-1 5 0-15,3-5 0 0,-5 1 144 0,1-1-144 16,1 1 192-16,-1-2-64 0,-4 3-128 0,2-1 192 0,-1 3-192 16,-1 1 128-16,-2 1-128 0,0-2 0 0,0 2 0 0,0 3 0 15,-2-1 0-15,2 0 0 0,0 2 0 0,-5-4 0 16,3 2-176-16,0 2 176 0,-2 0-368 0,2 0 48 16,-1 0 16-16,-1-2 0 15,2 2-144-15,-2 0-48 16,4 0 0-16,-5 0 0 0,1-2-464 0,0 2-112 0,2 0-16 0,-3-3 0 15,1 1-1264-15,4 0-256 0</inkml:trace>
  <inkml:trace contextRef="#ctx0" brushRef="#br0" timeOffset="17147.45">32955 8763 17503 0,'5'-11'768'0,"-3"1"176"0,2 5-752 0,-4-3-192 0,4 2 0 0,-4 1 0 15,2-3 3136-15,2-3 576 16,1-10 128-16,3-1 32 0,3-8-864 0,-5 3-160 0,3 7-32 0,0 1-16 16,1 8-1856-16,-1 3-368 0,1 3-80 0,-10 5-16 15,0 0-192-15,0 0-32 0,0 0-16 0,0 0 0 0,82 33-240 16,-82-33 0-16,0 0 0 0,0 0 0 0,72 44 0 0,-72-44 0 15,0 0 0-15,0 0 0 0,0 0 0 0,0 0-160 16,77 37 160-16,-77-37-128 0,0 0 128 0,0 0 0 16,0 0 0-16,0 0-128 0,0 0 128 0,0 0 0 15,0 0 0-15,0 0 0 0,0 0 0 0,0 0-160 0,0 0 160 0,0 0 0 32,0 0-336-32,0 0 32 0,0 0 16 0,0 0 0 15,19 62 48-15,-25-52 16 0,0 1 0 0,2 0 0 16,-1 2 224-16,1 2 0 0,-2 0-160 0,-1 2 160 15,1 4 0-15,1 3 0 0,-1 8 0 0,2-4 0 0,-1 1 208 0,-5 10-32 16,6 6-16-16,-5 10 0 0,3 3-160 0,-3 4 192 16,0 6-192-16,-1 1 192 0,-3 1-192 0,4-5 192 15,1-2-192-15,-1-3 192 0,-1-8-192 0,3-9 0 16,1-9 0-16,2 0 0 0,3-4 0 0,-5 2 0 16,6-32 0-16,0 64 0 15,0-64-480-15,0 47 32 0,0-47 0 0,0 0 0 16,0 0-960-16,0 0-176 0,0 0-32 0,0 0-15008 15</inkml:trace>
  <inkml:trace contextRef="#ctx0" brushRef="#br0" timeOffset="17467.64">33351 9282 25791 0,'-1'1'2304'0,"1"5"-1856"0,-4-4-448 0,4 2 0 0,0-2 2896 0,0 5 496 0,-4 3 80 0,2 3 32 0,2 9-1552 0,0-22-304 0,2 55-64 0,-2-55-16 0,0 0-800 0,19 73-144 0,-19-73-48 0,0 0 0 0,0 0-304 0,0 0-64 0,60 53-16 0,-60-53 0 0,0 0-192 0,0 0 0 0,58-15-144 0,-47 5 144 0,4-5-256 0,2 2 64 0,-2-6 0 0,-3-1 0 0,5 1-64 0,-8-4 0 0,2 3 0 0,-1-3 0 0,-1 2 32 0,-5 3 0 0,1-1 0 0,-5-2 0 0,0 8 96 0,-5-6 128 0,1 4-208 0,-2 2 80 0,-3 2 128 0,-6 1-208 0,2 3 80 0,-2 5 128 0,0-4-304 0,-4 6 64 0,2 6 16 0,0-2 0 15,-2 7-256-15,1 2-48 0,-1 2-16 0,4 4-17808 32</inkml:trace>
  <inkml:trace contextRef="#ctx1" brushRef="#br0">29167 16084 0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6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E541-0FA0-7325-FAE6-FF6014CFC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084" b="81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Relationship Id="rId5" Type="http://schemas.openxmlformats.org/officeDocument/2006/relationships/image" Target="../media/image19.png"/><Relationship Id="rId4" Type="http://schemas.openxmlformats.org/officeDocument/2006/relationships/customXml" Target="../ink/ink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customXml" Target="../ink/ink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5554666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Paul Cao, Credit: Keith Muller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55358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2.00 Draft 1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87429" y="509280"/>
            <a:ext cx="10307725" cy="616408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Pointers are </a:t>
            </a:r>
            <a:r>
              <a:rPr lang="en-US" sz="2200" b="1" u="sng" dirty="0">
                <a:solidFill>
                  <a:schemeClr val="accent5"/>
                </a:solidFill>
                <a:cs typeface="Courier New" panose="02070309020205020404" pitchFamily="49" charset="0"/>
              </a:rPr>
              <a:t>typed</a:t>
            </a:r>
            <a:r>
              <a:rPr lang="en-US" sz="2200" dirty="0">
                <a:cs typeface="Courier New" panose="02070309020205020404" pitchFamily="49" charset="0"/>
              </a:rPr>
              <a:t>! Why?</a:t>
            </a:r>
          </a:p>
          <a:p>
            <a:pPr lvl="1"/>
            <a:r>
              <a:rPr lang="en-US" sz="2200" dirty="0"/>
              <a:t>The compiler needs the </a:t>
            </a:r>
            <a:r>
              <a:rPr lang="en-US" sz="2200" dirty="0">
                <a:solidFill>
                  <a:srgbClr val="0070C0"/>
                </a:solidFill>
              </a:rPr>
              <a:t>size 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 err="1">
                <a:solidFill>
                  <a:srgbClr val="2C895B"/>
                </a:solidFill>
              </a:rPr>
              <a:t>sizeof</a:t>
            </a:r>
            <a:r>
              <a:rPr lang="en-US" sz="2200" dirty="0">
                <a:solidFill>
                  <a:srgbClr val="2C895B"/>
                </a:solidFill>
              </a:rPr>
              <a:t>()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of the data </a:t>
            </a:r>
            <a:r>
              <a:rPr lang="en-US" sz="2200" b="1" dirty="0">
                <a:solidFill>
                  <a:srgbClr val="0070C0"/>
                </a:solidFill>
              </a:rPr>
              <a:t>you are pointing at </a:t>
            </a:r>
            <a:r>
              <a:rPr lang="en-US" sz="2200" dirty="0"/>
              <a:t>(number of bytes to access)</a:t>
            </a:r>
          </a:p>
          <a:p>
            <a:r>
              <a:rPr lang="en-US" sz="2200" dirty="0"/>
              <a:t>A pointer definition: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  <a:p>
            <a:r>
              <a:rPr lang="en-US" sz="2200" dirty="0"/>
              <a:t>Is the same as writing the following definition and assignment statements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is defined (not initialized) */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 */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5"/>
                </a:solidFill>
              </a:rPr>
              <a:t>is part of the definition of p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not part of the variable name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tx2"/>
                </a:solidFill>
              </a:rPr>
              <a:t>name of the variable </a:t>
            </a:r>
            <a:r>
              <a:rPr lang="en-US" sz="2200" dirty="0">
                <a:solidFill>
                  <a:schemeClr val="tx1"/>
                </a:solidFill>
              </a:rPr>
              <a:t>is </a:t>
            </a:r>
            <a:r>
              <a:rPr lang="en-US" sz="2200" dirty="0">
                <a:solidFill>
                  <a:srgbClr val="F3753F"/>
                </a:solidFill>
              </a:rPr>
              <a:t>simply p</a:t>
            </a:r>
            <a:r>
              <a:rPr lang="en-US" sz="2200" dirty="0"/>
              <a:t>, not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rgbClr val="0070C0"/>
                </a:solidFill>
              </a:rPr>
              <a:t>p</a:t>
            </a:r>
          </a:p>
          <a:p>
            <a:r>
              <a:rPr lang="en-US" sz="2200" dirty="0"/>
              <a:t>C mostly ignores whitespace, so these three definitions are equivalent 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69CD6B7-594B-2515-F486-E63657F82106}"/>
              </a:ext>
            </a:extLst>
          </p:cNvPr>
          <p:cNvSpPr/>
          <p:nvPr/>
        </p:nvSpPr>
        <p:spPr bwMode="auto">
          <a:xfrm>
            <a:off x="3157766" y="5517034"/>
            <a:ext cx="5002663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A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B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C */</a:t>
            </a:r>
          </a:p>
        </p:txBody>
      </p:sp>
    </p:spTree>
    <p:extLst>
      <p:ext uri="{BB962C8B-B14F-4D97-AF65-F5344CB8AC3E}">
        <p14:creationId xmlns:p14="http://schemas.microsoft.com/office/powerpoint/2010/main" val="12979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13011" y="621040"/>
            <a:ext cx="7793697" cy="59411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As with any variable, its value can be changed</a:t>
            </a:r>
          </a:p>
          <a:p>
            <a:pPr marL="679450" lvl="2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j */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</a:t>
            </a:r>
            <a:r>
              <a:rPr lang="en-US" sz="2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DE8F3D-454F-1145-9E6E-9F93305EC3B6}"/>
              </a:ext>
            </a:extLst>
          </p:cNvPr>
          <p:cNvGrpSpPr/>
          <p:nvPr/>
        </p:nvGrpSpPr>
        <p:grpSpPr>
          <a:xfrm>
            <a:off x="5437154" y="1550446"/>
            <a:ext cx="1710968" cy="1800705"/>
            <a:chOff x="7209786" y="4651331"/>
            <a:chExt cx="1710968" cy="18007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366298-FAA6-AD45-84E5-EB3DB864A1E5}"/>
                </a:ext>
              </a:extLst>
            </p:cNvPr>
            <p:cNvSpPr txBox="1"/>
            <p:nvPr/>
          </p:nvSpPr>
          <p:spPr>
            <a:xfrm>
              <a:off x="7522692" y="5325706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1F8CDD-B7AD-9F4F-8872-A3FDBC372AB8}"/>
                </a:ext>
              </a:extLst>
            </p:cNvPr>
            <p:cNvSpPr txBox="1"/>
            <p:nvPr/>
          </p:nvSpPr>
          <p:spPr>
            <a:xfrm>
              <a:off x="7209786" y="5302109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D92413-63CD-5646-9026-6B3DFC35F809}"/>
                </a:ext>
              </a:extLst>
            </p:cNvPr>
            <p:cNvSpPr txBox="1"/>
            <p:nvPr/>
          </p:nvSpPr>
          <p:spPr>
            <a:xfrm>
              <a:off x="7506316" y="5990371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FE1C23-B83A-8D4A-B136-7769DEEC5699}"/>
                </a:ext>
              </a:extLst>
            </p:cNvPr>
            <p:cNvSpPr txBox="1"/>
            <p:nvPr/>
          </p:nvSpPr>
          <p:spPr>
            <a:xfrm>
              <a:off x="7209786" y="594659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0" name="U-Turn Arrow 9">
              <a:extLst>
                <a:ext uri="{FF2B5EF4-FFF2-40B4-BE49-F238E27FC236}">
                  <a16:creationId xmlns:a16="http://schemas.microsoft.com/office/drawing/2014/main" id="{BAEA332E-0D3A-7F4F-A090-18ABED9ADE21}"/>
                </a:ext>
              </a:extLst>
            </p:cNvPr>
            <p:cNvSpPr/>
            <p:nvPr/>
          </p:nvSpPr>
          <p:spPr>
            <a:xfrm rot="5400000" flipH="1">
              <a:off x="8131938" y="5448144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32D666-40F3-1347-BADD-13DDB9834308}"/>
                </a:ext>
              </a:extLst>
            </p:cNvPr>
            <p:cNvSpPr txBox="1"/>
            <p:nvPr/>
          </p:nvSpPr>
          <p:spPr>
            <a:xfrm>
              <a:off x="7522692" y="467492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CBEC54-C339-C74B-94B2-863B5214E082}"/>
                </a:ext>
              </a:extLst>
            </p:cNvPr>
            <p:cNvSpPr txBox="1"/>
            <p:nvPr/>
          </p:nvSpPr>
          <p:spPr>
            <a:xfrm>
              <a:off x="7209786" y="4651331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0C97FB-2AD0-1C40-BDF4-737D5FA30C09}"/>
              </a:ext>
            </a:extLst>
          </p:cNvPr>
          <p:cNvGrpSpPr/>
          <p:nvPr/>
        </p:nvGrpSpPr>
        <p:grpSpPr>
          <a:xfrm>
            <a:off x="4602047" y="3994869"/>
            <a:ext cx="2382589" cy="1800705"/>
            <a:chOff x="9095772" y="4606448"/>
            <a:chExt cx="2382589" cy="18007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8606EF-1500-4C46-B0CC-FD3B9B40B538}"/>
                </a:ext>
              </a:extLst>
            </p:cNvPr>
            <p:cNvSpPr txBox="1"/>
            <p:nvPr/>
          </p:nvSpPr>
          <p:spPr>
            <a:xfrm>
              <a:off x="10080299" y="5280823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6E25F7-F23D-E442-8BF4-FF392EB0AE06}"/>
                </a:ext>
              </a:extLst>
            </p:cNvPr>
            <p:cNvSpPr txBox="1"/>
            <p:nvPr/>
          </p:nvSpPr>
          <p:spPr>
            <a:xfrm>
              <a:off x="9767393" y="5257226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BB872C-C29A-D747-9443-46FEE0DA17ED}"/>
                </a:ext>
              </a:extLst>
            </p:cNvPr>
            <p:cNvSpPr txBox="1"/>
            <p:nvPr/>
          </p:nvSpPr>
          <p:spPr>
            <a:xfrm>
              <a:off x="10063923" y="594548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14BFC2-3901-EB4F-A01B-31D5C9AF551D}"/>
                </a:ext>
              </a:extLst>
            </p:cNvPr>
            <p:cNvSpPr txBox="1"/>
            <p:nvPr/>
          </p:nvSpPr>
          <p:spPr>
            <a:xfrm>
              <a:off x="9767393" y="590171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7" name="U-Turn Arrow 16">
              <a:extLst>
                <a:ext uri="{FF2B5EF4-FFF2-40B4-BE49-F238E27FC236}">
                  <a16:creationId xmlns:a16="http://schemas.microsoft.com/office/drawing/2014/main" id="{5F37CB1E-362A-F74F-929A-4BF543DD7B84}"/>
                </a:ext>
              </a:extLst>
            </p:cNvPr>
            <p:cNvSpPr/>
            <p:nvPr/>
          </p:nvSpPr>
          <p:spPr>
            <a:xfrm rot="5400000" flipH="1">
              <a:off x="10400940" y="5114657"/>
              <a:ext cx="1408205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07C803-0BDA-174E-A9E0-C5226D64D626}"/>
                </a:ext>
              </a:extLst>
            </p:cNvPr>
            <p:cNvSpPr txBox="1"/>
            <p:nvPr/>
          </p:nvSpPr>
          <p:spPr>
            <a:xfrm>
              <a:off x="10080299" y="4630045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BC46C3-FE9B-8E4D-A99C-DDEF2F25D096}"/>
                </a:ext>
              </a:extLst>
            </p:cNvPr>
            <p:cNvSpPr txBox="1"/>
            <p:nvPr/>
          </p:nvSpPr>
          <p:spPr>
            <a:xfrm>
              <a:off x="9767393" y="4606448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9CD25161-45CA-224E-8DA3-3434F59B89E8}"/>
                </a:ext>
              </a:extLst>
            </p:cNvPr>
            <p:cNvSpPr/>
            <p:nvPr/>
          </p:nvSpPr>
          <p:spPr>
            <a:xfrm>
              <a:off x="9095772" y="5136593"/>
              <a:ext cx="446049" cy="461665"/>
            </a:xfrm>
            <a:prstGeom prst="right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2435075-4581-692D-79D6-4F9D251D33DB}"/>
                  </a:ext>
                </a:extLst>
              </p14:cNvPr>
              <p14:cNvContentPartPr/>
              <p14:nvPr/>
            </p14:nvContentPartPr>
            <p14:xfrm>
              <a:off x="7797960" y="248364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2435075-4581-692D-79D6-4F9D251D33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8600" y="24742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9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3625" y="1242338"/>
            <a:ext cx="11304749" cy="4183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Pointer variables all use the </a:t>
            </a:r>
            <a:r>
              <a:rPr lang="en-US" sz="2400" b="1" dirty="0">
                <a:solidFill>
                  <a:schemeClr val="accent1"/>
                </a:solidFill>
              </a:rPr>
              <a:t>same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amount of memory </a:t>
            </a:r>
            <a:r>
              <a:rPr lang="en-US" sz="2400" dirty="0"/>
              <a:t>no matter what they point at</a:t>
            </a:r>
          </a:p>
          <a:p>
            <a:endParaRPr lang="en-US" sz="2400" dirty="0"/>
          </a:p>
          <a:p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Above prints on a 32-raspberry pi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797559" y="2526288"/>
            <a:ext cx="10596880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C0027A-722B-134F-B8AA-2C49394F9F11}"/>
              </a:ext>
            </a:extLst>
          </p:cNvPr>
          <p:cNvSpPr/>
          <p:nvPr/>
        </p:nvSpPr>
        <p:spPr bwMode="auto">
          <a:xfrm>
            <a:off x="5490567" y="4630090"/>
            <a:ext cx="3234372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6880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9237" y="1002335"/>
            <a:ext cx="10153816" cy="497643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i="1" dirty="0">
                <a:solidFill>
                  <a:schemeClr val="accent1"/>
                </a:solidFill>
              </a:rPr>
              <a:t>indirection operator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) or the </a:t>
            </a:r>
            <a:r>
              <a:rPr lang="en-US" sz="2400" i="1" dirty="0">
                <a:solidFill>
                  <a:srgbClr val="0070C0"/>
                </a:solidFill>
              </a:rPr>
              <a:t>dereference operator to a variable </a:t>
            </a:r>
            <a:r>
              <a:rPr lang="en-US" sz="2400" dirty="0"/>
              <a:t>is the </a:t>
            </a:r>
            <a:r>
              <a:rPr lang="en-US" sz="2400" b="1" dirty="0"/>
              <a:t>inverse </a:t>
            </a:r>
            <a:r>
              <a:rPr lang="en-US" sz="2400" dirty="0"/>
              <a:t>of the </a:t>
            </a:r>
            <a:r>
              <a:rPr lang="en-US" sz="2400" i="1" dirty="0">
                <a:solidFill>
                  <a:schemeClr val="accent5"/>
                </a:solidFill>
              </a:rPr>
              <a:t>address operator </a:t>
            </a:r>
            <a:r>
              <a:rPr lang="en-US" sz="2400" dirty="0">
                <a:solidFill>
                  <a:schemeClr val="accent5"/>
                </a:solidFill>
              </a:rPr>
              <a:t>(&amp;)</a:t>
            </a:r>
          </a:p>
          <a:p>
            <a:r>
              <a:rPr lang="en-US" sz="2400" b="1" dirty="0"/>
              <a:t>address operator (</a:t>
            </a:r>
            <a:r>
              <a:rPr lang="en-US" sz="2400" b="1" dirty="0">
                <a:solidFill>
                  <a:srgbClr val="2C895B"/>
                </a:solidFill>
              </a:rPr>
              <a:t>&amp;</a:t>
            </a:r>
            <a:r>
              <a:rPr lang="en-US" sz="2400" b="1" dirty="0"/>
              <a:t>) </a:t>
            </a:r>
            <a:r>
              <a:rPr lang="en-US" sz="2400" dirty="0"/>
              <a:t>can be thought of as:</a:t>
            </a:r>
          </a:p>
          <a:p>
            <a:pPr marL="0" indent="0">
              <a:buNone/>
            </a:pPr>
            <a:r>
              <a:rPr lang="en-US" sz="2400" dirty="0"/>
              <a:t>		 </a:t>
            </a:r>
            <a:r>
              <a:rPr lang="en-US" sz="2400" i="1" dirty="0">
                <a:solidFill>
                  <a:schemeClr val="accent1"/>
                </a:solidFill>
              </a:rPr>
              <a:t>“get the address of this box”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indirection operator 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/>
              <a:t>) </a:t>
            </a:r>
            <a:r>
              <a:rPr lang="en-US" sz="2400" dirty="0"/>
              <a:t>can be thought of as: </a:t>
            </a:r>
          </a:p>
          <a:p>
            <a:pPr marL="0" indent="0">
              <a:buNone/>
            </a:pPr>
            <a:r>
              <a:rPr lang="en-US" sz="2400" i="1" dirty="0"/>
              <a:t>		“</a:t>
            </a:r>
            <a:r>
              <a:rPr lang="en-US" sz="2400" i="1" dirty="0">
                <a:solidFill>
                  <a:schemeClr val="accent1"/>
                </a:solidFill>
              </a:rPr>
              <a:t>follow the arrow to the next box and get its contents” </a:t>
            </a:r>
            <a:endParaRPr lang="en-US" sz="2200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0000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DC0DBC-5B3E-CD44-B8EB-02301496B6A2}"/>
              </a:ext>
            </a:extLst>
          </p:cNvPr>
          <p:cNvGrpSpPr/>
          <p:nvPr/>
        </p:nvGrpSpPr>
        <p:grpSpPr>
          <a:xfrm>
            <a:off x="3747020" y="3143193"/>
            <a:ext cx="2552544" cy="1134006"/>
            <a:chOff x="205821" y="4771317"/>
            <a:chExt cx="2552544" cy="11340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C64266-3D3B-7946-9D9E-EF8CFD0BBC23}"/>
                </a:ext>
              </a:extLst>
            </p:cNvPr>
            <p:cNvSpPr txBox="1"/>
            <p:nvPr/>
          </p:nvSpPr>
          <p:spPr>
            <a:xfrm>
              <a:off x="1360303" y="477131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9D09B4-C6E4-5C44-8504-FCC9916B90E1}"/>
                </a:ext>
              </a:extLst>
            </p:cNvPr>
            <p:cNvSpPr txBox="1"/>
            <p:nvPr/>
          </p:nvSpPr>
          <p:spPr>
            <a:xfrm>
              <a:off x="205821" y="4799001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i or (</a:t>
              </a:r>
              <a:r>
                <a:rPr lang="en-US" sz="2400" dirty="0">
                  <a:solidFill>
                    <a:srgbClr val="FF0000"/>
                  </a:solidFill>
                </a:rPr>
                <a:t>*</a:t>
              </a:r>
              <a:r>
                <a:rPr lang="en-US" sz="2400" dirty="0">
                  <a:solidFill>
                    <a:schemeClr val="tx2"/>
                  </a:solidFill>
                </a:rPr>
                <a:t>p)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B8BC04-E9DB-484D-AE67-C47ED55AC578}"/>
                </a:ext>
              </a:extLst>
            </p:cNvPr>
            <p:cNvSpPr txBox="1"/>
            <p:nvPr/>
          </p:nvSpPr>
          <p:spPr>
            <a:xfrm>
              <a:off x="1343927" y="543598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D36422-1D00-DB46-ADE8-C38B8CA5098C}"/>
                </a:ext>
              </a:extLst>
            </p:cNvPr>
            <p:cNvSpPr txBox="1"/>
            <p:nvPr/>
          </p:nvSpPr>
          <p:spPr>
            <a:xfrm>
              <a:off x="321238" y="5443658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 = </a:t>
              </a:r>
              <a:r>
                <a:rPr lang="en-US" sz="2400" dirty="0">
                  <a:solidFill>
                    <a:srgbClr val="FF0000"/>
                  </a:solidFill>
                </a:rPr>
                <a:t>&amp;</a:t>
              </a:r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78D1C25D-66AB-8F4D-BE77-27F65B8C14D0}"/>
                </a:ext>
              </a:extLst>
            </p:cNvPr>
            <p:cNvSpPr/>
            <p:nvPr/>
          </p:nvSpPr>
          <p:spPr>
            <a:xfrm rot="5400000" flipH="1">
              <a:off x="1969549" y="489375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842BDA-E946-BCA3-0457-B5EA4ED08F1B}"/>
                  </a:ext>
                </a:extLst>
              </p14:cNvPr>
              <p14:cNvContentPartPr/>
              <p14:nvPr/>
            </p14:nvContentPartPr>
            <p14:xfrm>
              <a:off x="10067400" y="9360"/>
              <a:ext cx="2106720" cy="211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842BDA-E946-BCA3-0457-B5EA4ED08F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8040" y="0"/>
                <a:ext cx="2125440" cy="21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44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39867" y="1204559"/>
            <a:ext cx="8039403" cy="419391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3560974" y="2061144"/>
            <a:ext cx="45349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j =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4705500" y="4468474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FE6273-4BAC-A16F-553A-F76ABBFA77EE}"/>
                  </a:ext>
                </a:extLst>
              </p14:cNvPr>
              <p14:cNvContentPartPr/>
              <p14:nvPr/>
            </p14:nvContentPartPr>
            <p14:xfrm>
              <a:off x="10132560" y="1600560"/>
              <a:ext cx="1979280" cy="419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FE6273-4BAC-A16F-553A-F76ABBFA77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23200" y="1591200"/>
                <a:ext cx="1998000" cy="42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7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085" y="1127659"/>
            <a:ext cx="10723857" cy="492745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Rside</a:t>
            </a:r>
            <a:r>
              <a:rPr lang="en-US" sz="2400" dirty="0">
                <a:cs typeface="Courier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read</a:t>
            </a:r>
            <a:r>
              <a:rPr lang="en-US" sz="2400" dirty="0">
                <a:solidFill>
                  <a:srgbClr val="2C895B"/>
                </a:solidFill>
              </a:rPr>
              <a:t> and return </a:t>
            </a:r>
            <a:r>
              <a:rPr lang="en-US" sz="2400" dirty="0">
                <a:solidFill>
                  <a:schemeClr val="accent5"/>
                </a:solidFill>
              </a:rPr>
              <a:t>the contents at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two reads of memory on the </a:t>
            </a:r>
            <a:r>
              <a:rPr lang="en-US" sz="2400" dirty="0" err="1">
                <a:solidFill>
                  <a:srgbClr val="FF0000"/>
                </a:solidFill>
              </a:rPr>
              <a:t>Rside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870878" y="3652229"/>
            <a:ext cx="10282839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of memory pointed at by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84BF-8084-AB46-BAAD-9D0172D562E4}"/>
              </a:ext>
            </a:extLst>
          </p:cNvPr>
          <p:cNvGrpSpPr/>
          <p:nvPr/>
        </p:nvGrpSpPr>
        <p:grpSpPr>
          <a:xfrm>
            <a:off x="3246037" y="3917226"/>
            <a:ext cx="3618958" cy="1723007"/>
            <a:chOff x="2990416" y="1545604"/>
            <a:chExt cx="3618958" cy="1723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7A701-3B06-204E-85EA-5FDA28F1E990}"/>
                </a:ext>
              </a:extLst>
            </p:cNvPr>
            <p:cNvSpPr txBox="1"/>
            <p:nvPr/>
          </p:nvSpPr>
          <p:spPr>
            <a:xfrm>
              <a:off x="3980234" y="2388702"/>
              <a:ext cx="99568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E8B5-ABAF-414E-BFBB-4E37A5122DDB}"/>
                </a:ext>
              </a:extLst>
            </p:cNvPr>
            <p:cNvSpPr txBox="1"/>
            <p:nvPr/>
          </p:nvSpPr>
          <p:spPr>
            <a:xfrm>
              <a:off x="2990416" y="240658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Rside</a:t>
              </a:r>
              <a:r>
                <a:rPr lang="en-US" sz="2000" dirty="0">
                  <a:solidFill>
                    <a:schemeClr val="tx2"/>
                  </a:solidFill>
                </a:rPr>
                <a:t>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93BEE-9274-5A4D-B1C0-13E32D7EDF80}"/>
                </a:ext>
              </a:extLst>
            </p:cNvPr>
            <p:cNvSpPr txBox="1"/>
            <p:nvPr/>
          </p:nvSpPr>
          <p:spPr>
            <a:xfrm>
              <a:off x="5613694" y="2354238"/>
              <a:ext cx="99568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0x0c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F659B5-ADE6-624E-A331-A1B876C427A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37476" y="2559631"/>
              <a:ext cx="1076218" cy="1005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217DC-A905-5449-A634-F7FA341F46CF}"/>
                </a:ext>
              </a:extLst>
            </p:cNvPr>
            <p:cNvSpPr txBox="1"/>
            <p:nvPr/>
          </p:nvSpPr>
          <p:spPr>
            <a:xfrm>
              <a:off x="3651486" y="286850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B13E5-DBC0-7444-920A-AB1076D39EF7}"/>
                </a:ext>
              </a:extLst>
            </p:cNvPr>
            <p:cNvSpPr txBox="1"/>
            <p:nvPr/>
          </p:nvSpPr>
          <p:spPr>
            <a:xfrm>
              <a:off x="3980234" y="2855283"/>
              <a:ext cx="9956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0x0c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16FBC2A-3BFB-9643-97C8-DAF1F6325C7B}"/>
                </a:ext>
              </a:extLst>
            </p:cNvPr>
            <p:cNvSpPr/>
            <p:nvPr/>
          </p:nvSpPr>
          <p:spPr>
            <a:xfrm flipH="1" flipV="1">
              <a:off x="3603563" y="1545604"/>
              <a:ext cx="2670813" cy="152221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61B9F-F176-B042-AE37-8D6E320B65E0}"/>
                </a:ext>
              </a:extLst>
            </p:cNvPr>
            <p:cNvSpPr txBox="1"/>
            <p:nvPr/>
          </p:nvSpPr>
          <p:spPr>
            <a:xfrm>
              <a:off x="5573933" y="284683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copy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CEB43-4872-3C4F-AC01-D5FB933139F4}"/>
                </a:ext>
              </a:extLst>
            </p:cNvPr>
            <p:cNvSpPr txBox="1"/>
            <p:nvPr/>
          </p:nvSpPr>
          <p:spPr>
            <a:xfrm>
              <a:off x="3512116" y="2027076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F6CB1-3C88-9F4A-A512-225E48AB0CBC}"/>
                </a:ext>
              </a:extLst>
            </p:cNvPr>
            <p:cNvSpPr txBox="1"/>
            <p:nvPr/>
          </p:nvSpPr>
          <p:spPr>
            <a:xfrm>
              <a:off x="5787006" y="2008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1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178" y="981157"/>
            <a:ext cx="11277600" cy="48956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Lside</a:t>
            </a:r>
            <a:r>
              <a:rPr lang="en-US" sz="2400" dirty="0">
                <a:cs typeface="Courier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"/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write</a:t>
            </a:r>
            <a:r>
              <a:rPr lang="en-US" sz="2400" dirty="0">
                <a:solidFill>
                  <a:srgbClr val="2C895B"/>
                </a:solidFill>
              </a:rPr>
              <a:t> the evaluation of the </a:t>
            </a:r>
            <a:r>
              <a:rPr lang="en-US" sz="2400" dirty="0" err="1">
                <a:solidFill>
                  <a:srgbClr val="2C895B"/>
                </a:solidFill>
              </a:rPr>
              <a:t>Rside</a:t>
            </a:r>
            <a:r>
              <a:rPr lang="en-US" sz="2400" dirty="0">
                <a:solidFill>
                  <a:srgbClr val="2C895B"/>
                </a:solidFill>
              </a:rPr>
              <a:t> expression </a:t>
            </a:r>
            <a:r>
              <a:rPr lang="en-US" sz="2400" dirty="0">
                <a:solidFill>
                  <a:schemeClr val="accent5"/>
                </a:solidFill>
              </a:rPr>
              <a:t>to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one read of memory and one write of memory on the </a:t>
            </a:r>
            <a:r>
              <a:rPr lang="en-US" sz="2400" dirty="0" err="1">
                <a:solidFill>
                  <a:srgbClr val="FF0000"/>
                </a:solidFill>
              </a:rPr>
              <a:t>Lside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6427D2-9A44-8547-A66F-7FB644638F6A}"/>
              </a:ext>
            </a:extLst>
          </p:cNvPr>
          <p:cNvSpPr/>
          <p:nvPr/>
        </p:nvSpPr>
        <p:spPr bwMode="auto">
          <a:xfrm>
            <a:off x="1369977" y="3334840"/>
            <a:ext cx="10327443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of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pointed at by 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CA3ED-9EEC-0148-8110-EA0CE49BB46B}"/>
              </a:ext>
            </a:extLst>
          </p:cNvPr>
          <p:cNvGrpSpPr/>
          <p:nvPr/>
        </p:nvGrpSpPr>
        <p:grpSpPr>
          <a:xfrm>
            <a:off x="3275399" y="4113674"/>
            <a:ext cx="3876376" cy="2126279"/>
            <a:chOff x="2606535" y="5213635"/>
            <a:chExt cx="3876376" cy="2126279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6B781A-DE87-A542-B843-8CF61097271E}"/>
                </a:ext>
              </a:extLst>
            </p:cNvPr>
            <p:cNvSpPr/>
            <p:nvPr/>
          </p:nvSpPr>
          <p:spPr>
            <a:xfrm rot="13018334" flipH="1" flipV="1">
              <a:off x="3972298" y="5682193"/>
              <a:ext cx="2510613" cy="165772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5FB65-306F-F54B-AA57-B07111F270DD}"/>
                </a:ext>
              </a:extLst>
            </p:cNvPr>
            <p:cNvGrpSpPr/>
            <p:nvPr/>
          </p:nvGrpSpPr>
          <p:grpSpPr>
            <a:xfrm>
              <a:off x="2606535" y="5213635"/>
              <a:ext cx="3693879" cy="1465107"/>
              <a:chOff x="2606535" y="5213635"/>
              <a:chExt cx="3693879" cy="14651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BF76E3-54DC-FC4A-B585-DD6DAFEC0BDD}"/>
                  </a:ext>
                </a:extLst>
              </p:cNvPr>
              <p:cNvSpPr txBox="1"/>
              <p:nvPr/>
            </p:nvSpPr>
            <p:spPr>
              <a:xfrm>
                <a:off x="3741970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31C5BE-8468-6241-B025-27C49E956C2B}"/>
                  </a:ext>
                </a:extLst>
              </p:cNvPr>
              <p:cNvSpPr txBox="1"/>
              <p:nvPr/>
            </p:nvSpPr>
            <p:spPr>
              <a:xfrm>
                <a:off x="2963499" y="5270518"/>
                <a:ext cx="7024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tx2"/>
                    </a:solidFill>
                  </a:rPr>
                  <a:t>int 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E5AB6C-CF4F-1A4B-85AE-B05031AFE796}"/>
                  </a:ext>
                </a:extLst>
              </p:cNvPr>
              <p:cNvSpPr txBox="1"/>
              <p:nvPr/>
            </p:nvSpPr>
            <p:spPr>
              <a:xfrm>
                <a:off x="5304734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EB8A2AE-F5C5-A04C-B7AF-90F0A20A7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046" y="5972197"/>
                <a:ext cx="1095896" cy="837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63ABD8-3C50-3841-B1CE-8441C215B0BC}"/>
                  </a:ext>
                </a:extLst>
              </p:cNvPr>
              <p:cNvSpPr txBox="1"/>
              <p:nvPr/>
            </p:nvSpPr>
            <p:spPr>
              <a:xfrm>
                <a:off x="2606535" y="5784024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chemeClr val="tx2"/>
                    </a:solidFill>
                  </a:rPr>
                  <a:t>Lside</a:t>
                </a:r>
                <a:r>
                  <a:rPr lang="en-US" sz="2200" dirty="0">
                    <a:solidFill>
                      <a:schemeClr val="tx2"/>
                    </a:solidFill>
                  </a:rPr>
                  <a:t> z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A2921-FDDA-254A-B148-F5C0E552F567}"/>
                  </a:ext>
                </a:extLst>
              </p:cNvPr>
              <p:cNvSpPr txBox="1"/>
              <p:nvPr/>
            </p:nvSpPr>
            <p:spPr>
              <a:xfrm>
                <a:off x="3726206" y="5287354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7F9240-235C-5F42-BE66-AD674309289B}"/>
                  </a:ext>
                </a:extLst>
              </p:cNvPr>
              <p:cNvSpPr txBox="1"/>
              <p:nvPr/>
            </p:nvSpPr>
            <p:spPr>
              <a:xfrm>
                <a:off x="5039882" y="5213635"/>
                <a:ext cx="7809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97781-8E25-0649-B0C7-269E319FBE18}"/>
                  </a:ext>
                </a:extLst>
              </p:cNvPr>
              <p:cNvSpPr txBox="1"/>
              <p:nvPr/>
            </p:nvSpPr>
            <p:spPr>
              <a:xfrm>
                <a:off x="5423766" y="618627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2F02F-CCE1-1243-AD1A-ED73CF829454}"/>
                  </a:ext>
                </a:extLst>
              </p:cNvPr>
              <p:cNvSpPr txBox="1"/>
              <p:nvPr/>
            </p:nvSpPr>
            <p:spPr>
              <a:xfrm>
                <a:off x="3314717" y="6278632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64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778937" cy="389281"/>
          </a:xfrm>
        </p:spPr>
        <p:txBody>
          <a:bodyPr/>
          <a:lstStyle/>
          <a:p>
            <a:r>
              <a:rPr lang="en-US" dirty="0"/>
              <a:t>Each use of a * operator results in one additional read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6531" y="883374"/>
            <a:ext cx="11778938" cy="51374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790071" y="2714086"/>
            <a:ext cx="35408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one read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6546C1-D604-C348-908A-D9BB2DFF0A06}"/>
              </a:ext>
            </a:extLst>
          </p:cNvPr>
          <p:cNvSpPr txBox="1"/>
          <p:nvPr/>
        </p:nvSpPr>
        <p:spPr>
          <a:xfrm>
            <a:off x="7562921" y="2537916"/>
            <a:ext cx="380380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*x;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two reads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790071" y="3791076"/>
            <a:ext cx="2640088" cy="1413296"/>
            <a:chOff x="4708576" y="1363428"/>
            <a:chExt cx="2640088" cy="14132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5513409" y="1511156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5200503" y="14875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5487699" y="2238637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5157858" y="22210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6498829" y="1363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4708576" y="1665976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6473044" y="240739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B3E5A0-3C01-AB4B-B346-2BCA483E12EC}"/>
              </a:ext>
            </a:extLst>
          </p:cNvPr>
          <p:cNvGrpSpPr/>
          <p:nvPr/>
        </p:nvGrpSpPr>
        <p:grpSpPr>
          <a:xfrm>
            <a:off x="7595104" y="3412068"/>
            <a:ext cx="3771620" cy="2508434"/>
            <a:chOff x="190430" y="3554349"/>
            <a:chExt cx="3771620" cy="25084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E8BFE0-8967-8D4A-9A8F-DE477B6DE645}"/>
                </a:ext>
              </a:extLst>
            </p:cNvPr>
            <p:cNvSpPr txBox="1"/>
            <p:nvPr/>
          </p:nvSpPr>
          <p:spPr>
            <a:xfrm>
              <a:off x="584816" y="458357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BE6749-17B1-C349-93B5-19E579F243F4}"/>
                </a:ext>
              </a:extLst>
            </p:cNvPr>
            <p:cNvSpPr txBox="1"/>
            <p:nvPr/>
          </p:nvSpPr>
          <p:spPr>
            <a:xfrm>
              <a:off x="256068" y="46003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AD75D6-4EBA-E94F-980B-1075268A5711}"/>
                </a:ext>
              </a:extLst>
            </p:cNvPr>
            <p:cNvSpPr txBox="1"/>
            <p:nvPr/>
          </p:nvSpPr>
          <p:spPr>
            <a:xfrm>
              <a:off x="2673782" y="4569547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84C3FEC-E1C3-0E4F-A2EB-F83636DFBD5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1082656" y="4784991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BBF78-6DF5-984C-A560-7E0E380A8759}"/>
                </a:ext>
              </a:extLst>
            </p:cNvPr>
            <p:cNvSpPr txBox="1"/>
            <p:nvPr/>
          </p:nvSpPr>
          <p:spPr>
            <a:xfrm>
              <a:off x="217777" y="538175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217371-825C-1B4F-91F0-C70332F4C72F}"/>
                </a:ext>
              </a:extLst>
            </p:cNvPr>
            <p:cNvSpPr txBox="1"/>
            <p:nvPr/>
          </p:nvSpPr>
          <p:spPr>
            <a:xfrm>
              <a:off x="546525" y="5368532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71B5F8E-26FF-154F-9F01-25D5A0C0289D}"/>
                </a:ext>
              </a:extLst>
            </p:cNvPr>
            <p:cNvSpPr/>
            <p:nvPr/>
          </p:nvSpPr>
          <p:spPr>
            <a:xfrm flipH="1" flipV="1">
              <a:off x="210403" y="3554349"/>
              <a:ext cx="3218655" cy="2028324"/>
            </a:xfrm>
            <a:prstGeom prst="arc">
              <a:avLst>
                <a:gd name="adj1" fmla="val 1177544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052DFC-F859-4E40-ACCC-0D94AFC4144D}"/>
                </a:ext>
              </a:extLst>
            </p:cNvPr>
            <p:cNvSpPr txBox="1"/>
            <p:nvPr/>
          </p:nvSpPr>
          <p:spPr>
            <a:xfrm>
              <a:off x="3133465" y="496181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77DC10-EE88-CF40-877F-03C0A0EDC8A4}"/>
                </a:ext>
              </a:extLst>
            </p:cNvPr>
            <p:cNvSpPr txBox="1"/>
            <p:nvPr/>
          </p:nvSpPr>
          <p:spPr>
            <a:xfrm>
              <a:off x="666438" y="566267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FEA10F-888A-C44C-AFE1-2FE0F987C504}"/>
                </a:ext>
              </a:extLst>
            </p:cNvPr>
            <p:cNvSpPr txBox="1"/>
            <p:nvPr/>
          </p:nvSpPr>
          <p:spPr>
            <a:xfrm>
              <a:off x="190430" y="4891443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BB6C25-9E00-6446-BEC5-E6B0E90DEE0F}"/>
                </a:ext>
              </a:extLst>
            </p:cNvPr>
            <p:cNvSpPr txBox="1"/>
            <p:nvPr/>
          </p:nvSpPr>
          <p:spPr>
            <a:xfrm>
              <a:off x="3649144" y="456973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72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5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Each use of a * operator results in one additional read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0120" y="1066800"/>
            <a:ext cx="11778938" cy="5112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7675189" y="1708955"/>
            <a:ext cx="305006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&amp;z;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21EF3B-2D10-CE41-B5B4-D57BD66022ED}"/>
              </a:ext>
            </a:extLst>
          </p:cNvPr>
          <p:cNvSpPr txBox="1"/>
          <p:nvPr/>
        </p:nvSpPr>
        <p:spPr>
          <a:xfrm>
            <a:off x="1033800" y="2143573"/>
            <a:ext cx="305006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z;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21155C-BA25-844B-8073-13D11870FFD5}"/>
              </a:ext>
            </a:extLst>
          </p:cNvPr>
          <p:cNvGrpSpPr/>
          <p:nvPr/>
        </p:nvGrpSpPr>
        <p:grpSpPr>
          <a:xfrm>
            <a:off x="666761" y="2263802"/>
            <a:ext cx="4240502" cy="3141797"/>
            <a:chOff x="4235147" y="2974234"/>
            <a:chExt cx="4240502" cy="314179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D56C83-1F37-CB49-805C-598D9F5CF36F}"/>
                </a:ext>
              </a:extLst>
            </p:cNvPr>
            <p:cNvSpPr txBox="1"/>
            <p:nvPr/>
          </p:nvSpPr>
          <p:spPr>
            <a:xfrm>
              <a:off x="4602186" y="46182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63FE92-BB16-EB42-8ED2-749625C9F31E}"/>
                </a:ext>
              </a:extLst>
            </p:cNvPr>
            <p:cNvSpPr txBox="1"/>
            <p:nvPr/>
          </p:nvSpPr>
          <p:spPr>
            <a:xfrm>
              <a:off x="4273438" y="463499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F6348C-93C4-0546-8AA1-C8597E7E99C9}"/>
                </a:ext>
              </a:extLst>
            </p:cNvPr>
            <p:cNvSpPr txBox="1"/>
            <p:nvPr/>
          </p:nvSpPr>
          <p:spPr>
            <a:xfrm>
              <a:off x="6691152" y="460422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2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D4F271C-829C-DC4F-AAF2-DF1B7538400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5100026" y="4819665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2762C07-A147-EC47-B208-E628271D94DC}"/>
                </a:ext>
              </a:extLst>
            </p:cNvPr>
            <p:cNvSpPr txBox="1"/>
            <p:nvPr/>
          </p:nvSpPr>
          <p:spPr>
            <a:xfrm>
              <a:off x="4235147" y="54164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34D5B4-6697-3041-8593-53124ECC8C28}"/>
                </a:ext>
              </a:extLst>
            </p:cNvPr>
            <p:cNvSpPr txBox="1"/>
            <p:nvPr/>
          </p:nvSpPr>
          <p:spPr>
            <a:xfrm>
              <a:off x="4563895" y="540320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71B7EFED-4B67-424A-B882-B50F28F59F80}"/>
                </a:ext>
              </a:extLst>
            </p:cNvPr>
            <p:cNvSpPr/>
            <p:nvPr/>
          </p:nvSpPr>
          <p:spPr>
            <a:xfrm rot="8310007" flipH="1">
              <a:off x="4417066" y="2974234"/>
              <a:ext cx="4058583" cy="2160200"/>
            </a:xfrm>
            <a:prstGeom prst="arc">
              <a:avLst>
                <a:gd name="adj1" fmla="val 11912048"/>
                <a:gd name="adj2" fmla="val 15592969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E75812-FB2B-8640-BCBC-D6A8D5C5CD5D}"/>
                </a:ext>
              </a:extLst>
            </p:cNvPr>
            <p:cNvSpPr txBox="1"/>
            <p:nvPr/>
          </p:nvSpPr>
          <p:spPr>
            <a:xfrm>
              <a:off x="4708576" y="571592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80912F-E654-5E43-8980-6B87D540B4E4}"/>
                </a:ext>
              </a:extLst>
            </p:cNvPr>
            <p:cNvSpPr txBox="1"/>
            <p:nvPr/>
          </p:nvSpPr>
          <p:spPr>
            <a:xfrm>
              <a:off x="6956029" y="4994098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CFC69F-FC50-9040-B700-0061A77A0A67}"/>
                </a:ext>
              </a:extLst>
            </p:cNvPr>
            <p:cNvSpPr txBox="1"/>
            <p:nvPr/>
          </p:nvSpPr>
          <p:spPr>
            <a:xfrm>
              <a:off x="4681932" y="491693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4B37CC2-4361-1F45-AB45-C2548F6EC7E1}"/>
                </a:ext>
              </a:extLst>
            </p:cNvPr>
            <p:cNvSpPr txBox="1"/>
            <p:nvPr/>
          </p:nvSpPr>
          <p:spPr>
            <a:xfrm>
              <a:off x="7678074" y="45939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101AFF-2066-6046-A048-B7089EC444B2}"/>
              </a:ext>
            </a:extLst>
          </p:cNvPr>
          <p:cNvGrpSpPr/>
          <p:nvPr/>
        </p:nvGrpSpPr>
        <p:grpSpPr>
          <a:xfrm>
            <a:off x="7217296" y="4225374"/>
            <a:ext cx="3803725" cy="1763703"/>
            <a:chOff x="8201749" y="4699138"/>
            <a:chExt cx="3803725" cy="17637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FE23A6-4D09-1D4B-9877-F4FA955B1120}"/>
                </a:ext>
              </a:extLst>
            </p:cNvPr>
            <p:cNvSpPr txBox="1"/>
            <p:nvPr/>
          </p:nvSpPr>
          <p:spPr>
            <a:xfrm>
              <a:off x="8588205" y="473091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476EB-03A2-5542-892E-0338B47023A0}"/>
                </a:ext>
              </a:extLst>
            </p:cNvPr>
            <p:cNvSpPr txBox="1"/>
            <p:nvPr/>
          </p:nvSpPr>
          <p:spPr>
            <a:xfrm>
              <a:off x="8259457" y="474765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FEB95-BFCA-EB47-B391-8DBA49B61CC9}"/>
                </a:ext>
              </a:extLst>
            </p:cNvPr>
            <p:cNvSpPr txBox="1"/>
            <p:nvPr/>
          </p:nvSpPr>
          <p:spPr>
            <a:xfrm>
              <a:off x="10677171" y="471688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F64F4-BB26-9245-B6EF-07409C49FF3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086045" y="4932325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8613F6-FCE7-E848-9670-750ABF0D6E54}"/>
                </a:ext>
              </a:extLst>
            </p:cNvPr>
            <p:cNvSpPr txBox="1"/>
            <p:nvPr/>
          </p:nvSpPr>
          <p:spPr>
            <a:xfrm>
              <a:off x="11651582" y="57002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6E1F99-25DD-E34E-8283-4E105C129DFC}"/>
                </a:ext>
              </a:extLst>
            </p:cNvPr>
            <p:cNvSpPr txBox="1"/>
            <p:nvPr/>
          </p:nvSpPr>
          <p:spPr>
            <a:xfrm>
              <a:off x="10677171" y="572257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BAF469-FA33-7948-B483-A3AB6B9A50D2}"/>
                </a:ext>
              </a:extLst>
            </p:cNvPr>
            <p:cNvSpPr txBox="1"/>
            <p:nvPr/>
          </p:nvSpPr>
          <p:spPr>
            <a:xfrm>
              <a:off x="11692568" y="46991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0D7A7B-0AC7-3747-8C7D-669C6400808F}"/>
                </a:ext>
              </a:extLst>
            </p:cNvPr>
            <p:cNvSpPr txBox="1"/>
            <p:nvPr/>
          </p:nvSpPr>
          <p:spPr>
            <a:xfrm>
              <a:off x="8606577" y="569528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170D41-E432-654A-A56E-2467F3070C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7" y="5896698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66AD65-79AE-564A-8055-F5F664468A00}"/>
                </a:ext>
              </a:extLst>
            </p:cNvPr>
            <p:cNvSpPr txBox="1"/>
            <p:nvPr/>
          </p:nvSpPr>
          <p:spPr>
            <a:xfrm>
              <a:off x="8201749" y="567989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9AFBF-8012-7E48-AAAE-280691855379}"/>
                </a:ext>
              </a:extLst>
            </p:cNvPr>
            <p:cNvSpPr txBox="1"/>
            <p:nvPr/>
          </p:nvSpPr>
          <p:spPr>
            <a:xfrm>
              <a:off x="8321500" y="509835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5ABD2A-8DDF-2B44-80FA-E9B6DE6B8FA8}"/>
                </a:ext>
              </a:extLst>
            </p:cNvPr>
            <p:cNvSpPr txBox="1"/>
            <p:nvPr/>
          </p:nvSpPr>
          <p:spPr>
            <a:xfrm>
              <a:off x="8321500" y="606273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6A622A-CE28-9743-A383-F315D0B8B123}"/>
                </a:ext>
              </a:extLst>
            </p:cNvPr>
            <p:cNvCxnSpPr>
              <a:cxnSpLocks/>
              <a:stCxn id="74" idx="0"/>
              <a:endCxn id="71" idx="2"/>
            </p:cNvCxnSpPr>
            <p:nvPr/>
          </p:nvCxnSpPr>
          <p:spPr>
            <a:xfrm flipV="1">
              <a:off x="11175011" y="5147768"/>
              <a:ext cx="0" cy="57480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447E1-A014-BF45-8D91-DBC6B6C9BF19}"/>
                </a:ext>
              </a:extLst>
            </p:cNvPr>
            <p:cNvSpPr txBox="1"/>
            <p:nvPr/>
          </p:nvSpPr>
          <p:spPr>
            <a:xfrm>
              <a:off x="10849619" y="60603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14D180-C23B-6A42-A89B-45374F270C20}"/>
                </a:ext>
              </a:extLst>
            </p:cNvPr>
            <p:cNvSpPr txBox="1"/>
            <p:nvPr/>
          </p:nvSpPr>
          <p:spPr>
            <a:xfrm>
              <a:off x="10462958" y="5076225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9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59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Lside</a:t>
            </a:r>
            <a:r>
              <a:rPr lang="en-US" dirty="0"/>
              <a:t>, </a:t>
            </a:r>
            <a:r>
              <a:rPr lang="en-US" dirty="0" err="1"/>
              <a:t>Rside</a:t>
            </a:r>
            <a:r>
              <a:rPr lang="en-US" dirty="0"/>
              <a:t>, </a:t>
            </a:r>
            <a:r>
              <a:rPr lang="en-US" dirty="0" err="1"/>
              <a:t>Lvalue</a:t>
            </a:r>
            <a:r>
              <a:rPr lang="en-US" dirty="0"/>
              <a:t>, </a:t>
            </a:r>
            <a:r>
              <a:rPr lang="en-US" dirty="0" err="1"/>
              <a:t>Rvalue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78431" y="580306"/>
            <a:ext cx="11778938" cy="5972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1513946" y="1107479"/>
            <a:ext cx="305006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5104121" y="579582"/>
            <a:ext cx="5724095" cy="2027122"/>
            <a:chOff x="2223992" y="632230"/>
            <a:chExt cx="5724095" cy="20271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6049972" y="1433422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2223992" y="632230"/>
              <a:ext cx="5237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Constant	 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Lvalue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Rvalue</a:t>
              </a:r>
              <a:endPara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 Name	address	Contents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y  		  0x108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6049972" y="1991598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2227255" y="1972496"/>
              <a:ext cx="3730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x		  0x104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7301756" y="13493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5266384" y="1578982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7205461" y="229002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084B05-9444-B24E-BE55-10DFE53A1F68}"/>
              </a:ext>
            </a:extLst>
          </p:cNvPr>
          <p:cNvGrpSpPr/>
          <p:nvPr/>
        </p:nvGrpSpPr>
        <p:grpSpPr>
          <a:xfrm>
            <a:off x="1434431" y="2488828"/>
            <a:ext cx="10232592" cy="3902729"/>
            <a:chOff x="983898" y="2511306"/>
            <a:chExt cx="10232592" cy="39027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12EFD9-3F76-164E-8704-5ABD02A38946}"/>
                </a:ext>
              </a:extLst>
            </p:cNvPr>
            <p:cNvSpPr txBox="1"/>
            <p:nvPr/>
          </p:nvSpPr>
          <p:spPr>
            <a:xfrm>
              <a:off x="4984502" y="3736379"/>
              <a:ext cx="3390672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		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		</a:t>
              </a:r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		</a:t>
              </a:r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		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951E74-92D7-114B-B795-1D92D77AA2B2}"/>
                </a:ext>
              </a:extLst>
            </p:cNvPr>
            <p:cNvGrpSpPr/>
            <p:nvPr/>
          </p:nvGrpSpPr>
          <p:grpSpPr>
            <a:xfrm>
              <a:off x="983898" y="2511306"/>
              <a:ext cx="10232592" cy="3873707"/>
              <a:chOff x="983898" y="2511306"/>
              <a:chExt cx="10232592" cy="3873707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278F84-474D-D44A-8F3E-80691C1A4426}"/>
                  </a:ext>
                </a:extLst>
              </p:cNvPr>
              <p:cNvSpPr txBox="1"/>
              <p:nvPr/>
            </p:nvSpPr>
            <p:spPr>
              <a:xfrm>
                <a:off x="983898" y="2511306"/>
                <a:ext cx="3050061" cy="23083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z = 2, y = 1; int *x;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*w;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 = &amp;y;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 = &amp;z;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*x = *w; 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370624" y="3800842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0x108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8374718" y="4508098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0x1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8374718" y="5234493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37440"/>
                    </a:solidFill>
                  </a:rPr>
                  <a:t>0x2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374718" y="5978526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0x104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  <a:stCxn id="69" idx="2"/>
                <a:endCxn id="71" idx="0"/>
              </p:cNvCxnSpPr>
              <p:nvPr/>
            </p:nvCxnSpPr>
            <p:spPr>
              <a:xfrm>
                <a:off x="8868464" y="4170174"/>
                <a:ext cx="4094" cy="33792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9366304" y="3745535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9370398" y="5215354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E6A622A-CE28-9743-A383-F315D0B8B123}"/>
                  </a:ext>
                </a:extLst>
              </p:cNvPr>
              <p:cNvCxnSpPr>
                <a:cxnSpLocks/>
                <a:endCxn id="71" idx="2"/>
              </p:cNvCxnSpPr>
              <p:nvPr/>
            </p:nvCxnSpPr>
            <p:spPr>
              <a:xfrm flipV="1">
                <a:off x="8864371" y="4877430"/>
                <a:ext cx="8187" cy="357015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9366304" y="5984903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14D180-C23B-6A42-A89B-45374F270C20}"/>
                  </a:ext>
                </a:extLst>
              </p:cNvPr>
              <p:cNvSpPr txBox="1"/>
              <p:nvPr/>
            </p:nvSpPr>
            <p:spPr>
              <a:xfrm>
                <a:off x="9457640" y="4492800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B66713-DE26-424D-9332-E433B7A5C8C4}"/>
                  </a:ext>
                </a:extLst>
              </p:cNvPr>
              <p:cNvSpPr txBox="1"/>
              <p:nvPr/>
            </p:nvSpPr>
            <p:spPr>
              <a:xfrm>
                <a:off x="4845844" y="3049771"/>
                <a:ext cx="57246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Constant	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	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Var Name	address  Contents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27AAB67-0898-F744-BFE9-81BFC2DF44D9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 flipH="1" flipV="1">
                <a:off x="8872558" y="5634603"/>
                <a:ext cx="680" cy="334949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C5EDF5-A8CE-0146-9013-1C2F56664B4D}"/>
              </a:ext>
            </a:extLst>
          </p:cNvPr>
          <p:cNvSpPr txBox="1"/>
          <p:nvPr/>
        </p:nvSpPr>
        <p:spPr>
          <a:xfrm>
            <a:off x="847622" y="4994752"/>
            <a:ext cx="397416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0x108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F82A8-2C08-AD65-B2FF-0F6D16A48D06}"/>
              </a:ext>
            </a:extLst>
          </p:cNvPr>
          <p:cNvSpPr txBox="1"/>
          <p:nvPr/>
        </p:nvSpPr>
        <p:spPr>
          <a:xfrm>
            <a:off x="8825251" y="4479747"/>
            <a:ext cx="9956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37440"/>
                </a:solidFill>
              </a:rPr>
              <a:t>0x2</a:t>
            </a:r>
          </a:p>
        </p:txBody>
      </p:sp>
    </p:spTree>
    <p:extLst>
      <p:ext uri="{BB962C8B-B14F-4D97-AF65-F5344CB8AC3E}">
        <p14:creationId xmlns:p14="http://schemas.microsoft.com/office/powerpoint/2010/main" val="105237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unspecified!]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signed]</a:t>
            </a:r>
          </a:p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[always signed]</a:t>
            </a:r>
          </a:p>
          <a:p>
            <a:r>
              <a:rPr lang="en-US" sz="2000" b="1" dirty="0"/>
              <a:t>Optional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Modifiers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for each base type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000" b="1" dirty="0"/>
              <a:t>char type</a:t>
            </a:r>
          </a:p>
          <a:p>
            <a:pPr lvl="1"/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Unsigned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Be careful </a:t>
            </a:r>
            <a:r>
              <a:rPr lang="en-US" sz="2000" dirty="0">
                <a:solidFill>
                  <a:srgbClr val="00B050"/>
                </a:solidFill>
              </a:rPr>
              <a:t>char is unsigned on arm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/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667218-4EE5-875D-4190-A86AE22B459C}"/>
                  </a:ext>
                </a:extLst>
              </p14:cNvPr>
              <p14:cNvContentPartPr/>
              <p14:nvPr/>
            </p14:nvContentPartPr>
            <p14:xfrm>
              <a:off x="5099040" y="1428120"/>
              <a:ext cx="4850280" cy="4313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667218-4EE5-875D-4190-A86AE22B45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9680" y="1418760"/>
                <a:ext cx="4869000" cy="43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5F8-6A92-114D-869A-02FCCD4A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3187"/>
          </a:xfrm>
        </p:spPr>
        <p:txBody>
          <a:bodyPr/>
          <a:lstStyle/>
          <a:p>
            <a:r>
              <a:rPr lang="en-US" dirty="0"/>
              <a:t>Pointer Practice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899770-B63A-1546-80B5-4B6299BE696D}"/>
              </a:ext>
            </a:extLst>
          </p:cNvPr>
          <p:cNvSpPr txBox="1">
            <a:spLocks/>
          </p:cNvSpPr>
          <p:nvPr/>
        </p:nvSpPr>
        <p:spPr>
          <a:xfrm>
            <a:off x="708846" y="618654"/>
            <a:ext cx="11081535" cy="6108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 = 1 +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F7F9060-4D2D-404D-A755-1D75F63ED61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30714" y="613186"/>
            <a:ext cx="5091766" cy="731520"/>
          </a:xfrm>
          <a:prstGeom prst="wedgeRoundRectCallout">
            <a:avLst>
              <a:gd name="adj1" fmla="val -59008"/>
              <a:gd name="adj2" fmla="val -11384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variable,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is a pointer to </a:t>
            </a:r>
            <a:b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address of) an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memory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27925-67B6-994A-B634-CDC65B3F3C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772220" y="1684643"/>
            <a:ext cx="5050260" cy="1001509"/>
          </a:xfrm>
          <a:prstGeom prst="wedgeRoundRectCallout">
            <a:avLst>
              <a:gd name="adj1" fmla="val -58723"/>
              <a:gd name="adj2" fmla="val 115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two variables,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contain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to 5 and 2, respectively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3DBD3C8-F8BA-D34C-A507-AF314F16CA0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824580" y="3026089"/>
            <a:ext cx="4160843" cy="725301"/>
          </a:xfrm>
          <a:prstGeom prst="wedgeRoundRectCallout">
            <a:avLst>
              <a:gd name="adj1" fmla="val -66519"/>
              <a:gd name="adj2" fmla="val -96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contain the address of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4279E5-5558-E949-ACEA-E1574CB0A41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572003" y="3964630"/>
            <a:ext cx="4114800" cy="1381530"/>
          </a:xfrm>
          <a:prstGeom prst="wedgeRoundRectCallout">
            <a:avLst>
              <a:gd name="adj1" fmla="val -65841"/>
              <a:gd name="adj2" fmla="val -113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“1 plus the value stored at the address held by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Because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this is equivalent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 + 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4F1999E-F963-7F40-969A-79C88403AF0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70171" y="5022388"/>
            <a:ext cx="2446691" cy="411480"/>
          </a:xfrm>
          <a:prstGeom prst="wedgeRoundRectCallout">
            <a:avLst>
              <a:gd name="adj1" fmla="val 16668"/>
              <a:gd name="adj2" fmla="val -13882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“Dereference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EA9F587-AC4E-DE46-9213-8278ABF52F0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16862" y="5505533"/>
            <a:ext cx="4457328" cy="1071151"/>
          </a:xfrm>
          <a:prstGeom prst="wedgeRoundRectCallout">
            <a:avLst>
              <a:gd name="adj1" fmla="val -68268"/>
              <a:gd name="adj2" fmla="val 282"/>
              <a:gd name="adj3" fmla="val 16667"/>
            </a:avLst>
          </a:prstGeom>
          <a:solidFill>
            <a:srgbClr val="FF648F">
              <a:alpha val="2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x = y; The * and &amp; cancel each other.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address of y and then get the contents pointed by that address</a:t>
            </a:r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59282-B6CF-D34D-BFE3-E5EFCF51F044}"/>
              </a:ext>
            </a:extLst>
          </p:cNvPr>
          <p:cNvGrpSpPr/>
          <p:nvPr/>
        </p:nvGrpSpPr>
        <p:grpSpPr>
          <a:xfrm>
            <a:off x="7942792" y="2697002"/>
            <a:ext cx="3111414" cy="1254501"/>
            <a:chOff x="7942792" y="2697002"/>
            <a:chExt cx="3111414" cy="12545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A8B2D-BCDA-824F-8A17-84E486C48A5B}"/>
                </a:ext>
              </a:extLst>
            </p:cNvPr>
            <p:cNvSpPr txBox="1"/>
            <p:nvPr/>
          </p:nvSpPr>
          <p:spPr>
            <a:xfrm>
              <a:off x="8600738" y="269700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A9788-568F-D140-8A7C-008280D5C8D8}"/>
                </a:ext>
              </a:extLst>
            </p:cNvPr>
            <p:cNvSpPr txBox="1"/>
            <p:nvPr/>
          </p:nvSpPr>
          <p:spPr>
            <a:xfrm>
              <a:off x="10043363" y="307678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CEC919-7675-6B44-941A-3DC2C7070C1F}"/>
                </a:ext>
              </a:extLst>
            </p:cNvPr>
            <p:cNvSpPr txBox="1"/>
            <p:nvPr/>
          </p:nvSpPr>
          <p:spPr>
            <a:xfrm>
              <a:off x="9768768" y="28985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0C897F-2E0C-5340-AD9E-1088C62FF523}"/>
                </a:ext>
              </a:extLst>
            </p:cNvPr>
            <p:cNvSpPr txBox="1"/>
            <p:nvPr/>
          </p:nvSpPr>
          <p:spPr>
            <a:xfrm>
              <a:off x="8427978" y="3052586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DF809-3FC4-0040-8BB2-D16F558CDC0F}"/>
                </a:ext>
              </a:extLst>
            </p:cNvPr>
            <p:cNvSpPr txBox="1"/>
            <p:nvPr/>
          </p:nvSpPr>
          <p:spPr>
            <a:xfrm>
              <a:off x="9729778" y="35513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5BCF4-4DB5-E04A-8BDD-F19FEB30AE35}"/>
                </a:ext>
              </a:extLst>
            </p:cNvPr>
            <p:cNvSpPr txBox="1"/>
            <p:nvPr/>
          </p:nvSpPr>
          <p:spPr>
            <a:xfrm>
              <a:off x="10058526" y="353817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379067-937F-6240-97B6-013B3C54E406}"/>
                </a:ext>
              </a:extLst>
            </p:cNvPr>
            <p:cNvSpPr txBox="1"/>
            <p:nvPr/>
          </p:nvSpPr>
          <p:spPr>
            <a:xfrm>
              <a:off x="7942792" y="309371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5E3B1-8E00-404D-A5D6-D4B6F01E483B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23" y="3278166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17F4EB-BBB8-2046-846E-7A99877C3E18}"/>
              </a:ext>
            </a:extLst>
          </p:cNvPr>
          <p:cNvGrpSpPr/>
          <p:nvPr/>
        </p:nvGrpSpPr>
        <p:grpSpPr>
          <a:xfrm>
            <a:off x="7942792" y="735651"/>
            <a:ext cx="1480866" cy="441241"/>
            <a:chOff x="7942792" y="735651"/>
            <a:chExt cx="1480866" cy="441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323E0-20BB-FA43-8282-BC9AB3A0ABF5}"/>
                </a:ext>
              </a:extLst>
            </p:cNvPr>
            <p:cNvSpPr txBox="1"/>
            <p:nvPr/>
          </p:nvSpPr>
          <p:spPr>
            <a:xfrm>
              <a:off x="8427978" y="73565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0C17B1-E6BE-5940-B289-1C0FA6706C9B}"/>
                </a:ext>
              </a:extLst>
            </p:cNvPr>
            <p:cNvSpPr txBox="1"/>
            <p:nvPr/>
          </p:nvSpPr>
          <p:spPr>
            <a:xfrm>
              <a:off x="7942792" y="77678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E4EF22-3BF6-DD47-B4FC-1A17783F4712}"/>
              </a:ext>
            </a:extLst>
          </p:cNvPr>
          <p:cNvGrpSpPr/>
          <p:nvPr/>
        </p:nvGrpSpPr>
        <p:grpSpPr>
          <a:xfrm>
            <a:off x="8025905" y="1625543"/>
            <a:ext cx="2107284" cy="913010"/>
            <a:chOff x="8129622" y="1652536"/>
            <a:chExt cx="2107284" cy="913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3E150-B771-E94C-8C93-22B6593817AE}"/>
                </a:ext>
              </a:extLst>
            </p:cNvPr>
            <p:cNvSpPr txBox="1"/>
            <p:nvPr/>
          </p:nvSpPr>
          <p:spPr>
            <a:xfrm>
              <a:off x="8511655" y="17040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00EF4-484C-4B42-982C-599E252D4F06}"/>
                </a:ext>
              </a:extLst>
            </p:cNvPr>
            <p:cNvSpPr txBox="1"/>
            <p:nvPr/>
          </p:nvSpPr>
          <p:spPr>
            <a:xfrm>
              <a:off x="8129622" y="16656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1724A-8744-1249-BA82-7EC9B874C751}"/>
                </a:ext>
              </a:extLst>
            </p:cNvPr>
            <p:cNvSpPr txBox="1"/>
            <p:nvPr/>
          </p:nvSpPr>
          <p:spPr>
            <a:xfrm>
              <a:off x="8144915" y="20810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67A83-2D0A-C54C-BF55-7B4A798092F9}"/>
                </a:ext>
              </a:extLst>
            </p:cNvPr>
            <p:cNvSpPr txBox="1"/>
            <p:nvPr/>
          </p:nvSpPr>
          <p:spPr>
            <a:xfrm>
              <a:off x="8526818" y="216543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B0109-93FF-D844-8BEB-2CF673893ADC}"/>
                </a:ext>
              </a:extLst>
            </p:cNvPr>
            <p:cNvSpPr txBox="1"/>
            <p:nvPr/>
          </p:nvSpPr>
          <p:spPr>
            <a:xfrm>
              <a:off x="9510425" y="1652536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48DF7-AB06-8145-BA4A-FD4BC73553CC}"/>
                </a:ext>
              </a:extLst>
            </p:cNvPr>
            <p:cNvSpPr txBox="1"/>
            <p:nvPr/>
          </p:nvSpPr>
          <p:spPr>
            <a:xfrm>
              <a:off x="9510425" y="210528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76C5C7-E655-C44C-934C-B36D0BCD8DB8}"/>
              </a:ext>
            </a:extLst>
          </p:cNvPr>
          <p:cNvGrpSpPr/>
          <p:nvPr/>
        </p:nvGrpSpPr>
        <p:grpSpPr>
          <a:xfrm>
            <a:off x="7915907" y="4119519"/>
            <a:ext cx="3829421" cy="1277958"/>
            <a:chOff x="7915907" y="4119519"/>
            <a:chExt cx="3829421" cy="12779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A600F-3F6F-E745-B6D4-056E444B3E0B}"/>
                </a:ext>
              </a:extLst>
            </p:cNvPr>
            <p:cNvSpPr txBox="1"/>
            <p:nvPr/>
          </p:nvSpPr>
          <p:spPr>
            <a:xfrm>
              <a:off x="10989245" y="44878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029EC-FA21-D648-BD69-9B7732B1648D}"/>
                </a:ext>
              </a:extLst>
            </p:cNvPr>
            <p:cNvSpPr txBox="1"/>
            <p:nvPr/>
          </p:nvSpPr>
          <p:spPr>
            <a:xfrm>
              <a:off x="10016478" y="4512003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1E8A6-D11A-4543-93AB-B8E7FA0871C9}"/>
                </a:ext>
              </a:extLst>
            </p:cNvPr>
            <p:cNvSpPr txBox="1"/>
            <p:nvPr/>
          </p:nvSpPr>
          <p:spPr>
            <a:xfrm>
              <a:off x="9741883" y="43338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590A-80A1-7048-9021-5BA9192D96F6}"/>
                </a:ext>
              </a:extLst>
            </p:cNvPr>
            <p:cNvSpPr txBox="1"/>
            <p:nvPr/>
          </p:nvSpPr>
          <p:spPr>
            <a:xfrm>
              <a:off x="8401093" y="448780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B7326D-62BB-AA41-B9DB-3EB3A318F450}"/>
                </a:ext>
              </a:extLst>
            </p:cNvPr>
            <p:cNvSpPr txBox="1"/>
            <p:nvPr/>
          </p:nvSpPr>
          <p:spPr>
            <a:xfrm>
              <a:off x="9702893" y="4997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521FB5-F554-514D-8353-05ABEB847E84}"/>
                </a:ext>
              </a:extLst>
            </p:cNvPr>
            <p:cNvSpPr txBox="1"/>
            <p:nvPr/>
          </p:nvSpPr>
          <p:spPr>
            <a:xfrm>
              <a:off x="10054789" y="499736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0766F-FD82-544C-97B5-9D4BD1FF89EA}"/>
                </a:ext>
              </a:extLst>
            </p:cNvPr>
            <p:cNvSpPr txBox="1"/>
            <p:nvPr/>
          </p:nvSpPr>
          <p:spPr>
            <a:xfrm>
              <a:off x="7915907" y="452893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7172E4-37E9-CC49-B94B-CF8AAAD5B009}"/>
                </a:ext>
              </a:extLst>
            </p:cNvPr>
            <p:cNvCxnSpPr>
              <a:cxnSpLocks/>
            </p:cNvCxnSpPr>
            <p:nvPr/>
          </p:nvCxnSpPr>
          <p:spPr>
            <a:xfrm>
              <a:off x="8930538" y="4713382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B6240-C8AD-2E4A-A71B-8EA742BAD115}"/>
                </a:ext>
              </a:extLst>
            </p:cNvPr>
            <p:cNvSpPr txBox="1"/>
            <p:nvPr/>
          </p:nvSpPr>
          <p:spPr>
            <a:xfrm>
              <a:off x="8610558" y="411951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DB5878-8798-884E-A09B-7940BF31BA9F}"/>
                </a:ext>
              </a:extLst>
            </p:cNvPr>
            <p:cNvSpPr txBox="1"/>
            <p:nvPr/>
          </p:nvSpPr>
          <p:spPr>
            <a:xfrm>
              <a:off x="11018847" y="4939801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AB3816-C909-DE48-ACA0-57DE1B3ED9F7}"/>
              </a:ext>
            </a:extLst>
          </p:cNvPr>
          <p:cNvGrpSpPr/>
          <p:nvPr/>
        </p:nvGrpSpPr>
        <p:grpSpPr>
          <a:xfrm>
            <a:off x="7854116" y="5636339"/>
            <a:ext cx="3838574" cy="1081909"/>
            <a:chOff x="7854116" y="5636339"/>
            <a:chExt cx="3838574" cy="10819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4F9C4-8E64-9D4D-8B74-91A178E02112}"/>
                </a:ext>
              </a:extLst>
            </p:cNvPr>
            <p:cNvSpPr txBox="1"/>
            <p:nvPr/>
          </p:nvSpPr>
          <p:spPr>
            <a:xfrm>
              <a:off x="10979017" y="631813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076CF-ED3C-F04C-AAB7-B35E2981AE15}"/>
                </a:ext>
              </a:extLst>
            </p:cNvPr>
            <p:cNvSpPr txBox="1"/>
            <p:nvPr/>
          </p:nvSpPr>
          <p:spPr>
            <a:xfrm>
              <a:off x="9954687" y="581453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BFBA6A-D04E-DA46-AACA-681E9F56BD9A}"/>
                </a:ext>
              </a:extLst>
            </p:cNvPr>
            <p:cNvSpPr txBox="1"/>
            <p:nvPr/>
          </p:nvSpPr>
          <p:spPr>
            <a:xfrm>
              <a:off x="9680092" y="563633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E0503-25F6-FC4C-B327-F7B7CCEE19A5}"/>
                </a:ext>
              </a:extLst>
            </p:cNvPr>
            <p:cNvSpPr txBox="1"/>
            <p:nvPr/>
          </p:nvSpPr>
          <p:spPr>
            <a:xfrm>
              <a:off x="8339302" y="579033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0A84EE-D0AE-0548-954F-8B9713988FF2}"/>
                </a:ext>
              </a:extLst>
            </p:cNvPr>
            <p:cNvSpPr txBox="1"/>
            <p:nvPr/>
          </p:nvSpPr>
          <p:spPr>
            <a:xfrm>
              <a:off x="9641102" y="628914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4CC12A-1327-3A45-A174-88D57BFCC23F}"/>
                </a:ext>
              </a:extLst>
            </p:cNvPr>
            <p:cNvSpPr txBox="1"/>
            <p:nvPr/>
          </p:nvSpPr>
          <p:spPr>
            <a:xfrm>
              <a:off x="9992998" y="6289141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3C357D-E0CB-4E4A-9797-99AFEE83CD05}"/>
                </a:ext>
              </a:extLst>
            </p:cNvPr>
            <p:cNvSpPr txBox="1"/>
            <p:nvPr/>
          </p:nvSpPr>
          <p:spPr>
            <a:xfrm>
              <a:off x="7854116" y="583146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4B6014-F369-A844-89B9-C7F8D0516125}"/>
                </a:ext>
              </a:extLst>
            </p:cNvPr>
            <p:cNvCxnSpPr>
              <a:cxnSpLocks/>
            </p:cNvCxnSpPr>
            <p:nvPr/>
          </p:nvCxnSpPr>
          <p:spPr>
            <a:xfrm>
              <a:off x="8868747" y="6015914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CCEE66-E719-A041-8015-D33608374296}"/>
                </a:ext>
              </a:extLst>
            </p:cNvPr>
            <p:cNvSpPr txBox="1"/>
            <p:nvPr/>
          </p:nvSpPr>
          <p:spPr>
            <a:xfrm>
              <a:off x="10966209" y="580572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6D0162-FBFA-9D48-A993-231A75AC982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94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E8A18E-DB22-FA95-2D7D-F4AFD4389276}"/>
                  </a:ext>
                </a:extLst>
              </p14:cNvPr>
              <p14:cNvContentPartPr/>
              <p14:nvPr/>
            </p14:nvContentPartPr>
            <p14:xfrm>
              <a:off x="1008000" y="5563800"/>
              <a:ext cx="776880" cy="50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E8A18E-DB22-FA95-2D7D-F4AFD43892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640" y="5554440"/>
                <a:ext cx="795600" cy="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Using 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979072"/>
            <a:ext cx="11616020" cy="50694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Many functions </a:t>
            </a:r>
            <a:r>
              <a:rPr lang="en-US" sz="2400" dirty="0">
                <a:solidFill>
                  <a:srgbClr val="2C895B"/>
                </a:solidFill>
              </a:rPr>
              <a:t>return NULL to indicate an error has occurred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NULL is </a:t>
            </a:r>
            <a:r>
              <a:rPr lang="en-US" sz="2400"/>
              <a:t>considered </a:t>
            </a:r>
            <a:r>
              <a:rPr lang="en-US" sz="2400">
                <a:solidFill>
                  <a:srgbClr val="FF0000"/>
                </a:solidFill>
              </a:rPr>
              <a:t>"false" </a:t>
            </a:r>
            <a:r>
              <a:rPr lang="en-US" sz="2400" dirty="0"/>
              <a:t>when used in a Boolean context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Remember: false expressions </a:t>
            </a:r>
            <a:r>
              <a:rPr lang="en-US" sz="2400" dirty="0"/>
              <a:t>in C are </a:t>
            </a:r>
            <a:r>
              <a:rPr lang="en-US" sz="2400" dirty="0">
                <a:solidFill>
                  <a:schemeClr val="accent5"/>
                </a:solidFill>
              </a:rPr>
              <a:t>defined to be zero </a:t>
            </a:r>
            <a:r>
              <a:rPr lang="en-US" sz="2400" i="1" dirty="0">
                <a:solidFill>
                  <a:schemeClr val="accent5"/>
                </a:solidFill>
              </a:rPr>
              <a:t>or </a:t>
            </a:r>
            <a:r>
              <a:rPr lang="en-US" sz="2400" dirty="0">
                <a:solidFill>
                  <a:schemeClr val="accent5"/>
                </a:solidFill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two are equivalent (</a:t>
            </a:r>
            <a:r>
              <a:rPr lang="en-US" sz="2400" dirty="0">
                <a:solidFill>
                  <a:schemeClr val="accent5"/>
                </a:solidFill>
              </a:rPr>
              <a:t>the second one is preferred for readability</a:t>
            </a:r>
            <a:r>
              <a:rPr lang="en-US" sz="2400" dirty="0"/>
              <a:t>):</a:t>
            </a: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DCA1-ED91-994B-85B2-10D7A3A2E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584948-ACD2-EF43-AD6E-11AF712C42C4}"/>
              </a:ext>
            </a:extLst>
          </p:cNvPr>
          <p:cNvSpPr/>
          <p:nvPr/>
        </p:nvSpPr>
        <p:spPr bwMode="auto">
          <a:xfrm>
            <a:off x="3299823" y="5022680"/>
            <a:ext cx="3381763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(p) 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 != NULL) ...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641F8-642F-E9E2-B387-8238528A9C98}"/>
              </a:ext>
            </a:extLst>
          </p:cNvPr>
          <p:cNvSpPr/>
          <p:nvPr/>
        </p:nvSpPr>
        <p:spPr bwMode="auto">
          <a:xfrm>
            <a:off x="417318" y="1722110"/>
            <a:ext cx="11357363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these are all equivalent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to a pointer type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automatically gets converted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622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E32-AD6C-1145-919C-632F1B2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2" y="186122"/>
            <a:ext cx="6724481" cy="447470"/>
          </a:xfrm>
        </p:spPr>
        <p:txBody>
          <a:bodyPr/>
          <a:lstStyle/>
          <a:p>
            <a:r>
              <a:rPr lang="en-US" dirty="0"/>
              <a:t>What is Aliasing?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E3C2-7529-AA4A-A35F-FE341C6491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03" y="633592"/>
            <a:ext cx="11869675" cy="58541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7030A0"/>
                </a:solidFill>
              </a:rPr>
              <a:t>Two or more </a:t>
            </a:r>
            <a:r>
              <a:rPr lang="en-US" sz="2400" dirty="0"/>
              <a:t>variables are </a:t>
            </a:r>
            <a:r>
              <a:rPr lang="en-US" sz="2400" dirty="0">
                <a:solidFill>
                  <a:srgbClr val="0070C0"/>
                </a:solidFill>
              </a:rPr>
              <a:t>aliases of each other </a:t>
            </a:r>
            <a:r>
              <a:rPr lang="en-US" sz="2400" dirty="0"/>
              <a:t>when they all </a:t>
            </a:r>
            <a:r>
              <a:rPr lang="en-US" sz="2400" dirty="0">
                <a:solidFill>
                  <a:srgbClr val="0070C0"/>
                </a:solidFill>
              </a:rPr>
              <a:t>reference the same memory (so different names, same memory location)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When one pointer is copied to another pointer it </a:t>
            </a:r>
            <a:r>
              <a:rPr lang="en-US" sz="2400" i="1" dirty="0">
                <a:solidFill>
                  <a:srgbClr val="2C895B"/>
                </a:solidFill>
              </a:rPr>
              <a:t>creates an </a:t>
            </a:r>
            <a:r>
              <a:rPr lang="en-US" sz="2400" b="1" i="1" dirty="0">
                <a:solidFill>
                  <a:schemeClr val="accent1"/>
                </a:solidFill>
              </a:rPr>
              <a:t>alias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2C895B"/>
                </a:solidFill>
              </a:rPr>
              <a:t>Side effect</a:t>
            </a:r>
            <a:r>
              <a:rPr lang="en-US" sz="2400" dirty="0"/>
              <a:t>: Changing one variables value (content) changes the value for other variables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Multiple variables </a:t>
            </a:r>
            <a:r>
              <a:rPr lang="en-US" sz="2200" dirty="0"/>
              <a:t>all </a:t>
            </a:r>
            <a:r>
              <a:rPr lang="en-US" sz="2200" dirty="0">
                <a:solidFill>
                  <a:srgbClr val="2C895B"/>
                </a:solidFill>
              </a:rPr>
              <a:t>read and write </a:t>
            </a:r>
            <a:r>
              <a:rPr lang="en-US" sz="2200" dirty="0"/>
              <a:t>the </a:t>
            </a:r>
            <a:r>
              <a:rPr lang="en-US" sz="2200" b="1" u="sng" dirty="0">
                <a:solidFill>
                  <a:srgbClr val="2C895B"/>
                </a:solidFill>
              </a:rPr>
              <a:t>same</a:t>
            </a:r>
            <a:r>
              <a:rPr lang="en-US" sz="2200" dirty="0">
                <a:solidFill>
                  <a:srgbClr val="2C895B"/>
                </a:solidFill>
              </a:rPr>
              <a:t> memory location</a:t>
            </a:r>
          </a:p>
          <a:p>
            <a:pPr lvl="1"/>
            <a:r>
              <a:rPr lang="en-US" sz="2400" dirty="0"/>
              <a:t>Aliases occur either by </a:t>
            </a:r>
            <a:r>
              <a:rPr lang="en-US" sz="2400" dirty="0">
                <a:solidFill>
                  <a:srgbClr val="0070C0"/>
                </a:solidFill>
              </a:rPr>
              <a:t>accident (coding errors)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2C895B"/>
                </a:solidFill>
              </a:rPr>
              <a:t>deliberate (</a:t>
            </a:r>
            <a:r>
              <a:rPr lang="en-US" sz="2400" dirty="0">
                <a:solidFill>
                  <a:srgbClr val="FF0000"/>
                </a:solidFill>
              </a:rPr>
              <a:t>careful: readability</a:t>
            </a:r>
            <a:r>
              <a:rPr lang="en-US" sz="2400" dirty="0">
                <a:solidFill>
                  <a:srgbClr val="2C895B"/>
                </a:solidFill>
              </a:rPr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D1AF89-B8E8-9F49-BE49-8BA5EE330FFD}"/>
              </a:ext>
            </a:extLst>
          </p:cNvPr>
          <p:cNvSpPr/>
          <p:nvPr/>
        </p:nvSpPr>
        <p:spPr bwMode="auto">
          <a:xfrm>
            <a:off x="252676" y="3728064"/>
            <a:ext cx="5634557" cy="25969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*q;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= p;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*p &amp; *q are aliases</a:t>
            </a: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*q = 4;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changes 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90EF49-EAA3-2A4E-8862-3BC0EAD2B6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823FA1-9198-2B47-BBB6-88457C0D031B}"/>
              </a:ext>
            </a:extLst>
          </p:cNvPr>
          <p:cNvGrpSpPr/>
          <p:nvPr/>
        </p:nvGrpSpPr>
        <p:grpSpPr>
          <a:xfrm>
            <a:off x="6145419" y="4010773"/>
            <a:ext cx="5782359" cy="1157917"/>
            <a:chOff x="4892616" y="4161245"/>
            <a:chExt cx="5782359" cy="11579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8C7E27-BAEF-1240-9798-0ADF24480999}"/>
                </a:ext>
              </a:extLst>
            </p:cNvPr>
            <p:cNvGrpSpPr/>
            <p:nvPr/>
          </p:nvGrpSpPr>
          <p:grpSpPr>
            <a:xfrm>
              <a:off x="4892616" y="4203906"/>
              <a:ext cx="2201604" cy="1115256"/>
              <a:chOff x="4538757" y="2069646"/>
              <a:chExt cx="2201604" cy="1115256"/>
            </a:xfrm>
          </p:grpSpPr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A7BD7484-2829-374D-BF48-466B7A4B9222}"/>
                  </a:ext>
                </a:extLst>
              </p:cNvPr>
              <p:cNvSpPr/>
              <p:nvPr/>
            </p:nvSpPr>
            <p:spPr>
              <a:xfrm>
                <a:off x="6431797" y="2069646"/>
                <a:ext cx="308564" cy="1115256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9A4E56-A1BD-174F-B732-F381D3F28F65}"/>
                  </a:ext>
                </a:extLst>
              </p:cNvPr>
              <p:cNvSpPr txBox="1"/>
              <p:nvPr/>
            </p:nvSpPr>
            <p:spPr>
              <a:xfrm>
                <a:off x="4538757" y="2211775"/>
                <a:ext cx="1888659" cy="8309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*p and *q are aliases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C1AC6D-0498-FB4E-823D-E7A7B5E27A78}"/>
                </a:ext>
              </a:extLst>
            </p:cNvPr>
            <p:cNvSpPr txBox="1"/>
            <p:nvPr/>
          </p:nvSpPr>
          <p:spPr>
            <a:xfrm>
              <a:off x="10427791" y="4161245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i</a:t>
              </a:r>
              <a:endParaRPr 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4DCCEE-D9B4-2C47-BC18-E7CCE5768FC1}"/>
                </a:ext>
              </a:extLst>
            </p:cNvPr>
            <p:cNvSpPr txBox="1"/>
            <p:nvPr/>
          </p:nvSpPr>
          <p:spPr>
            <a:xfrm>
              <a:off x="9432111" y="421259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FB46C2-BE34-0846-92F5-B06C3556CE79}"/>
                </a:ext>
              </a:extLst>
            </p:cNvPr>
            <p:cNvSpPr txBox="1"/>
            <p:nvPr/>
          </p:nvSpPr>
          <p:spPr>
            <a:xfrm>
              <a:off x="7361517" y="418530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92285A-66DC-2A4C-83A1-386A9364E44E}"/>
                </a:ext>
              </a:extLst>
            </p:cNvPr>
            <p:cNvCxnSpPr>
              <a:cxnSpLocks/>
            </p:cNvCxnSpPr>
            <p:nvPr/>
          </p:nvCxnSpPr>
          <p:spPr>
            <a:xfrm>
              <a:off x="7864996" y="4386715"/>
              <a:ext cx="1585487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9612A1-CE93-3A46-A655-D84CEFF9CA93}"/>
                </a:ext>
              </a:extLst>
            </p:cNvPr>
            <p:cNvSpPr txBox="1"/>
            <p:nvPr/>
          </p:nvSpPr>
          <p:spPr>
            <a:xfrm>
              <a:off x="7010995" y="4161245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AD66C1-3984-D148-9333-B482B9CC325B}"/>
                </a:ext>
              </a:extLst>
            </p:cNvPr>
            <p:cNvSpPr txBox="1"/>
            <p:nvPr/>
          </p:nvSpPr>
          <p:spPr>
            <a:xfrm>
              <a:off x="7361517" y="487199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A025F5-332B-D142-ABBF-A2B0F80F7F90}"/>
                </a:ext>
              </a:extLst>
            </p:cNvPr>
            <p:cNvSpPr txBox="1"/>
            <p:nvPr/>
          </p:nvSpPr>
          <p:spPr>
            <a:xfrm>
              <a:off x="7006864" y="4855830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q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E8878F-BAF0-044C-9E2E-47BFDB8A2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4996" y="4595480"/>
              <a:ext cx="1585487" cy="469845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4FC07B-ADA5-AF6A-7EB6-48D34A9E5A8A}"/>
              </a:ext>
            </a:extLst>
          </p:cNvPr>
          <p:cNvSpPr txBox="1"/>
          <p:nvPr/>
        </p:nvSpPr>
        <p:spPr>
          <a:xfrm>
            <a:off x="5958214" y="5753418"/>
            <a:ext cx="584597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Result *p, *q and </a:t>
            </a:r>
            <a:r>
              <a:rPr lang="en-US" sz="2400" dirty="0" err="1"/>
              <a:t>i</a:t>
            </a:r>
            <a:r>
              <a:rPr lang="en-US" sz="2400" dirty="0"/>
              <a:t> all have the value of 4</a:t>
            </a:r>
          </a:p>
        </p:txBody>
      </p:sp>
    </p:spTree>
    <p:extLst>
      <p:ext uri="{BB962C8B-B14F-4D97-AF65-F5344CB8AC3E}">
        <p14:creationId xmlns:p14="http://schemas.microsoft.com/office/powerpoint/2010/main" val="24107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6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1" y="81076"/>
            <a:ext cx="10515600" cy="432112"/>
          </a:xfrm>
        </p:spPr>
        <p:txBody>
          <a:bodyPr/>
          <a:lstStyle/>
          <a:p>
            <a:r>
              <a:rPr lang="en-US" dirty="0"/>
              <a:t>Defining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4629" y="513187"/>
            <a:ext cx="9254654" cy="515529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sz="2200" i="1" dirty="0">
                <a:solidFill>
                  <a:schemeClr val="accent1"/>
                </a:solidFill>
              </a:rPr>
              <a:t>"</a:t>
            </a:r>
            <a:r>
              <a:rPr lang="en-US" sz="2200" b="1" i="1" dirty="0">
                <a:solidFill>
                  <a:schemeClr val="accent1"/>
                </a:solidFill>
              </a:rPr>
              <a:t>Compound" </a:t>
            </a:r>
            <a:r>
              <a:rPr lang="en-US" sz="2200" dirty="0">
                <a:solidFill>
                  <a:schemeClr val="tx2"/>
                </a:solidFill>
              </a:rPr>
              <a:t>data type </a:t>
            </a:r>
            <a:r>
              <a:rPr lang="en-US" sz="2200" dirty="0">
                <a:solidFill>
                  <a:schemeClr val="accent1"/>
                </a:solidFill>
              </a:rPr>
              <a:t>where each value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an array is </a:t>
            </a:r>
            <a:r>
              <a:rPr lang="en-US" sz="2200" dirty="0">
                <a:solidFill>
                  <a:schemeClr val="accent1"/>
                </a:solidFill>
              </a:rPr>
              <a:t>an element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/>
              <a:t>A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llocates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with a </a:t>
            </a:r>
            <a:r>
              <a:rPr lang="en-US" sz="2200" i="1" dirty="0">
                <a:solidFill>
                  <a:srgbClr val="0070C0"/>
                </a:solidFill>
              </a:rPr>
              <a:t>fixed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array elements of type </a:t>
            </a:r>
            <a:r>
              <a:rPr lang="en-US" sz="2200" b="1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Allocates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bytes of </a:t>
            </a:r>
            <a:r>
              <a:rPr lang="en-US" sz="2200" b="1" i="1" dirty="0">
                <a:solidFill>
                  <a:srgbClr val="7030A0"/>
                </a:solidFill>
              </a:rPr>
              <a:t>contiguous</a:t>
            </a:r>
            <a:r>
              <a:rPr lang="en-US" sz="2200" b="1" i="1" dirty="0"/>
              <a:t> </a:t>
            </a:r>
            <a:r>
              <a:rPr lang="en-US" sz="2200" b="1" i="1" dirty="0">
                <a:solidFill>
                  <a:srgbClr val="7030A0"/>
                </a:solidFill>
              </a:rPr>
              <a:t>memory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Common usage is to specify a compile-time constant for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/>
              <a:t>Array </a:t>
            </a:r>
            <a:r>
              <a:rPr lang="en-US" sz="2200" b="1" dirty="0">
                <a:solidFill>
                  <a:srgbClr val="0070C0"/>
                </a:solidFill>
              </a:rPr>
              <a:t>names </a:t>
            </a:r>
            <a:r>
              <a:rPr lang="en-US" sz="2200" b="1">
                <a:solidFill>
                  <a:srgbClr val="0070C0"/>
                </a:solidFill>
              </a:rPr>
              <a:t>are constants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/>
                </a:solidFill>
              </a:rPr>
              <a:t>cannot be assigned </a:t>
            </a:r>
            <a:r>
              <a:rPr lang="en-US" sz="2200" dirty="0">
                <a:solidFill>
                  <a:schemeClr val="tx2"/>
                </a:solidFill>
              </a:rPr>
              <a:t>(the name cannot appear on the </a:t>
            </a:r>
            <a:r>
              <a:rPr lang="en-US" sz="2200" dirty="0" err="1">
                <a:solidFill>
                  <a:schemeClr val="tx2"/>
                </a:solidFill>
              </a:rPr>
              <a:t>Lside</a:t>
            </a:r>
            <a:r>
              <a:rPr lang="en-US" sz="2200" dirty="0">
                <a:solidFill>
                  <a:schemeClr val="tx2"/>
                </a:solidFill>
              </a:rPr>
              <a:t> by itself)</a:t>
            </a:r>
          </a:p>
          <a:p>
            <a:pPr lvl="1"/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AF10E8-86E8-3548-AAC0-591D2AEB3222}"/>
              </a:ext>
            </a:extLst>
          </p:cNvPr>
          <p:cNvSpPr/>
          <p:nvPr/>
        </p:nvSpPr>
        <p:spPr bwMode="auto">
          <a:xfrm>
            <a:off x="1765269" y="2857159"/>
            <a:ext cx="2594603" cy="79120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BSZ   6</a:t>
            </a:r>
            <a:endParaRPr lang="en-US" sz="22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2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10056753" y="622374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10056753" y="585370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10056753" y="549567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10056753" y="512563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10056753" y="4756300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10056753" y="438626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10056753" y="402509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10056753" y="365505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10056753" y="328502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10056753" y="291498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10056753" y="255165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10056753" y="218161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10056753" y="179811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10056753" y="143478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86653" y="618478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84407" y="465992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314259" y="6218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314259" y="58399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314259" y="54812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314259" y="5133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314259" y="47282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314259" y="43515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344285" y="1127476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621804" y="4394430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BE23E-E8AB-4A45-ACF0-8F7A9EFAB9CD}"/>
              </a:ext>
            </a:extLst>
          </p:cNvPr>
          <p:cNvGrpSpPr/>
          <p:nvPr/>
        </p:nvGrpSpPr>
        <p:grpSpPr>
          <a:xfrm>
            <a:off x="4224917" y="2877724"/>
            <a:ext cx="4949817" cy="707886"/>
            <a:chOff x="3428060" y="3209674"/>
            <a:chExt cx="4949817" cy="7078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2DFFF1-39F3-C04E-9F4D-C514C9CB1E84}"/>
                </a:ext>
              </a:extLst>
            </p:cNvPr>
            <p:cNvSpPr txBox="1"/>
            <p:nvPr/>
          </p:nvSpPr>
          <p:spPr>
            <a:xfrm>
              <a:off x="4221552" y="3209674"/>
              <a:ext cx="4156325" cy="70788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BSZ is a macro replaced by the C preprocessor at compile time</a:t>
              </a:r>
            </a:p>
          </p:txBody>
        </p:sp>
        <p:sp>
          <p:nvSpPr>
            <p:cNvPr id="44" name="Left Arrow 43">
              <a:extLst>
                <a:ext uri="{FF2B5EF4-FFF2-40B4-BE49-F238E27FC236}">
                  <a16:creationId xmlns:a16="http://schemas.microsoft.com/office/drawing/2014/main" id="{70998ED4-2F12-4A46-8C92-3BD29DA67494}"/>
                </a:ext>
              </a:extLst>
            </p:cNvPr>
            <p:cNvSpPr/>
            <p:nvPr/>
          </p:nvSpPr>
          <p:spPr>
            <a:xfrm>
              <a:off x="3428060" y="3390583"/>
              <a:ext cx="793492" cy="1273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F429851-1B18-0D60-0B5D-FD23CD1F4A69}"/>
              </a:ext>
            </a:extLst>
          </p:cNvPr>
          <p:cNvSpPr/>
          <p:nvPr/>
        </p:nvSpPr>
        <p:spPr bwMode="auto">
          <a:xfrm>
            <a:off x="928027" y="4557915"/>
            <a:ext cx="7387272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b;  	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 does not copy the array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copy arrays element by element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C7017A7-16D4-80FC-85E7-BD88C27E1AA3}"/>
                  </a:ext>
                </a:extLst>
              </p14:cNvPr>
              <p14:cNvContentPartPr/>
              <p14:nvPr/>
            </p14:nvContentPartPr>
            <p14:xfrm>
              <a:off x="5645520" y="129240"/>
              <a:ext cx="4640040" cy="6037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C7017A7-16D4-80FC-85E7-BD88C27E1A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6160" y="119880"/>
                <a:ext cx="4658760" cy="60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5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46" grpId="0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36" y="152203"/>
            <a:ext cx="10515600" cy="312540"/>
          </a:xfrm>
        </p:spPr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5558" y="537206"/>
            <a:ext cx="9179766" cy="46218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u="sng" dirty="0"/>
              <a:t>Initialization</a:t>
            </a:r>
            <a:r>
              <a:rPr lang="en-US" sz="2000" dirty="0"/>
              <a:t>: 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name[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{val0,…,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sz="2100" dirty="0"/>
              <a:t> </a:t>
            </a:r>
            <a:r>
              <a:rPr lang="en-US" sz="2100" i="1" dirty="0">
                <a:solidFill>
                  <a:schemeClr val="accent5"/>
                </a:solidFill>
              </a:rPr>
              <a:t>(optional)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initialization list can </a:t>
            </a:r>
            <a:r>
              <a:rPr lang="en-US" sz="2100" i="1" u="sng" dirty="0">
                <a:solidFill>
                  <a:srgbClr val="FF0000"/>
                </a:solidFill>
              </a:rPr>
              <a:t>only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be used at </a:t>
            </a:r>
            <a:r>
              <a:rPr lang="en-US" sz="2100" b="1" dirty="0">
                <a:solidFill>
                  <a:srgbClr val="0070C0"/>
                </a:solidFill>
              </a:rPr>
              <a:t>time</a:t>
            </a:r>
            <a:r>
              <a:rPr lang="en-US" sz="2100" dirty="0">
                <a:solidFill>
                  <a:srgbClr val="0070C0"/>
                </a:solidFill>
              </a:rPr>
              <a:t> of </a:t>
            </a:r>
            <a:r>
              <a:rPr lang="en-US" sz="2100" b="1" dirty="0">
                <a:solidFill>
                  <a:srgbClr val="0070C0"/>
                </a:solidFill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If no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supplied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is determined by compiler using the number of array initializers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block[20] = {};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works with constant size arrays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defines an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array of 20 integers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each element filled with zeros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Performance comment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do not zero automatic arrays unless really needed!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When a </a:t>
            </a:r>
            <a:r>
              <a:rPr lang="en-US" sz="2000" b="1" dirty="0">
                <a:solidFill>
                  <a:srgbClr val="00B050"/>
                </a:solidFill>
              </a:rPr>
              <a:t>count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given: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extra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ignored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missing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/>
              <a:t>are set to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zero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8463" y="357818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8463" y="32081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8463" y="28381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8463" y="246806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8463" y="21047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8463" y="173469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8463" y="135900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8463" y="9956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9350" y="179375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548468" y="274878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6956" y="57795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6956" y="54008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6956" y="50421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6956" y="46939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6956" y="42891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6956" y="39124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5901" y="914254"/>
            <a:ext cx="110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B61EE-9735-8D40-AC12-8FB2002DFA22}"/>
              </a:ext>
            </a:extLst>
          </p:cNvPr>
          <p:cNvSpPr/>
          <p:nvPr/>
        </p:nvSpPr>
        <p:spPr>
          <a:xfrm>
            <a:off x="11256956" y="6154728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9492809" y="3979633"/>
            <a:ext cx="764753" cy="2229694"/>
            <a:chOff x="8799909" y="3980803"/>
            <a:chExt cx="764753" cy="22296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5C33D6-72BA-5E4A-91DD-6E41F02FE30C}"/>
              </a:ext>
            </a:extLst>
          </p:cNvPr>
          <p:cNvSpPr/>
          <p:nvPr/>
        </p:nvSpPr>
        <p:spPr bwMode="auto">
          <a:xfrm>
            <a:off x="2680564" y="5297747"/>
            <a:ext cx="4912928" cy="4818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{2, 3, 5, 6, 11, 13};</a:t>
            </a:r>
          </a:p>
          <a:p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C2E620-486F-EA43-993C-D1516744C439}"/>
              </a:ext>
            </a:extLst>
          </p:cNvPr>
          <p:cNvGrpSpPr/>
          <p:nvPr/>
        </p:nvGrpSpPr>
        <p:grpSpPr>
          <a:xfrm>
            <a:off x="2612883" y="5628877"/>
            <a:ext cx="3185996" cy="1074204"/>
            <a:chOff x="2022756" y="4821907"/>
            <a:chExt cx="3185996" cy="10742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8AEDA1-7704-F148-A67F-FC77DF02EF33}"/>
                </a:ext>
              </a:extLst>
            </p:cNvPr>
            <p:cNvSpPr txBox="1"/>
            <p:nvPr/>
          </p:nvSpPr>
          <p:spPr>
            <a:xfrm>
              <a:off x="2022756" y="5249780"/>
              <a:ext cx="318599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not needed </a:t>
              </a:r>
              <a:r>
                <a:rPr lang="en-US" dirty="0">
                  <a:solidFill>
                    <a:srgbClr val="0070C0"/>
                  </a:solidFill>
                </a:rPr>
                <a:t>and if used </a:t>
              </a:r>
              <a:r>
                <a:rPr lang="en-US" b="1" u="sng" dirty="0">
                  <a:solidFill>
                    <a:srgbClr val="0070C0"/>
                  </a:solidFill>
                </a:rPr>
                <a:t>may</a:t>
              </a:r>
              <a:r>
                <a:rPr lang="en-US" dirty="0">
                  <a:solidFill>
                    <a:srgbClr val="0070C0"/>
                  </a:solidFill>
                </a:rPr>
                <a:t> truncate initialization list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C1DB90-1F99-F442-A118-B3E6A383B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854" y="482190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F447CDA-DE49-E944-8BB6-7A95179A39FB}"/>
              </a:ext>
            </a:extLst>
          </p:cNvPr>
          <p:cNvSpPr txBox="1"/>
          <p:nvPr/>
        </p:nvSpPr>
        <p:spPr>
          <a:xfrm>
            <a:off x="9991635" y="578808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33B2E-8D72-2B45-8264-6881F92F5394}"/>
              </a:ext>
            </a:extLst>
          </p:cNvPr>
          <p:cNvSpPr txBox="1"/>
          <p:nvPr/>
        </p:nvSpPr>
        <p:spPr>
          <a:xfrm>
            <a:off x="9991635" y="541804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DC6346-4EC6-3540-A02C-3E53DD57A75F}"/>
              </a:ext>
            </a:extLst>
          </p:cNvPr>
          <p:cNvSpPr txBox="1"/>
          <p:nvPr/>
        </p:nvSpPr>
        <p:spPr>
          <a:xfrm>
            <a:off x="9991635" y="504800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EEDF3-7D54-334D-B69B-F563F7BB53C2}"/>
              </a:ext>
            </a:extLst>
          </p:cNvPr>
          <p:cNvSpPr txBox="1"/>
          <p:nvPr/>
        </p:nvSpPr>
        <p:spPr>
          <a:xfrm>
            <a:off x="9991635" y="467796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255F52-766E-1145-ACD7-EDDA5CA8CAFD}"/>
              </a:ext>
            </a:extLst>
          </p:cNvPr>
          <p:cNvSpPr txBox="1"/>
          <p:nvPr/>
        </p:nvSpPr>
        <p:spPr>
          <a:xfrm>
            <a:off x="9991635" y="43146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4BCF35-7805-2341-9465-2DA3C1D5A80C}"/>
              </a:ext>
            </a:extLst>
          </p:cNvPr>
          <p:cNvSpPr txBox="1"/>
          <p:nvPr/>
        </p:nvSpPr>
        <p:spPr>
          <a:xfrm>
            <a:off x="9991635" y="39446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06BA15-E842-DD47-812E-E2C6BC1E3FFE}"/>
              </a:ext>
            </a:extLst>
          </p:cNvPr>
          <p:cNvGrpSpPr/>
          <p:nvPr/>
        </p:nvGrpSpPr>
        <p:grpSpPr>
          <a:xfrm>
            <a:off x="9998369" y="4306599"/>
            <a:ext cx="1287532" cy="1836773"/>
            <a:chOff x="9548198" y="4378810"/>
            <a:chExt cx="1287532" cy="18367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FE793-7873-5F4D-86D9-54223145D0D2}"/>
                </a:ext>
              </a:extLst>
            </p:cNvPr>
            <p:cNvSpPr txBox="1"/>
            <p:nvPr/>
          </p:nvSpPr>
          <p:spPr>
            <a:xfrm>
              <a:off x="9548198" y="584625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1FEF10-1EE0-7C47-91AC-65532CD5AE48}"/>
                </a:ext>
              </a:extLst>
            </p:cNvPr>
            <p:cNvSpPr txBox="1"/>
            <p:nvPr/>
          </p:nvSpPr>
          <p:spPr>
            <a:xfrm>
              <a:off x="9548198" y="547621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CB2C3-A8D9-494A-A2DF-AD646CC2E9AE}"/>
                </a:ext>
              </a:extLst>
            </p:cNvPr>
            <p:cNvSpPr txBox="1"/>
            <p:nvPr/>
          </p:nvSpPr>
          <p:spPr>
            <a:xfrm>
              <a:off x="9548198" y="511818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85D8F-CEEF-0441-BFC3-F40A9F6F1AEB}"/>
                </a:ext>
              </a:extLst>
            </p:cNvPr>
            <p:cNvSpPr txBox="1"/>
            <p:nvPr/>
          </p:nvSpPr>
          <p:spPr>
            <a:xfrm>
              <a:off x="9548198" y="474814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D4FCD7-1190-D945-A0CD-D6CAD1BE7DD2}"/>
                </a:ext>
              </a:extLst>
            </p:cNvPr>
            <p:cNvSpPr txBox="1"/>
            <p:nvPr/>
          </p:nvSpPr>
          <p:spPr>
            <a:xfrm>
              <a:off x="9548198" y="4378810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0AEF17-117B-4F41-889E-61B0C672D499}"/>
              </a:ext>
            </a:extLst>
          </p:cNvPr>
          <p:cNvGrpSpPr/>
          <p:nvPr/>
        </p:nvGrpSpPr>
        <p:grpSpPr>
          <a:xfrm>
            <a:off x="5996649" y="5682693"/>
            <a:ext cx="2610571" cy="1053268"/>
            <a:chOff x="2315159" y="4698337"/>
            <a:chExt cx="2610571" cy="105326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0EB34-2927-8F45-B780-4C3829BAD809}"/>
                </a:ext>
              </a:extLst>
            </p:cNvPr>
            <p:cNvSpPr txBox="1"/>
            <p:nvPr/>
          </p:nvSpPr>
          <p:spPr>
            <a:xfrm>
              <a:off x="2315159" y="5105274"/>
              <a:ext cx="26105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 initialization values given, </a:t>
              </a:r>
              <a:r>
                <a:rPr lang="en-US" b="1" dirty="0">
                  <a:solidFill>
                    <a:srgbClr val="FF0000"/>
                  </a:solidFill>
                </a:rPr>
                <a:t>only 5 are used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470714-4C15-154F-A66A-B59256DD8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921" y="469833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634941-91F2-8443-9D84-BEBC00C994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B32436-1969-3848-B372-1B2358ADA013}"/>
              </a:ext>
            </a:extLst>
          </p:cNvPr>
          <p:cNvGrpSpPr/>
          <p:nvPr/>
        </p:nvGrpSpPr>
        <p:grpSpPr>
          <a:xfrm>
            <a:off x="2752108" y="2242481"/>
            <a:ext cx="6427055" cy="706640"/>
            <a:chOff x="1992135" y="5229631"/>
            <a:chExt cx="6427055" cy="70664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1663FB-AA08-B547-B022-BB93792FECAA}"/>
                </a:ext>
              </a:extLst>
            </p:cNvPr>
            <p:cNvSpPr txBox="1"/>
            <p:nvPr/>
          </p:nvSpPr>
          <p:spPr>
            <a:xfrm>
              <a:off x="1992135" y="5229631"/>
              <a:ext cx="64270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 initialization values given; then elements are initialized to 0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93C884F-E0CE-6244-B0EC-03EFB8E86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96551" y="5649341"/>
              <a:ext cx="0" cy="28693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AF5336-FBB2-3A7B-AA1F-354AD1DFB177}"/>
                  </a:ext>
                </a:extLst>
              </p14:cNvPr>
              <p14:cNvContentPartPr/>
              <p14:nvPr/>
            </p14:nvContentPartPr>
            <p14:xfrm>
              <a:off x="7855200" y="2990160"/>
              <a:ext cx="2314080" cy="97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AF5336-FBB2-3A7B-AA1F-354AD1DFB1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5840" y="2980800"/>
                <a:ext cx="2332800" cy="9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2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0" grpId="0" animBg="1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66" y="104503"/>
            <a:ext cx="10515600" cy="485906"/>
          </a:xfrm>
        </p:spPr>
        <p:txBody>
          <a:bodyPr/>
          <a:lstStyle/>
          <a:p>
            <a:r>
              <a:rPr lang="en-US" dirty="0"/>
              <a:t>Accessing Arrays Using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666" y="1136688"/>
            <a:ext cx="8506078" cy="47101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selects the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element of the array 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index </a:t>
            </a:r>
            <a:r>
              <a:rPr lang="en-US" sz="2200" b="1" dirty="0">
                <a:solidFill>
                  <a:srgbClr val="F37440"/>
                </a:solidFill>
              </a:rPr>
              <a:t>should be</a:t>
            </a:r>
            <a:r>
              <a:rPr lang="en-US" sz="2200" dirty="0">
                <a:solidFill>
                  <a:srgbClr val="F37440"/>
                </a:solidFill>
              </a:rPr>
              <a:t> unsigned</a:t>
            </a:r>
            <a:endParaRPr lang="en-US" sz="22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Elements range from: 0 to count – 1 </a:t>
            </a:r>
            <a:r>
              <a:rPr lang="en-US" sz="2400" dirty="0">
                <a:solidFill>
                  <a:schemeClr val="tx2"/>
                </a:solidFill>
              </a:rPr>
              <a:t>( int x[count]; 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can be used as an </a:t>
            </a:r>
            <a:r>
              <a:rPr lang="en-US" sz="2200" dirty="0">
                <a:solidFill>
                  <a:schemeClr val="accent5"/>
                </a:solidFill>
              </a:rPr>
              <a:t>assignment target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or as a </a:t>
            </a:r>
            <a:r>
              <a:rPr lang="en-US" sz="2200" dirty="0">
                <a:solidFill>
                  <a:schemeClr val="accent5"/>
                </a:solidFill>
              </a:rPr>
              <a:t>value in an expression</a:t>
            </a:r>
          </a:p>
          <a:p>
            <a:pPr marL="681037" lvl="2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200" dirty="0">
                <a:solidFill>
                  <a:srgbClr val="2C895B"/>
                </a:solidFill>
              </a:rPr>
              <a:t>Array name</a:t>
            </a:r>
            <a:r>
              <a:rPr lang="en-US" sz="2200" dirty="0">
                <a:solidFill>
                  <a:schemeClr val="tx2"/>
                </a:solidFill>
              </a:rPr>
              <a:t> (by itself with no [ ]) on the </a:t>
            </a:r>
            <a:r>
              <a:rPr lang="en-US" sz="2200" dirty="0" err="1">
                <a:solidFill>
                  <a:srgbClr val="0070C0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DB128-82C5-D746-B9C3-6EB9C65C1CB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A0E06-4178-C341-8E50-008494DD924C}"/>
              </a:ext>
            </a:extLst>
          </p:cNvPr>
          <p:cNvSpPr txBox="1"/>
          <p:nvPr/>
        </p:nvSpPr>
        <p:spPr>
          <a:xfrm>
            <a:off x="9771213" y="2326851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88942-3E01-3B41-8719-40A3F4E79897}"/>
              </a:ext>
            </a:extLst>
          </p:cNvPr>
          <p:cNvSpPr txBox="1"/>
          <p:nvPr/>
        </p:nvSpPr>
        <p:spPr>
          <a:xfrm>
            <a:off x="9771213" y="1865186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7FCF39-9475-E94E-B655-47D5306888D6}"/>
              </a:ext>
            </a:extLst>
          </p:cNvPr>
          <p:cNvSpPr/>
          <p:nvPr/>
        </p:nvSpPr>
        <p:spPr>
          <a:xfrm rot="16200000">
            <a:off x="10215489" y="1027822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DDDC-E3E1-774D-8265-12FFE206B4A4}"/>
              </a:ext>
            </a:extLst>
          </p:cNvPr>
          <p:cNvSpPr/>
          <p:nvPr/>
        </p:nvSpPr>
        <p:spPr>
          <a:xfrm>
            <a:off x="9647048" y="595608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(int = 4 bytes)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72D65-A720-FF44-88EC-AAC4B6999746}"/>
              </a:ext>
            </a:extLst>
          </p:cNvPr>
          <p:cNvSpPr txBox="1"/>
          <p:nvPr/>
        </p:nvSpPr>
        <p:spPr>
          <a:xfrm>
            <a:off x="11058745" y="519952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F8B50-9913-0A45-9DFA-269BB07584F6}"/>
              </a:ext>
            </a:extLst>
          </p:cNvPr>
          <p:cNvSpPr txBox="1"/>
          <p:nvPr/>
        </p:nvSpPr>
        <p:spPr>
          <a:xfrm>
            <a:off x="11094593" y="471627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F785C-5752-AE45-AA01-36F062810513}"/>
              </a:ext>
            </a:extLst>
          </p:cNvPr>
          <p:cNvSpPr txBox="1"/>
          <p:nvPr/>
        </p:nvSpPr>
        <p:spPr>
          <a:xfrm>
            <a:off x="11075427" y="41831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9189D-B0A6-7849-969A-6833EE5C0711}"/>
              </a:ext>
            </a:extLst>
          </p:cNvPr>
          <p:cNvSpPr txBox="1"/>
          <p:nvPr/>
        </p:nvSpPr>
        <p:spPr>
          <a:xfrm>
            <a:off x="11058744" y="372825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DCC86-EB72-3D42-B6D1-74B0B2A1376D}"/>
              </a:ext>
            </a:extLst>
          </p:cNvPr>
          <p:cNvSpPr txBox="1"/>
          <p:nvPr/>
        </p:nvSpPr>
        <p:spPr>
          <a:xfrm>
            <a:off x="11058744" y="327757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0DBEA-EEFC-FD40-A07C-D6B717C9CD36}"/>
              </a:ext>
            </a:extLst>
          </p:cNvPr>
          <p:cNvSpPr txBox="1"/>
          <p:nvPr/>
        </p:nvSpPr>
        <p:spPr>
          <a:xfrm>
            <a:off x="11036534" y="281646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504EC-A004-8C4A-8E1E-32284978D5DB}"/>
              </a:ext>
            </a:extLst>
          </p:cNvPr>
          <p:cNvSpPr/>
          <p:nvPr/>
        </p:nvSpPr>
        <p:spPr>
          <a:xfrm>
            <a:off x="11036534" y="1778625"/>
            <a:ext cx="11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4B05A1-CE42-0343-8678-D499A2718589}"/>
              </a:ext>
            </a:extLst>
          </p:cNvPr>
          <p:cNvSpPr/>
          <p:nvPr/>
        </p:nvSpPr>
        <p:spPr>
          <a:xfrm>
            <a:off x="11183814" y="5665534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D3D94-FAB6-1949-8E09-901011DED989}"/>
              </a:ext>
            </a:extLst>
          </p:cNvPr>
          <p:cNvGrpSpPr/>
          <p:nvPr/>
        </p:nvGrpSpPr>
        <p:grpSpPr>
          <a:xfrm>
            <a:off x="9062237" y="3292641"/>
            <a:ext cx="779758" cy="2372893"/>
            <a:chOff x="8893341" y="3135103"/>
            <a:chExt cx="779758" cy="23728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6C5DA-A6A6-024C-B46A-3B5C143363F1}"/>
                </a:ext>
              </a:extLst>
            </p:cNvPr>
            <p:cNvSpPr txBox="1"/>
            <p:nvPr/>
          </p:nvSpPr>
          <p:spPr>
            <a:xfrm>
              <a:off x="8893341" y="504633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E2E2CF-3BED-A14A-A8C6-4BA9EDB1ED3E}"/>
                </a:ext>
              </a:extLst>
            </p:cNvPr>
            <p:cNvSpPr txBox="1"/>
            <p:nvPr/>
          </p:nvSpPr>
          <p:spPr>
            <a:xfrm>
              <a:off x="8907567" y="4584645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32CB26-BDE0-354E-AC04-FD5C5E6564B3}"/>
                </a:ext>
              </a:extLst>
            </p:cNvPr>
            <p:cNvSpPr txBox="1"/>
            <p:nvPr/>
          </p:nvSpPr>
          <p:spPr>
            <a:xfrm>
              <a:off x="8937291" y="407804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0685F0-3129-0342-9A53-2339F72DFF0A}"/>
                </a:ext>
              </a:extLst>
            </p:cNvPr>
            <p:cNvSpPr txBox="1"/>
            <p:nvPr/>
          </p:nvSpPr>
          <p:spPr>
            <a:xfrm>
              <a:off x="8937291" y="3596089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DB209-E158-3049-B6CB-1FC8044DBBF8}"/>
                </a:ext>
              </a:extLst>
            </p:cNvPr>
            <p:cNvSpPr txBox="1"/>
            <p:nvPr/>
          </p:nvSpPr>
          <p:spPr>
            <a:xfrm>
              <a:off x="8937291" y="3135103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C77E1C-A5DB-5340-8CB5-27798FE01F97}"/>
              </a:ext>
            </a:extLst>
          </p:cNvPr>
          <p:cNvSpPr txBox="1"/>
          <p:nvPr/>
        </p:nvSpPr>
        <p:spPr>
          <a:xfrm>
            <a:off x="9771213" y="511381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485ED-4EEB-5A45-805E-6AE14520E842}"/>
              </a:ext>
            </a:extLst>
          </p:cNvPr>
          <p:cNvSpPr txBox="1"/>
          <p:nvPr/>
        </p:nvSpPr>
        <p:spPr>
          <a:xfrm>
            <a:off x="9771213" y="4646949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BE8547-940F-B942-B159-27740A96D4FD}"/>
              </a:ext>
            </a:extLst>
          </p:cNvPr>
          <p:cNvSpPr txBox="1"/>
          <p:nvPr/>
        </p:nvSpPr>
        <p:spPr>
          <a:xfrm>
            <a:off x="9771213" y="418537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95D62-BA2A-EB41-802E-9737EAA2846B}"/>
              </a:ext>
            </a:extLst>
          </p:cNvPr>
          <p:cNvSpPr txBox="1"/>
          <p:nvPr/>
        </p:nvSpPr>
        <p:spPr>
          <a:xfrm>
            <a:off x="9771213" y="3724977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4733F-5EB5-4946-8513-B6616A1CA604}"/>
              </a:ext>
            </a:extLst>
          </p:cNvPr>
          <p:cNvSpPr txBox="1"/>
          <p:nvPr/>
        </p:nvSpPr>
        <p:spPr>
          <a:xfrm>
            <a:off x="9771213" y="3268761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6FE72-CF39-9748-B540-1C97FA3D58C8}"/>
              </a:ext>
            </a:extLst>
          </p:cNvPr>
          <p:cNvSpPr txBox="1"/>
          <p:nvPr/>
        </p:nvSpPr>
        <p:spPr>
          <a:xfrm>
            <a:off x="9771213" y="2802959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022A875-FDD2-3C43-8AD5-72C2EE31AB76}"/>
              </a:ext>
            </a:extLst>
          </p:cNvPr>
          <p:cNvSpPr/>
          <p:nvPr/>
        </p:nvSpPr>
        <p:spPr bwMode="auto">
          <a:xfrm>
            <a:off x="3779770" y="2933735"/>
            <a:ext cx="1630277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a[5];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D1EE7D-D213-AD3B-CC44-DBD196D4C493}"/>
              </a:ext>
            </a:extLst>
          </p:cNvPr>
          <p:cNvSpPr/>
          <p:nvPr/>
        </p:nvSpPr>
        <p:spPr bwMode="auto">
          <a:xfrm>
            <a:off x="2379729" y="4555210"/>
            <a:ext cx="3046767" cy="86884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b;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36DDF-1410-1F30-7293-283F263A942F}"/>
              </a:ext>
            </a:extLst>
          </p:cNvPr>
          <p:cNvSpPr txBox="1"/>
          <p:nvPr/>
        </p:nvSpPr>
        <p:spPr>
          <a:xfrm>
            <a:off x="7056968" y="5244329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82FD4-704E-3C55-87A2-A0FCEEFEB198}"/>
              </a:ext>
            </a:extLst>
          </p:cNvPr>
          <p:cNvSpPr txBox="1"/>
          <p:nvPr/>
        </p:nvSpPr>
        <p:spPr>
          <a:xfrm>
            <a:off x="6728220" y="526107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72E994-C446-9B38-EB28-E0102445653E}"/>
              </a:ext>
            </a:extLst>
          </p:cNvPr>
          <p:cNvCxnSpPr>
            <a:cxnSpLocks/>
          </p:cNvCxnSpPr>
          <p:nvPr/>
        </p:nvCxnSpPr>
        <p:spPr>
          <a:xfrm>
            <a:off x="8075836" y="5445744"/>
            <a:ext cx="107009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86" y="203027"/>
            <a:ext cx="10515600" cy="432112"/>
          </a:xfrm>
        </p:spPr>
        <p:txBody>
          <a:bodyPr/>
          <a:lstStyle/>
          <a:p>
            <a:r>
              <a:rPr lang="en-US" dirty="0"/>
              <a:t>How many elements are in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803" y="753710"/>
            <a:ext cx="9254654" cy="253812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The number of elements of space allocated to an array (called element count) and indirectly the total size in bytes of an array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is </a:t>
            </a:r>
            <a:r>
              <a:rPr lang="en-US" sz="2200" u="sng" dirty="0">
                <a:solidFill>
                  <a:srgbClr val="FF0000"/>
                </a:solidFill>
              </a:rPr>
              <a:t>not stored anywhere</a:t>
            </a:r>
            <a:r>
              <a:rPr lang="en-US" sz="2200" dirty="0">
                <a:solidFill>
                  <a:srgbClr val="FF0000"/>
                </a:solidFill>
              </a:rPr>
              <a:t>!!!!!!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An </a:t>
            </a:r>
            <a:r>
              <a:rPr lang="en-US" sz="2400" b="1" dirty="0">
                <a:solidFill>
                  <a:srgbClr val="FF0000"/>
                </a:solidFill>
              </a:rPr>
              <a:t>array name </a:t>
            </a:r>
            <a:r>
              <a:rPr lang="en-US" sz="2400" dirty="0">
                <a:solidFill>
                  <a:schemeClr val="accent6"/>
                </a:solidFill>
              </a:rPr>
              <a:t>is just the </a:t>
            </a:r>
            <a:r>
              <a:rPr lang="en-US" sz="2400" b="1" dirty="0">
                <a:solidFill>
                  <a:srgbClr val="FF0000"/>
                </a:solidFill>
              </a:rPr>
              <a:t>address of the first element in a block of contiguous memory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So an array does not know its own size!</a:t>
            </a:r>
          </a:p>
          <a:p>
            <a:pPr lvl="1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9995210" y="600681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9995210" y="563677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9995210" y="527874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9995210" y="490870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9995210" y="4539375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9995210" y="416933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5210" y="38081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5210" y="343813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5210" y="306809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5210" y="26980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5210" y="233472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5210" y="196468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5210" y="158118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5210" y="12178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5110" y="401553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22864" y="249067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2716" y="60017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2716" y="562302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2716" y="52642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2716" y="491608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2716" y="451136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2716" y="41346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2742" y="910551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560261" y="4177505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AF50B06-EAF5-10B6-962E-A420C3913D2B}"/>
              </a:ext>
            </a:extLst>
          </p:cNvPr>
          <p:cNvSpPr/>
          <p:nvPr/>
        </p:nvSpPr>
        <p:spPr bwMode="auto">
          <a:xfrm>
            <a:off x="329686" y="3663166"/>
            <a:ext cx="8897656" cy="206573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SZ 6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 specify the array has SZ elements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when SZ is defined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3488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6" grpId="0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7799-CD64-B64F-B4CB-6E27974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94997"/>
            <a:ext cx="11466879" cy="452062"/>
          </a:xfrm>
        </p:spPr>
        <p:txBody>
          <a:bodyPr/>
          <a:lstStyle/>
          <a:p>
            <a:r>
              <a:rPr lang="en-US" dirty="0"/>
              <a:t>Determining Element Count for a compiler calculated array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0C3B98-695D-2745-9808-AFAADB2D21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8143" y="852854"/>
            <a:ext cx="11335713" cy="22860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Programmatically determining the element count in a compiler calculated array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   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(</a:t>
            </a:r>
            <a:r>
              <a:rPr lang="en-US" sz="2200" b="1" dirty="0">
                <a:solidFill>
                  <a:srgbClr val="F37440"/>
                </a:solidFill>
                <a:latin typeface="Courier" pitchFamily="2" charset="0"/>
              </a:rPr>
              <a:t>array) 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/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rgbClr val="7030A0"/>
                </a:solidFill>
                <a:latin typeface="Courier" pitchFamily="2" charset="0"/>
              </a:rPr>
              <a:t>(of just one element in the array)</a:t>
            </a:r>
          </a:p>
          <a:p>
            <a:pPr marL="354012" lvl="1" indent="0">
              <a:buNone/>
            </a:pPr>
            <a:endParaRPr lang="en-US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(array) </a:t>
            </a:r>
            <a:r>
              <a:rPr lang="en-US" sz="2400" b="1" u="sng" dirty="0"/>
              <a:t>only works </a:t>
            </a:r>
            <a:r>
              <a:rPr lang="en-US" sz="2400" dirty="0"/>
              <a:t> when used in the SAME </a:t>
            </a:r>
            <a:r>
              <a:rPr lang="en-US" sz="2400" b="1" dirty="0">
                <a:solidFill>
                  <a:srgbClr val="0070C0"/>
                </a:solidFill>
              </a:rPr>
              <a:t>scope</a:t>
            </a:r>
            <a:r>
              <a:rPr lang="en-US" sz="2400" dirty="0">
                <a:solidFill>
                  <a:srgbClr val="0070C0"/>
                </a:solidFill>
              </a:rPr>
              <a:t> as where the array variable was </a:t>
            </a:r>
            <a:r>
              <a:rPr lang="en-US" sz="2400" dirty="0">
                <a:solidFill>
                  <a:srgbClr val="FF0000"/>
                </a:solidFill>
              </a:rPr>
              <a:t>defined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4BF97A-94E3-8043-A567-0EA5F7B911C0}"/>
              </a:ext>
            </a:extLst>
          </p:cNvPr>
          <p:cNvSpPr/>
          <p:nvPr/>
        </p:nvSpPr>
        <p:spPr bwMode="auto">
          <a:xfrm>
            <a:off x="587374" y="3604360"/>
            <a:ext cx="10899462" cy="255142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2, 3, 5, 6, 11, 13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automatic: compiler calculates array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this case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59822-913B-8449-9611-0097560A4B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89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23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9" y="296744"/>
            <a:ext cx="7131587" cy="433785"/>
          </a:xfrm>
        </p:spPr>
        <p:txBody>
          <a:bodyPr/>
          <a:lstStyle/>
          <a:p>
            <a:r>
              <a:rPr lang="en-US" dirty="0"/>
              <a:t>Pointer and Arrays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9051" y="924639"/>
            <a:ext cx="8278715" cy="552522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A few slides back we stated: </a:t>
            </a:r>
            <a:r>
              <a:rPr lang="en-US" sz="2200" dirty="0">
                <a:solidFill>
                  <a:srgbClr val="2C895B"/>
                </a:solidFill>
              </a:rPr>
              <a:t>Array name </a:t>
            </a:r>
            <a:r>
              <a:rPr lang="en-US" sz="2200" dirty="0">
                <a:solidFill>
                  <a:schemeClr val="tx2"/>
                </a:solidFill>
              </a:rPr>
              <a:t>(by itself) on the </a:t>
            </a:r>
            <a:r>
              <a:rPr lang="en-US" sz="2200" dirty="0" err="1">
                <a:solidFill>
                  <a:schemeClr val="tx2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  <a:p>
            <a:pPr marL="354012" lvl="1" indent="0">
              <a:buNone/>
            </a:pP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/>
              <a:t>Array indexing syntax (</a:t>
            </a:r>
            <a:r>
              <a:rPr lang="en-US" sz="2200" dirty="0">
                <a:solidFill>
                  <a:schemeClr val="accent1"/>
                </a:solidFill>
              </a:rPr>
              <a:t>[ ]</a:t>
            </a:r>
            <a:r>
              <a:rPr lang="en-US" sz="2200" dirty="0"/>
              <a:t>) an operator that performs </a:t>
            </a:r>
            <a:r>
              <a:rPr lang="en-US" sz="2200" i="1" dirty="0">
                <a:solidFill>
                  <a:schemeClr val="accent1"/>
                </a:solidFill>
              </a:rPr>
              <a:t>pointer arithmetic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&amp;</a:t>
            </a:r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[0] </a:t>
            </a:r>
            <a:r>
              <a:rPr lang="en-US" sz="2400" dirty="0"/>
              <a:t>on the </a:t>
            </a:r>
            <a:r>
              <a:rPr lang="en-US" sz="2400" b="1" dirty="0" err="1">
                <a:solidFill>
                  <a:srgbClr val="0070C0"/>
                </a:solidFill>
              </a:rPr>
              <a:t>Rside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are equivalent</a:t>
            </a:r>
            <a:r>
              <a:rPr lang="en-US" sz="2400" dirty="0"/>
              <a:t>, </a:t>
            </a:r>
            <a:r>
              <a:rPr lang="en-US" sz="2400" b="1" i="1" dirty="0"/>
              <a:t>both evaluate</a:t>
            </a:r>
            <a:r>
              <a:rPr lang="en-US" sz="2400" dirty="0"/>
              <a:t> to the address of the first array element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9ED911A-4240-6A40-A564-A2514D0C1B77}"/>
              </a:ext>
            </a:extLst>
          </p:cNvPr>
          <p:cNvSpPr/>
          <p:nvPr/>
        </p:nvSpPr>
        <p:spPr bwMode="auto">
          <a:xfrm>
            <a:off x="1663431" y="1787036"/>
            <a:ext cx="3913198" cy="36896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2D7D47D-B3ED-9B4E-8678-68D21936103C}"/>
              </a:ext>
            </a:extLst>
          </p:cNvPr>
          <p:cNvGrpSpPr/>
          <p:nvPr/>
        </p:nvGrpSpPr>
        <p:grpSpPr>
          <a:xfrm>
            <a:off x="9086659" y="92204"/>
            <a:ext cx="3149862" cy="5005822"/>
            <a:chOff x="9292773" y="-128374"/>
            <a:chExt cx="3149862" cy="500582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398DB5-CD26-0741-8284-5BF9E264C4EA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0x12345680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3344C7-FE47-5E4E-915D-6DE26BB1A4C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8D39C6-1673-E447-BBFB-CC75C3038D04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336CBD-632A-2946-93F7-6D05E66E5ADF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9AF30A-6DE9-E54A-8A9C-DF521C026681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1C78B5-76FE-D749-920A-AC8FD8789688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4B7D27-1A23-A444-9372-F827BBDC35B1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03C11E-03DA-6346-B5A6-5131E09CAC78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F2C910-A25B-8449-84A1-04F84FE56868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0x12345684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8B5222-CBAF-D442-A02F-97A8F0671456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C1AEED-4E07-A343-8963-3C0D6A66B685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79BE4E8-12D5-8D42-993E-932DB236972D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E9F4A-8EA1-084A-B84B-64525B6E298A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D256A7-2F44-8A43-AFB3-697FB36E2D2E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44C27B-83CF-8F40-AF53-CFEDF63D2166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604DAF-107F-DE49-BAE0-AB29A199EF91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2" name="Right Brace 71">
              <a:extLst>
                <a:ext uri="{FF2B5EF4-FFF2-40B4-BE49-F238E27FC236}">
                  <a16:creationId xmlns:a16="http://schemas.microsoft.com/office/drawing/2014/main" id="{29C1B592-EF2F-BA47-B9CE-4A659EB46060}"/>
                </a:ext>
              </a:extLst>
            </p:cNvPr>
            <p:cNvSpPr/>
            <p:nvPr/>
          </p:nvSpPr>
          <p:spPr>
            <a:xfrm rot="16200000">
              <a:off x="10370150" y="159460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A1910A-4809-C240-9921-415E05618D82}"/>
                </a:ext>
              </a:extLst>
            </p:cNvPr>
            <p:cNvSpPr/>
            <p:nvPr/>
          </p:nvSpPr>
          <p:spPr>
            <a:xfrm>
              <a:off x="9292773" y="-128374"/>
              <a:ext cx="24545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1 byte Memory Content</a:t>
              </a:r>
            </a:p>
            <a:p>
              <a:r>
                <a:rPr lang="en-US" sz="1600" b="1" dirty="0">
                  <a:solidFill>
                    <a:schemeClr val="accent1"/>
                  </a:solidFill>
                </a:rPr>
                <a:t>One byte per row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06569E9-5F52-9041-AB2D-77EA5404FF0E}"/>
                </a:ext>
              </a:extLst>
            </p:cNvPr>
            <p:cNvGrpSpPr/>
            <p:nvPr/>
          </p:nvGrpSpPr>
          <p:grpSpPr>
            <a:xfrm>
              <a:off x="10512620" y="867142"/>
              <a:ext cx="96408" cy="457028"/>
              <a:chOff x="10610509" y="991043"/>
              <a:chExt cx="96408" cy="457028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F69E338-C491-1645-BB20-BF539B44541A}"/>
                  </a:ext>
                </a:extLst>
              </p:cNvPr>
              <p:cNvSpPr/>
              <p:nvPr/>
            </p:nvSpPr>
            <p:spPr>
              <a:xfrm>
                <a:off x="10617922" y="1176134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24EE561-21F7-084C-AF8C-C327047BF4DB}"/>
                  </a:ext>
                </a:extLst>
              </p:cNvPr>
              <p:cNvSpPr/>
              <p:nvPr/>
            </p:nvSpPr>
            <p:spPr>
              <a:xfrm>
                <a:off x="10617921" y="991043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2A0EFD6-0C92-B342-816A-EBE28ADB6DD3}"/>
                  </a:ext>
                </a:extLst>
              </p:cNvPr>
              <p:cNvSpPr/>
              <p:nvPr/>
            </p:nvSpPr>
            <p:spPr>
              <a:xfrm>
                <a:off x="10610509" y="1359076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150BB5-3034-7C42-98B8-2A261B23D8EF}"/>
                </a:ext>
              </a:extLst>
            </p:cNvPr>
            <p:cNvSpPr txBox="1"/>
            <p:nvPr/>
          </p:nvSpPr>
          <p:spPr>
            <a:xfrm>
              <a:off x="11332244" y="1041630"/>
              <a:ext cx="1003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</a:rPr>
                <a:t>Byte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Address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91C2B5-CD85-454D-B6F6-09B4DF7F0E99}"/>
              </a:ext>
            </a:extLst>
          </p:cNvPr>
          <p:cNvSpPr/>
          <p:nvPr/>
        </p:nvSpPr>
        <p:spPr bwMode="auto">
          <a:xfrm>
            <a:off x="8675287" y="4883163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1368-AABD-6C4E-87B1-5CB12303FF9E}"/>
              </a:ext>
            </a:extLst>
          </p:cNvPr>
          <p:cNvSpPr txBox="1"/>
          <p:nvPr/>
        </p:nvSpPr>
        <p:spPr>
          <a:xfrm>
            <a:off x="8675287" y="5264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C207C-6E88-DC48-84C5-E4F282745102}"/>
              </a:ext>
            </a:extLst>
          </p:cNvPr>
          <p:cNvCxnSpPr>
            <a:cxnSpLocks/>
          </p:cNvCxnSpPr>
          <p:nvPr/>
        </p:nvCxnSpPr>
        <p:spPr>
          <a:xfrm flipV="1">
            <a:off x="8963513" y="5098026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8589B7-4035-B441-ABC0-249C0F3541D5}"/>
              </a:ext>
            </a:extLst>
          </p:cNvPr>
          <p:cNvSpPr/>
          <p:nvPr/>
        </p:nvSpPr>
        <p:spPr bwMode="auto">
          <a:xfrm>
            <a:off x="8653999" y="3264682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087DCE-442B-534D-90D0-BE2C1BF5CC3F}"/>
              </a:ext>
            </a:extLst>
          </p:cNvPr>
          <p:cNvSpPr txBox="1"/>
          <p:nvPr/>
        </p:nvSpPr>
        <p:spPr>
          <a:xfrm>
            <a:off x="8653999" y="36457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ADF5F-4999-2343-97DE-5704DBEC837C}"/>
              </a:ext>
            </a:extLst>
          </p:cNvPr>
          <p:cNvCxnSpPr>
            <a:cxnSpLocks/>
          </p:cNvCxnSpPr>
          <p:nvPr/>
        </p:nvCxnSpPr>
        <p:spPr>
          <a:xfrm flipV="1">
            <a:off x="8942225" y="3479545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1EC655A-855D-8040-9103-D0025092631C}"/>
              </a:ext>
            </a:extLst>
          </p:cNvPr>
          <p:cNvSpPr/>
          <p:nvPr/>
        </p:nvSpPr>
        <p:spPr bwMode="auto">
          <a:xfrm>
            <a:off x="8615167" y="1709549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9FDF13-A4CB-9C46-8425-637B9D5DCE21}"/>
              </a:ext>
            </a:extLst>
          </p:cNvPr>
          <p:cNvSpPr txBox="1"/>
          <p:nvPr/>
        </p:nvSpPr>
        <p:spPr>
          <a:xfrm>
            <a:off x="8615167" y="2090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16AA7D-426D-054E-96D8-20A2213D31F4}"/>
              </a:ext>
            </a:extLst>
          </p:cNvPr>
          <p:cNvCxnSpPr>
            <a:cxnSpLocks/>
          </p:cNvCxnSpPr>
          <p:nvPr/>
        </p:nvCxnSpPr>
        <p:spPr>
          <a:xfrm flipV="1">
            <a:off x="8903393" y="1924412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9718629" y="1657398"/>
            <a:ext cx="12875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5A6AC60-B5ED-6A4C-99A6-AE12A7258DE8}"/>
              </a:ext>
            </a:extLst>
          </p:cNvPr>
          <p:cNvSpPr/>
          <p:nvPr/>
        </p:nvSpPr>
        <p:spPr bwMode="auto">
          <a:xfrm>
            <a:off x="1308558" y="4188047"/>
            <a:ext cx="6080522" cy="2107044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*p = &amp;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*p2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*p3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*p1 = *p1 + 10; 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5729EA-C8EB-234A-84E8-114B358B1F38}"/>
              </a:ext>
            </a:extLst>
          </p:cNvPr>
          <p:cNvSpPr/>
          <p:nvPr/>
        </p:nvSpPr>
        <p:spPr>
          <a:xfrm>
            <a:off x="8880670" y="1241393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2FA-837B-C844-BC31-C41CA1729DD9}"/>
              </a:ext>
            </a:extLst>
          </p:cNvPr>
          <p:cNvSpPr/>
          <p:nvPr/>
        </p:nvSpPr>
        <p:spPr>
          <a:xfrm>
            <a:off x="8880669" y="1056302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2E33BA-24A0-194B-A848-4C6D2F48809E}"/>
              </a:ext>
            </a:extLst>
          </p:cNvPr>
          <p:cNvSpPr/>
          <p:nvPr/>
        </p:nvSpPr>
        <p:spPr>
          <a:xfrm>
            <a:off x="8873257" y="1424335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6983C4-14FB-BE69-707A-A88631469FA9}"/>
                  </a:ext>
                </a:extLst>
              </p14:cNvPr>
              <p14:cNvContentPartPr/>
              <p14:nvPr/>
            </p14:nvContentPartPr>
            <p14:xfrm>
              <a:off x="3176280" y="3266280"/>
              <a:ext cx="7779960" cy="2115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6983C4-14FB-BE69-707A-A88631469F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6920" y="3256920"/>
                <a:ext cx="7798680" cy="21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11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8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BFE0-C2A1-AD43-AB2F-13E18D5B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686579" cy="492029"/>
          </a:xfr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(): Variable Size (number of bytes) </a:t>
            </a:r>
            <a:r>
              <a:rPr lang="en-US" i="1" u="sng" dirty="0"/>
              <a:t>Operator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45A-850C-7A48-9676-87A0788A09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79993" y="1776294"/>
            <a:ext cx="10464476" cy="453353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b="1" u="sng" dirty="0">
                <a:solidFill>
                  <a:schemeClr val="accent1"/>
                </a:solidFill>
              </a:rPr>
              <a:t>operator</a:t>
            </a:r>
            <a:r>
              <a:rPr lang="en-US" sz="2400" b="1" dirty="0">
                <a:solidFill>
                  <a:srgbClr val="0070C0"/>
                </a:solidFill>
              </a:rPr>
              <a:t> returns a value of type </a:t>
            </a:r>
            <a:r>
              <a:rPr lang="en-US" sz="2400" b="1" dirty="0" err="1">
                <a:solidFill>
                  <a:srgbClr val="FF0000"/>
                </a:solidFill>
              </a:rPr>
              <a:t>size_t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the 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used to store a variable or variable type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or 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preferred! 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argument to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is often an </a:t>
            </a:r>
            <a:r>
              <a:rPr lang="en-US" sz="2400" dirty="0">
                <a:solidFill>
                  <a:srgbClr val="0070C0"/>
                </a:solidFill>
              </a:rPr>
              <a:t>expression</a:t>
            </a:r>
            <a:r>
              <a:rPr lang="en-US" sz="2400" dirty="0"/>
              <a:t>: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 10);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reads as: </a:t>
            </a:r>
          </a:p>
          <a:p>
            <a:pPr lvl="2"/>
            <a:r>
              <a:rPr lang="en-US" sz="2400" dirty="0">
                <a:solidFill>
                  <a:srgbClr val="2C895B"/>
                </a:solidFill>
                <a:cs typeface="Courier New" panose="02070309020205020404" pitchFamily="49" charset="0"/>
              </a:rPr>
              <a:t>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required to store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10 integers (an array of [10])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6D5C59-210C-BC47-9CE6-72560C39F91F}"/>
              </a:ext>
            </a:extLst>
          </p:cNvPr>
          <p:cNvSpPr/>
          <p:nvPr/>
        </p:nvSpPr>
        <p:spPr bwMode="auto">
          <a:xfrm>
            <a:off x="779993" y="766607"/>
            <a:ext cx="10382741" cy="85510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 may vary by system but is always </a:t>
            </a:r>
            <a:r>
              <a:rPr lang="en-US" sz="2400" u="sng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AFCF-5564-9544-B37E-15088F816E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647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1033D-9279-B5B0-11C5-E4BEC8D654D0}"/>
              </a:ext>
            </a:extLst>
          </p:cNvPr>
          <p:cNvGrpSpPr/>
          <p:nvPr/>
        </p:nvGrpSpPr>
        <p:grpSpPr>
          <a:xfrm>
            <a:off x="9212254" y="1202614"/>
            <a:ext cx="2759472" cy="4164119"/>
            <a:chOff x="9331436" y="1155453"/>
            <a:chExt cx="2759472" cy="416411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0BDDAA-36B7-094F-8BAA-55CB0DDABED1}"/>
                </a:ext>
              </a:extLst>
            </p:cNvPr>
            <p:cNvSpPr/>
            <p:nvPr/>
          </p:nvSpPr>
          <p:spPr>
            <a:xfrm>
              <a:off x="11271453" y="1155453"/>
              <a:ext cx="819455" cy="4151728"/>
            </a:xfrm>
            <a:prstGeom prst="rect">
              <a:avLst/>
            </a:prstGeom>
            <a:noFill/>
            <a:ln w="38100"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C083F0-6F7F-6249-9A15-2D9EC636B0F5}"/>
                </a:ext>
              </a:extLst>
            </p:cNvPr>
            <p:cNvSpPr/>
            <p:nvPr/>
          </p:nvSpPr>
          <p:spPr>
            <a:xfrm>
              <a:off x="10230293" y="1167844"/>
              <a:ext cx="948705" cy="415172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9D7AFA-D1FD-704F-998F-1E9332C94E53}"/>
                </a:ext>
              </a:extLst>
            </p:cNvPr>
            <p:cNvSpPr/>
            <p:nvPr/>
          </p:nvSpPr>
          <p:spPr>
            <a:xfrm>
              <a:off x="9331436" y="1155453"/>
              <a:ext cx="696298" cy="4151728"/>
            </a:xfrm>
            <a:prstGeom prst="rect">
              <a:avLst/>
            </a:prstGeom>
            <a:noFill/>
            <a:ln w="3810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32" y="331120"/>
            <a:ext cx="7131587" cy="433785"/>
          </a:xfrm>
        </p:spPr>
        <p:txBody>
          <a:bodyPr/>
          <a:lstStyle/>
          <a:p>
            <a:r>
              <a:rPr lang="en-US" dirty="0"/>
              <a:t>Pointer and Arrays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011" y="871102"/>
            <a:ext cx="7441200" cy="528857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>
                <a:solidFill>
                  <a:schemeClr val="accent1"/>
                </a:solidFill>
              </a:rPr>
              <a:t>p is a pointer</a:t>
            </a:r>
            <a:r>
              <a:rPr lang="en-US" dirty="0"/>
              <a:t>, the actual value of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(p+1)</a:t>
            </a:r>
            <a:r>
              <a:rPr lang="en-US" dirty="0"/>
              <a:t> </a:t>
            </a:r>
            <a:r>
              <a:rPr lang="en-US" b="1" dirty="0"/>
              <a:t>depends on the type </a:t>
            </a:r>
            <a:r>
              <a:rPr lang="en-US" dirty="0"/>
              <a:t>that </a:t>
            </a:r>
            <a:r>
              <a:rPr lang="en-US" dirty="0">
                <a:solidFill>
                  <a:srgbClr val="0070C0"/>
                </a:solidFill>
              </a:rPr>
              <a:t>pointer p</a:t>
            </a:r>
            <a:r>
              <a:rPr lang="en-US" dirty="0"/>
              <a:t> points at</a:t>
            </a:r>
          </a:p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(p+1)</a:t>
            </a:r>
            <a:r>
              <a:rPr lang="en-US" dirty="0"/>
              <a:t> adds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x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(what p points at) </a:t>
            </a:r>
            <a:r>
              <a:rPr lang="en-US" dirty="0">
                <a:cs typeface="Courier New" panose="02070309020205020404" pitchFamily="49" charset="0"/>
              </a:rPr>
              <a:t>bytes to </a:t>
            </a:r>
            <a:r>
              <a:rPr lang="en-US" dirty="0">
                <a:solidFill>
                  <a:schemeClr val="accent5"/>
                </a:solidFill>
                <a:cs typeface="Courier New" panose="02070309020205020404" pitchFamily="49" charset="0"/>
              </a:rPr>
              <a:t>p</a:t>
            </a:r>
          </a:p>
          <a:p>
            <a:pPr lvl="1"/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en-US" sz="2100" dirty="0"/>
              <a:t> is equivalent to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 + 1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rgbClr val="0070C0"/>
                </a:solidFill>
              </a:rPr>
              <a:t>pointer arithmetic </a:t>
            </a:r>
            <a:r>
              <a:rPr lang="en-US" dirty="0"/>
              <a:t>to find array elements:</a:t>
            </a:r>
          </a:p>
          <a:p>
            <a:pPr lvl="1"/>
            <a:r>
              <a:rPr lang="en-US" sz="2100" dirty="0"/>
              <a:t>Address of the second element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100" dirty="0"/>
              <a:t> is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lvl="1"/>
            <a:r>
              <a:rPr lang="en-US" sz="2100" dirty="0"/>
              <a:t>It can be referenced as 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AF30A-6DE9-E54A-8A9C-DF521C026681}"/>
              </a:ext>
            </a:extLst>
          </p:cNvPr>
          <p:cNvSpPr txBox="1"/>
          <p:nvPr/>
        </p:nvSpPr>
        <p:spPr>
          <a:xfrm>
            <a:off x="8182588" y="491143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1C78B5-76FE-D749-920A-AC8FD8789688}"/>
              </a:ext>
            </a:extLst>
          </p:cNvPr>
          <p:cNvSpPr txBox="1"/>
          <p:nvPr/>
        </p:nvSpPr>
        <p:spPr>
          <a:xfrm>
            <a:off x="8173053" y="4553402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4B7D27-1A23-A444-9372-F827BBDC35B1}"/>
              </a:ext>
            </a:extLst>
          </p:cNvPr>
          <p:cNvSpPr txBox="1"/>
          <p:nvPr/>
        </p:nvSpPr>
        <p:spPr>
          <a:xfrm>
            <a:off x="8173053" y="418336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03C11E-03DA-6346-B5A6-5131E09CAC78}"/>
              </a:ext>
            </a:extLst>
          </p:cNvPr>
          <p:cNvSpPr txBox="1"/>
          <p:nvPr/>
        </p:nvSpPr>
        <p:spPr>
          <a:xfrm>
            <a:off x="8173053" y="3814031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E9F4A-8EA1-084A-B84B-64525B6E298A}"/>
              </a:ext>
            </a:extLst>
          </p:cNvPr>
          <p:cNvSpPr txBox="1"/>
          <p:nvPr/>
        </p:nvSpPr>
        <p:spPr>
          <a:xfrm>
            <a:off x="8173053" y="3375896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256A7-2F44-8A43-AFB3-697FB36E2D2E}"/>
              </a:ext>
            </a:extLst>
          </p:cNvPr>
          <p:cNvSpPr txBox="1"/>
          <p:nvPr/>
        </p:nvSpPr>
        <p:spPr>
          <a:xfrm>
            <a:off x="8180579" y="3006918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4C27B-83CF-8F40-AF53-CFEDF63D2166}"/>
              </a:ext>
            </a:extLst>
          </p:cNvPr>
          <p:cNvSpPr txBox="1"/>
          <p:nvPr/>
        </p:nvSpPr>
        <p:spPr>
          <a:xfrm>
            <a:off x="8180579" y="2636879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04DAF-107F-DE49-BAE0-AB29A199EF91}"/>
              </a:ext>
            </a:extLst>
          </p:cNvPr>
          <p:cNvSpPr txBox="1"/>
          <p:nvPr/>
        </p:nvSpPr>
        <p:spPr>
          <a:xfrm>
            <a:off x="8188530" y="2266840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9C1B592-EF2F-BA47-B9CE-4A659EB46060}"/>
              </a:ext>
            </a:extLst>
          </p:cNvPr>
          <p:cNvSpPr/>
          <p:nvPr/>
        </p:nvSpPr>
        <p:spPr>
          <a:xfrm rot="16200000">
            <a:off x="8377395" y="827896"/>
            <a:ext cx="396719" cy="728253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A1910A-4809-C240-9921-415E05618D82}"/>
              </a:ext>
            </a:extLst>
          </p:cNvPr>
          <p:cNvSpPr/>
          <p:nvPr/>
        </p:nvSpPr>
        <p:spPr>
          <a:xfrm>
            <a:off x="7929687" y="305541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1 byte Memory Content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One byte per row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6569E9-5F52-9041-AB2D-77EA5404FF0E}"/>
              </a:ext>
            </a:extLst>
          </p:cNvPr>
          <p:cNvGrpSpPr/>
          <p:nvPr/>
        </p:nvGrpSpPr>
        <p:grpSpPr>
          <a:xfrm>
            <a:off x="8533232" y="1286740"/>
            <a:ext cx="96408" cy="457028"/>
            <a:chOff x="10610509" y="991043"/>
            <a:chExt cx="96408" cy="4570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69E338-C491-1645-BB20-BF539B44541A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24EE561-21F7-084C-AF8C-C327047BF4DB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2A0EFD6-0C92-B342-816A-EBE28ADB6DD3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8197107" y="1840137"/>
            <a:ext cx="8650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346DCE-C078-E14B-BB0C-893B68D030EA}"/>
              </a:ext>
            </a:extLst>
          </p:cNvPr>
          <p:cNvSpPr/>
          <p:nvPr/>
        </p:nvSpPr>
        <p:spPr bwMode="auto">
          <a:xfrm>
            <a:off x="725133" y="4107422"/>
            <a:ext cx="6332381" cy="18860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 + 1) = *(p + 1) + 10;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5DD749-EE52-0344-B699-FA15E393BFDB}"/>
              </a:ext>
            </a:extLst>
          </p:cNvPr>
          <p:cNvGrpSpPr/>
          <p:nvPr/>
        </p:nvGrpSpPr>
        <p:grpSpPr>
          <a:xfrm>
            <a:off x="9176211" y="1332738"/>
            <a:ext cx="791034" cy="4011569"/>
            <a:chOff x="11413220" y="889624"/>
            <a:chExt cx="791034" cy="40115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83C69-9EF3-C54F-9EAB-DD4E490270D2}"/>
                </a:ext>
              </a:extLst>
            </p:cNvPr>
            <p:cNvSpPr/>
            <p:nvPr/>
          </p:nvSpPr>
          <p:spPr>
            <a:xfrm>
              <a:off x="11413220" y="4531861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5BEEB-E7E7-B544-8772-2A01CC36B7A7}"/>
                </a:ext>
              </a:extLst>
            </p:cNvPr>
            <p:cNvSpPr/>
            <p:nvPr/>
          </p:nvSpPr>
          <p:spPr>
            <a:xfrm>
              <a:off x="11425209" y="2979270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ECD79F-5A15-DC44-B013-57DDD6D2CF19}"/>
                </a:ext>
              </a:extLst>
            </p:cNvPr>
            <p:cNvSpPr/>
            <p:nvPr/>
          </p:nvSpPr>
          <p:spPr>
            <a:xfrm>
              <a:off x="11442507" y="889624"/>
              <a:ext cx="7617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index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4C7567-39A1-AD40-91F4-742EAADC3717}"/>
              </a:ext>
            </a:extLst>
          </p:cNvPr>
          <p:cNvGrpSpPr/>
          <p:nvPr/>
        </p:nvGrpSpPr>
        <p:grpSpPr>
          <a:xfrm>
            <a:off x="11139643" y="1343510"/>
            <a:ext cx="889987" cy="3998932"/>
            <a:chOff x="15046128" y="-3434686"/>
            <a:chExt cx="889987" cy="39989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8CC472-CC17-CF4A-8285-1D52C86F163D}"/>
                </a:ext>
              </a:extLst>
            </p:cNvPr>
            <p:cNvSpPr/>
            <p:nvPr/>
          </p:nvSpPr>
          <p:spPr>
            <a:xfrm>
              <a:off x="15267146" y="194914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BB0A-66FB-CF4A-9678-D5D1846C0A64}"/>
                </a:ext>
              </a:extLst>
            </p:cNvPr>
            <p:cNvSpPr/>
            <p:nvPr/>
          </p:nvSpPr>
          <p:spPr>
            <a:xfrm>
              <a:off x="15091988" y="-1342887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*(p+1)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AD4C1F-C4C4-8E44-A1D0-F7A7ECDE42F2}"/>
                </a:ext>
              </a:extLst>
            </p:cNvPr>
            <p:cNvSpPr/>
            <p:nvPr/>
          </p:nvSpPr>
          <p:spPr>
            <a:xfrm>
              <a:off x="15046128" y="-3434686"/>
              <a:ext cx="8899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*(p+2)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378D9-2912-B545-BD4A-852A67402FDB}"/>
              </a:ext>
            </a:extLst>
          </p:cNvPr>
          <p:cNvGrpSpPr/>
          <p:nvPr/>
        </p:nvGrpSpPr>
        <p:grpSpPr>
          <a:xfrm>
            <a:off x="10048002" y="1360591"/>
            <a:ext cx="1033737" cy="3960738"/>
            <a:chOff x="10666857" y="202217"/>
            <a:chExt cx="1033737" cy="3960738"/>
          </a:xfrm>
          <a:noFill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7E6CBA-17C2-8847-AF31-7859DC41412B}"/>
                </a:ext>
              </a:extLst>
            </p:cNvPr>
            <p:cNvSpPr/>
            <p:nvPr/>
          </p:nvSpPr>
          <p:spPr>
            <a:xfrm>
              <a:off x="10699099" y="3793623"/>
              <a:ext cx="65915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</a:t>
              </a:r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311663-6EEE-7941-BB5C-65F8ADE6AB91}"/>
                </a:ext>
              </a:extLst>
            </p:cNvPr>
            <p:cNvSpPr/>
            <p:nvPr/>
          </p:nvSpPr>
          <p:spPr>
            <a:xfrm>
              <a:off x="10666857" y="2276935"/>
              <a:ext cx="101181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*(buf+1)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97E87DF-5A51-E245-B661-6FAFC957C44B}"/>
                </a:ext>
              </a:extLst>
            </p:cNvPr>
            <p:cNvSpPr/>
            <p:nvPr/>
          </p:nvSpPr>
          <p:spPr>
            <a:xfrm>
              <a:off x="10688779" y="202217"/>
              <a:ext cx="1011815" cy="92333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*(buf+2)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CB1823-0B0B-3D13-133A-339B03434D49}"/>
                  </a:ext>
                </a:extLst>
              </p14:cNvPr>
              <p14:cNvContentPartPr/>
              <p14:nvPr/>
            </p14:nvContentPartPr>
            <p14:xfrm>
              <a:off x="6577920" y="1092600"/>
              <a:ext cx="5693400" cy="573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CB1823-0B0B-3D13-133A-339B03434D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8560" y="1083240"/>
                <a:ext cx="5712120" cy="57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7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C366-9E81-2844-BE67-E16FB3D9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20" y="102355"/>
            <a:ext cx="10504333" cy="461116"/>
          </a:xfrm>
        </p:spPr>
        <p:txBody>
          <a:bodyPr/>
          <a:lstStyle/>
          <a:p>
            <a:r>
              <a:rPr lang="en-US" dirty="0"/>
              <a:t>Pointer Arithmetic In Use – C's Performance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7634-7B9E-4C43-9D30-843059F2FA9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698" y="2966343"/>
            <a:ext cx="11798604" cy="33546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Alert!: </a:t>
            </a:r>
            <a:r>
              <a:rPr lang="en-US" sz="2000" dirty="0"/>
              <a:t>C performance focus </a:t>
            </a:r>
            <a:r>
              <a:rPr lang="en-US" sz="2000" b="1" u="sng" dirty="0"/>
              <a:t>does</a:t>
            </a:r>
            <a:r>
              <a:rPr lang="en-US" sz="2000" b="1" dirty="0"/>
              <a:t> </a:t>
            </a:r>
            <a:r>
              <a:rPr lang="en-US" sz="2000" b="1" u="sng" dirty="0"/>
              <a:t>not</a:t>
            </a:r>
            <a:r>
              <a:rPr lang="en-US" sz="2000" dirty="0"/>
              <a:t> perform any array “bounds checking”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Performance by Design</a:t>
            </a:r>
            <a:r>
              <a:rPr lang="en-US" sz="2000" dirty="0"/>
              <a:t>: </a:t>
            </a:r>
            <a:r>
              <a:rPr lang="en-US" sz="2000" i="1" dirty="0"/>
              <a:t>bound checking </a:t>
            </a:r>
            <a:r>
              <a:rPr lang="en-US" sz="2000" b="1" i="1" u="sng" dirty="0"/>
              <a:t>slows down execution </a:t>
            </a:r>
            <a:r>
              <a:rPr lang="en-US" sz="2000" i="1" dirty="0"/>
              <a:t>of a properly written program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Example</a:t>
            </a:r>
            <a:r>
              <a:rPr lang="en-US" sz="2000" dirty="0"/>
              <a:t>: array </a:t>
            </a:r>
            <a:r>
              <a:rPr lang="en-US" sz="2000" b="1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of length </a:t>
            </a:r>
            <a:r>
              <a:rPr lang="en-US" sz="2000" dirty="0" err="1"/>
              <a:t>i</a:t>
            </a:r>
            <a:r>
              <a:rPr lang="en-US" sz="2000" dirty="0"/>
              <a:t>, C </a:t>
            </a:r>
            <a:r>
              <a:rPr lang="en-US" sz="2000" b="1" u="sng" dirty="0">
                <a:solidFill>
                  <a:srgbClr val="0070C0"/>
                </a:solidFill>
              </a:rPr>
              <a:t>does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not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verify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0070C0"/>
                </a:solidFill>
              </a:rPr>
              <a:t>a[ j ] or *(a + j) </a:t>
            </a:r>
            <a:r>
              <a:rPr lang="en-US" sz="2000" dirty="0"/>
              <a:t>is valid (does not check: 0 ≤ j &lt;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 simply </a:t>
            </a:r>
            <a:r>
              <a:rPr lang="en-US" sz="2000" i="1" dirty="0">
                <a:solidFill>
                  <a:srgbClr val="0070C0"/>
                </a:solidFill>
              </a:rPr>
              <a:t>“translates” </a:t>
            </a:r>
            <a:r>
              <a:rPr lang="en-US" sz="2000" dirty="0"/>
              <a:t>and accesses the memory specified from: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</a:t>
            </a:r>
            <a:r>
              <a:rPr lang="en-US" sz="2000" dirty="0">
                <a:cs typeface="Courier New" panose="02070309020205020404" pitchFamily="49" charset="0"/>
              </a:rPr>
              <a:t>to be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*(a + j)</a:t>
            </a:r>
            <a:r>
              <a:rPr lang="en-US" sz="2000" dirty="0"/>
              <a:t>which may be </a:t>
            </a:r>
            <a:r>
              <a:rPr lang="en-US" sz="2000" i="1" dirty="0">
                <a:solidFill>
                  <a:schemeClr val="accent1"/>
                </a:solidFill>
              </a:rPr>
              <a:t>outside the bounds </a:t>
            </a:r>
            <a:r>
              <a:rPr lang="en-US" sz="2000" dirty="0"/>
              <a:t>of the array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OS only </a:t>
            </a:r>
            <a:r>
              <a:rPr lang="en-US" sz="20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"faults"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for an incorrect </a:t>
            </a:r>
            <a:r>
              <a:rPr lang="en-US" sz="2000" u="sng" dirty="0">
                <a:cs typeface="Courier New" panose="02070309020205020404" pitchFamily="49" charset="0"/>
              </a:rPr>
              <a:t>access</a:t>
            </a:r>
            <a:r>
              <a:rPr lang="en-US" sz="2000" dirty="0">
                <a:cs typeface="Courier New" panose="02070309020205020404" pitchFamily="49" charset="0"/>
              </a:rPr>
              <a:t> to memory (read-only or </a:t>
            </a:r>
            <a:r>
              <a:rPr lang="en-US" sz="2000" u="sng" dirty="0">
                <a:cs typeface="Courier New" panose="02070309020205020404" pitchFamily="49" charset="0"/>
              </a:rPr>
              <a:t>not</a:t>
            </a:r>
            <a:r>
              <a:rPr lang="en-US" sz="2000" dirty="0">
                <a:cs typeface="Courier New" panose="02070309020205020404" pitchFamily="49" charset="0"/>
              </a:rPr>
              <a:t> assigned to your process)</a:t>
            </a:r>
          </a:p>
          <a:p>
            <a:pPr lvl="2"/>
            <a:r>
              <a:rPr lang="en-US" sz="2000" dirty="0">
                <a:cs typeface="Courier New" panose="02070309020205020404" pitchFamily="49" charset="0"/>
              </a:rPr>
              <a:t>It does not fault for out of bound indexes or out of scope</a:t>
            </a:r>
          </a:p>
          <a:p>
            <a:r>
              <a:rPr lang="en-US" sz="2000" b="1" dirty="0"/>
              <a:t>lack of bound checking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0070C0"/>
                </a:solidFill>
              </a:rPr>
              <a:t>common source of </a:t>
            </a:r>
            <a:r>
              <a:rPr lang="en-US" sz="2000" b="1" dirty="0">
                <a:solidFill>
                  <a:srgbClr val="0070C0"/>
                </a:solidFill>
              </a:rPr>
              <a:t>errors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bugs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is a common criticism of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381558-9190-BB49-A387-480037B60F12}"/>
              </a:ext>
            </a:extLst>
          </p:cNvPr>
          <p:cNvGrpSpPr/>
          <p:nvPr/>
        </p:nvGrpSpPr>
        <p:grpSpPr>
          <a:xfrm>
            <a:off x="5000236" y="606044"/>
            <a:ext cx="2534842" cy="2135476"/>
            <a:chOff x="8983259" y="470237"/>
            <a:chExt cx="2534842" cy="21354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5F728C-8017-DA4F-9F5B-E488E5150D66}"/>
                </a:ext>
              </a:extLst>
            </p:cNvPr>
            <p:cNvSpPr/>
            <p:nvPr/>
          </p:nvSpPr>
          <p:spPr>
            <a:xfrm rot="5400000">
              <a:off x="10616824" y="1078373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81B11A-5AC2-F44B-9B73-6881B70A66DA}"/>
                </a:ext>
              </a:extLst>
            </p:cNvPr>
            <p:cNvSpPr/>
            <p:nvPr/>
          </p:nvSpPr>
          <p:spPr>
            <a:xfrm rot="5400000">
              <a:off x="10616824" y="1571387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AF9C68-6693-B24B-BBC9-5B03E10E7839}"/>
                </a:ext>
              </a:extLst>
            </p:cNvPr>
            <p:cNvGrpSpPr/>
            <p:nvPr/>
          </p:nvGrpSpPr>
          <p:grpSpPr>
            <a:xfrm>
              <a:off x="9023333" y="1734313"/>
              <a:ext cx="910404" cy="338554"/>
              <a:chOff x="8736819" y="5693719"/>
              <a:chExt cx="910404" cy="33855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1EF673-D4DD-834D-A250-EDB26F65505D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6A6FE35-5449-B948-ADB0-5DC7C2657C93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4DD1DA1-17D2-AF4D-BD14-C735CB0472CF}"/>
                </a:ext>
              </a:extLst>
            </p:cNvPr>
            <p:cNvGrpSpPr/>
            <p:nvPr/>
          </p:nvGrpSpPr>
          <p:grpSpPr>
            <a:xfrm>
              <a:off x="8996367" y="2236380"/>
              <a:ext cx="910404" cy="369333"/>
              <a:chOff x="8736819" y="5693718"/>
              <a:chExt cx="910404" cy="36933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A5CDB4-6CB8-9944-9FCD-BBEB0A3781E6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4ED9CDC-DFE9-1F4D-879D-BDF8C4F2400F}"/>
                  </a:ext>
                </a:extLst>
              </p:cNvPr>
              <p:cNvSpPr/>
              <p:nvPr/>
            </p:nvSpPr>
            <p:spPr>
              <a:xfrm>
                <a:off x="9270197" y="5693718"/>
                <a:ext cx="377026" cy="369333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DFF89AEF-9D62-7D44-BEE1-9ECA1BB0FE17}"/>
                </a:ext>
              </a:extLst>
            </p:cNvPr>
            <p:cNvSpPr/>
            <p:nvPr/>
          </p:nvSpPr>
          <p:spPr>
            <a:xfrm>
              <a:off x="9640686" y="240656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C015B989-5AA7-5A4C-9377-20162430FD6F}"/>
                </a:ext>
              </a:extLst>
            </p:cNvPr>
            <p:cNvSpPr/>
            <p:nvPr/>
          </p:nvSpPr>
          <p:spPr>
            <a:xfrm>
              <a:off x="9655184" y="1882605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323D2B3-1CF0-9849-B7D4-D95ED17CAE75}"/>
                </a:ext>
              </a:extLst>
            </p:cNvPr>
            <p:cNvGrpSpPr/>
            <p:nvPr/>
          </p:nvGrpSpPr>
          <p:grpSpPr>
            <a:xfrm>
              <a:off x="9005355" y="1257069"/>
              <a:ext cx="910404" cy="338554"/>
              <a:chOff x="8736819" y="5693719"/>
              <a:chExt cx="910404" cy="33855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1264A9-2BFF-A54B-AD37-9F9F77D04E01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a+2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3268EF-EB2E-BD4F-BE5F-272B8EBE44AC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6D59111-F1D1-2E4E-8A15-177A7455B889}"/>
                </a:ext>
              </a:extLst>
            </p:cNvPr>
            <p:cNvSpPr/>
            <p:nvPr/>
          </p:nvSpPr>
          <p:spPr>
            <a:xfrm>
              <a:off x="9637206" y="1405361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D1E060-C858-D64D-951A-DBDEDEC53842}"/>
                </a:ext>
              </a:extLst>
            </p:cNvPr>
            <p:cNvSpPr/>
            <p:nvPr/>
          </p:nvSpPr>
          <p:spPr>
            <a:xfrm rot="5400000">
              <a:off x="10616823" y="574199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55FDC9-F5DC-4D4F-85B6-E0631F22D4D4}"/>
                </a:ext>
              </a:extLst>
            </p:cNvPr>
            <p:cNvSpPr/>
            <p:nvPr/>
          </p:nvSpPr>
          <p:spPr>
            <a:xfrm rot="5400000">
              <a:off x="10611112" y="65704"/>
              <a:ext cx="496743" cy="1305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CD5D16D-CA59-6446-A61F-933A0533028A}"/>
                </a:ext>
              </a:extLst>
            </p:cNvPr>
            <p:cNvGrpSpPr/>
            <p:nvPr/>
          </p:nvGrpSpPr>
          <p:grpSpPr>
            <a:xfrm>
              <a:off x="8983259" y="740818"/>
              <a:ext cx="932500" cy="345637"/>
              <a:chOff x="8714723" y="5686636"/>
              <a:chExt cx="932500" cy="34563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87B3BB-EF35-1048-8BF4-C28315E4FEAE}"/>
                  </a:ext>
                </a:extLst>
              </p:cNvPr>
              <p:cNvSpPr txBox="1"/>
              <p:nvPr/>
            </p:nvSpPr>
            <p:spPr>
              <a:xfrm>
                <a:off x="8714723" y="5686636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42CB984-65FC-DE42-8704-A7AE88C9402A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BB20E452-7E08-C040-9A91-2A224D125555}"/>
                </a:ext>
              </a:extLst>
            </p:cNvPr>
            <p:cNvSpPr/>
            <p:nvPr/>
          </p:nvSpPr>
          <p:spPr>
            <a:xfrm>
              <a:off x="9637206" y="89619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6CCA4-07D2-C447-8455-4E756F1AD1A6}"/>
              </a:ext>
            </a:extLst>
          </p:cNvPr>
          <p:cNvGrpSpPr/>
          <p:nvPr/>
        </p:nvGrpSpPr>
        <p:grpSpPr>
          <a:xfrm>
            <a:off x="7465749" y="399571"/>
            <a:ext cx="1005403" cy="2252524"/>
            <a:chOff x="11560162" y="19337"/>
            <a:chExt cx="1005403" cy="225252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2F9B5F-F7D2-E34C-847B-8126BA567D5D}"/>
                </a:ext>
              </a:extLst>
            </p:cNvPr>
            <p:cNvSpPr/>
            <p:nvPr/>
          </p:nvSpPr>
          <p:spPr>
            <a:xfrm>
              <a:off x="11560162" y="1902529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&amp;a[0]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540213F-59B0-A54F-9DB0-C0C2E996FCFF}"/>
                </a:ext>
              </a:extLst>
            </p:cNvPr>
            <p:cNvSpPr/>
            <p:nvPr/>
          </p:nvSpPr>
          <p:spPr>
            <a:xfrm>
              <a:off x="11560162" y="1415764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&amp;a[1]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8AEB2C0-0470-A147-808C-A8F2554AB432}"/>
                </a:ext>
              </a:extLst>
            </p:cNvPr>
            <p:cNvSpPr/>
            <p:nvPr/>
          </p:nvSpPr>
          <p:spPr>
            <a:xfrm>
              <a:off x="11560162" y="927585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&amp;a[2]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E9B6379-AA63-0246-97D3-1931EC0DC851}"/>
                </a:ext>
              </a:extLst>
            </p:cNvPr>
            <p:cNvSpPr/>
            <p:nvPr/>
          </p:nvSpPr>
          <p:spPr>
            <a:xfrm>
              <a:off x="11560162" y="19337"/>
              <a:ext cx="1005403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address</a:t>
              </a:r>
            </a:p>
            <a:p>
              <a:endParaRPr lang="en-US" sz="1100" dirty="0"/>
            </a:p>
            <a:p>
              <a:r>
                <a:rPr lang="en-US" dirty="0"/>
                <a:t>&amp;a[3]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8153D6-F0BE-3C49-8688-A66A22F4193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66BDD-1FEC-6B4D-9A31-216739D03479}"/>
              </a:ext>
            </a:extLst>
          </p:cNvPr>
          <p:cNvSpPr txBox="1"/>
          <p:nvPr/>
        </p:nvSpPr>
        <p:spPr>
          <a:xfrm>
            <a:off x="1081682" y="1483331"/>
            <a:ext cx="36038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{'A', 'B', 'C'};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803D46-D577-8730-2185-544795E4DBE0}"/>
                  </a:ext>
                </a:extLst>
              </p14:cNvPr>
              <p14:cNvContentPartPr/>
              <p14:nvPr/>
            </p14:nvContentPartPr>
            <p14:xfrm>
              <a:off x="1245240" y="456120"/>
              <a:ext cx="10617480" cy="2382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803D46-D577-8730-2185-544795E4DB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880" y="446760"/>
                <a:ext cx="10636200" cy="24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248" y="1041226"/>
            <a:ext cx="8649905" cy="4941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</a:rPr>
              <a:t>You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b="1" dirty="0">
                <a:solidFill>
                  <a:srgbClr val="0070C0"/>
                </a:solidFill>
              </a:rPr>
              <a:t> add two pointers </a:t>
            </a:r>
            <a:r>
              <a:rPr lang="en-US" sz="2200" i="1" dirty="0">
                <a:solidFill>
                  <a:srgbClr val="FF0000"/>
                </a:solidFill>
              </a:rPr>
              <a:t>(what is the reason?) </a:t>
            </a:r>
          </a:p>
          <a:p>
            <a:r>
              <a:rPr lang="en-US" sz="2200" dirty="0"/>
              <a:t>A </a:t>
            </a:r>
            <a:r>
              <a:rPr lang="en-US" sz="2200" dirty="0">
                <a:solidFill>
                  <a:srgbClr val="F37440"/>
                </a:solidFill>
              </a:rPr>
              <a:t>pointer q </a:t>
            </a:r>
            <a:r>
              <a:rPr lang="en-US" sz="2200" u="sng" dirty="0">
                <a:solidFill>
                  <a:schemeClr val="accent3"/>
                </a:solidFill>
              </a:rPr>
              <a:t>can be subtracted </a:t>
            </a:r>
            <a:r>
              <a:rPr lang="en-US" sz="2200" dirty="0"/>
              <a:t>from another </a:t>
            </a:r>
            <a:r>
              <a:rPr lang="en-US" sz="2200" dirty="0">
                <a:solidFill>
                  <a:srgbClr val="7030A0"/>
                </a:solidFill>
              </a:rPr>
              <a:t>pointer p</a:t>
            </a:r>
            <a:r>
              <a:rPr lang="en-US" sz="2200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when the pointers are </a:t>
            </a:r>
            <a:r>
              <a:rPr lang="en-US" sz="2200" dirty="0">
                <a:solidFill>
                  <a:schemeClr val="accent3"/>
                </a:solidFill>
              </a:rPr>
              <a:t>the same type</a:t>
            </a:r>
            <a:r>
              <a:rPr lang="en-US" sz="2200" dirty="0"/>
              <a:t> – </a:t>
            </a:r>
            <a:r>
              <a:rPr lang="en-US" sz="2200" dirty="0">
                <a:solidFill>
                  <a:srgbClr val="FF0000"/>
                </a:solidFill>
              </a:rPr>
              <a:t>best done only within arrays!</a:t>
            </a:r>
          </a:p>
          <a:p>
            <a:r>
              <a:rPr lang="en-US" sz="2200" dirty="0"/>
              <a:t>The value of </a:t>
            </a: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(p-q)</a:t>
            </a:r>
            <a:r>
              <a:rPr lang="en-US" sz="2200" dirty="0"/>
              <a:t> is the number of </a:t>
            </a:r>
            <a:r>
              <a:rPr lang="en-US" sz="2200" b="1" dirty="0">
                <a:solidFill>
                  <a:schemeClr val="accent1"/>
                </a:solidFill>
              </a:rPr>
              <a:t>elements between</a:t>
            </a:r>
            <a:r>
              <a:rPr lang="en-US" sz="2200" dirty="0"/>
              <a:t> the two pointers</a:t>
            </a:r>
          </a:p>
          <a:p>
            <a:pPr lvl="1"/>
            <a:r>
              <a:rPr lang="en-US" sz="2200" dirty="0"/>
              <a:t>Using memory address arithmetic (p and q </a:t>
            </a:r>
            <a:r>
              <a:rPr lang="en-US" sz="2200" dirty="0" err="1"/>
              <a:t>Rside</a:t>
            </a:r>
            <a:r>
              <a:rPr lang="en-US" sz="2200" dirty="0"/>
              <a:t> are both </a:t>
            </a:r>
            <a:r>
              <a:rPr lang="en-US" sz="2200" dirty="0">
                <a:solidFill>
                  <a:schemeClr val="accent1"/>
                </a:solidFill>
              </a:rPr>
              <a:t>byte addresses</a:t>
            </a:r>
            <a:r>
              <a:rPr lang="en-US" sz="2200" dirty="0"/>
              <a:t>):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641A3-A090-B64E-BEDD-8504517D7D29}"/>
              </a:ext>
            </a:extLst>
          </p:cNvPr>
          <p:cNvSpPr/>
          <p:nvPr/>
        </p:nvSpPr>
        <p:spPr>
          <a:xfrm rot="5400000">
            <a:off x="9866172" y="4921181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4FA53-548D-434A-8DC5-DD7854269529}"/>
              </a:ext>
            </a:extLst>
          </p:cNvPr>
          <p:cNvSpPr/>
          <p:nvPr/>
        </p:nvSpPr>
        <p:spPr>
          <a:xfrm rot="5400000">
            <a:off x="9866172" y="2951667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6A93D-D46E-E94B-94A5-EA8BC25B895D}"/>
              </a:ext>
            </a:extLst>
          </p:cNvPr>
          <p:cNvSpPr txBox="1"/>
          <p:nvPr/>
        </p:nvSpPr>
        <p:spPr>
          <a:xfrm>
            <a:off x="8956499" y="5915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*p;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2B9900-9841-B247-AEC1-5DC4E0A40437}"/>
              </a:ext>
            </a:extLst>
          </p:cNvPr>
          <p:cNvGrpSpPr/>
          <p:nvPr/>
        </p:nvGrpSpPr>
        <p:grpSpPr>
          <a:xfrm>
            <a:off x="8932815" y="6304953"/>
            <a:ext cx="910404" cy="369333"/>
            <a:chOff x="8736819" y="5693718"/>
            <a:chExt cx="910404" cy="3693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7781B-31B4-FA49-A5AD-ACD45567DC91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5BFFCC-C848-DA4B-810A-6F7132716580}"/>
                </a:ext>
              </a:extLst>
            </p:cNvPr>
            <p:cNvSpPr/>
            <p:nvPr/>
          </p:nvSpPr>
          <p:spPr>
            <a:xfrm>
              <a:off x="9270197" y="5693718"/>
              <a:ext cx="377026" cy="36933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839121A-5EFF-E145-9E8F-8BC37158BBFB}"/>
              </a:ext>
            </a:extLst>
          </p:cNvPr>
          <p:cNvSpPr/>
          <p:nvPr/>
        </p:nvSpPr>
        <p:spPr>
          <a:xfrm>
            <a:off x="9648353" y="6489620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C36BB1-DBD4-6744-B776-2AA70AF8CF4B}"/>
              </a:ext>
            </a:extLst>
          </p:cNvPr>
          <p:cNvGrpSpPr/>
          <p:nvPr/>
        </p:nvGrpSpPr>
        <p:grpSpPr>
          <a:xfrm>
            <a:off x="8932814" y="4327253"/>
            <a:ext cx="910404" cy="338554"/>
            <a:chOff x="8749286" y="5623743"/>
            <a:chExt cx="910404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5268D-344C-C94A-B85A-1CCAFD48DF55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AA6FCF-D732-054C-A0C4-0E1794526729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7C25DFF-514F-C94D-B573-DC116F5E01E3}"/>
              </a:ext>
            </a:extLst>
          </p:cNvPr>
          <p:cNvSpPr/>
          <p:nvPr/>
        </p:nvSpPr>
        <p:spPr>
          <a:xfrm>
            <a:off x="9648352" y="451191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A560A7-A181-7641-BA83-2186A87D34AC}"/>
              </a:ext>
            </a:extLst>
          </p:cNvPr>
          <p:cNvSpPr/>
          <p:nvPr/>
        </p:nvSpPr>
        <p:spPr>
          <a:xfrm rot="5400000">
            <a:off x="9866171" y="955368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BD36A8-97B3-F048-9109-37D6353BAA29}"/>
              </a:ext>
            </a:extLst>
          </p:cNvPr>
          <p:cNvSpPr/>
          <p:nvPr/>
        </p:nvSpPr>
        <p:spPr>
          <a:xfrm rot="5400000">
            <a:off x="10596419" y="-302495"/>
            <a:ext cx="523885" cy="1305810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C9C0A-12AC-B649-96AB-1B19F78FED68}"/>
              </a:ext>
            </a:extLst>
          </p:cNvPr>
          <p:cNvSpPr txBox="1"/>
          <p:nvPr/>
        </p:nvSpPr>
        <p:spPr>
          <a:xfrm>
            <a:off x="11431341" y="634598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08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A4C2BE-0D7B-BD49-B6B2-41DFB09A4991}"/>
              </a:ext>
            </a:extLst>
          </p:cNvPr>
          <p:cNvSpPr txBox="1"/>
          <p:nvPr/>
        </p:nvSpPr>
        <p:spPr>
          <a:xfrm>
            <a:off x="11471305" y="436353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A47C3-9ACD-7944-A394-549C4F7377DD}"/>
              </a:ext>
            </a:extLst>
          </p:cNvPr>
          <p:cNvSpPr txBox="1"/>
          <p:nvPr/>
        </p:nvSpPr>
        <p:spPr>
          <a:xfrm>
            <a:off x="11431341" y="238108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99A9A7-0FFE-8C41-971D-EE180965C771}"/>
              </a:ext>
            </a:extLst>
          </p:cNvPr>
          <p:cNvSpPr txBox="1"/>
          <p:nvPr/>
        </p:nvSpPr>
        <p:spPr>
          <a:xfrm>
            <a:off x="11431341" y="39863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0x08c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B2EAA-4E00-5C47-8D01-B10A4E501A51}"/>
              </a:ext>
            </a:extLst>
          </p:cNvPr>
          <p:cNvGrpSpPr/>
          <p:nvPr/>
        </p:nvGrpSpPr>
        <p:grpSpPr>
          <a:xfrm>
            <a:off x="8909435" y="2349552"/>
            <a:ext cx="910404" cy="338554"/>
            <a:chOff x="8749286" y="5623743"/>
            <a:chExt cx="910404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5BF0EC-BF72-914B-84F3-4BB0C1CD9568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C5A522-602C-024F-A833-072BCF381767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D561AD9-9E96-7640-8396-88AD5F3F8170}"/>
              </a:ext>
            </a:extLst>
          </p:cNvPr>
          <p:cNvSpPr/>
          <p:nvPr/>
        </p:nvSpPr>
        <p:spPr>
          <a:xfrm>
            <a:off x="9624973" y="2534218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2BBEC6-2926-FE41-AFEC-2E49CBF93170}"/>
              </a:ext>
            </a:extLst>
          </p:cNvPr>
          <p:cNvGrpSpPr/>
          <p:nvPr/>
        </p:nvGrpSpPr>
        <p:grpSpPr>
          <a:xfrm>
            <a:off x="8949169" y="346317"/>
            <a:ext cx="910404" cy="338554"/>
            <a:chOff x="8749286" y="5623743"/>
            <a:chExt cx="910404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967D79-54E2-FD4C-AD43-F3F74C48FFB1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CBE1184-CAB9-6E48-887D-D877F48AF38E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35A47E9-AEDE-F142-8FC7-DA4AB8862403}"/>
              </a:ext>
            </a:extLst>
          </p:cNvPr>
          <p:cNvSpPr/>
          <p:nvPr/>
        </p:nvSpPr>
        <p:spPr>
          <a:xfrm>
            <a:off x="9664707" y="53098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EFF368A-3ACF-C04C-B2CB-D07FDCEEC02D}"/>
              </a:ext>
            </a:extLst>
          </p:cNvPr>
          <p:cNvSpPr/>
          <p:nvPr/>
        </p:nvSpPr>
        <p:spPr bwMode="auto">
          <a:xfrm>
            <a:off x="330482" y="4327253"/>
            <a:ext cx="8372957" cy="127309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in elements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 − q) /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(∗p)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+ 3) – p = 3 = (0x08c – 0x080)/4 =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705028-2B8C-CA42-95C3-2396C91DDE17}"/>
              </a:ext>
            </a:extLst>
          </p:cNvPr>
          <p:cNvSpPr txBox="1"/>
          <p:nvPr/>
        </p:nvSpPr>
        <p:spPr>
          <a:xfrm>
            <a:off x="8703439" y="195387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*q = p+2;</a:t>
            </a:r>
          </a:p>
        </p:txBody>
      </p:sp>
    </p:spTree>
    <p:extLst>
      <p:ext uri="{BB962C8B-B14F-4D97-AF65-F5344CB8AC3E}">
        <p14:creationId xmlns:p14="http://schemas.microsoft.com/office/powerpoint/2010/main" val="3666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75991" y="698652"/>
            <a:ext cx="9495938" cy="58589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Pointers (</a:t>
            </a:r>
            <a:r>
              <a:rPr lang="en-US" sz="2200" b="1" dirty="0">
                <a:solidFill>
                  <a:schemeClr val="accent1"/>
                </a:solidFill>
              </a:rPr>
              <a:t>same type</a:t>
            </a:r>
            <a:r>
              <a:rPr lang="en-US" sz="2200" dirty="0"/>
              <a:t>) can be compared with the comparison operators: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&lt;, &lt;=, ==, !=, &gt;=, &gt;</a:t>
            </a: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Invalid, Undefined, or </a:t>
            </a:r>
            <a:r>
              <a:rPr lang="en-US" sz="2200" b="1" dirty="0">
                <a:solidFill>
                  <a:schemeClr val="accent1"/>
                </a:solidFill>
              </a:rPr>
              <a:t>risky</a:t>
            </a:r>
            <a:r>
              <a:rPr lang="en-US" sz="2200" dirty="0">
                <a:solidFill>
                  <a:schemeClr val="accent1"/>
                </a:solidFill>
              </a:rPr>
              <a:t> pointer arithmetic</a:t>
            </a:r>
            <a:r>
              <a:rPr lang="en-US" sz="2200" dirty="0"/>
              <a:t> (some examples)</a:t>
            </a:r>
          </a:p>
          <a:p>
            <a:pPr lvl="1"/>
            <a:r>
              <a:rPr lang="en-US" sz="2200" dirty="0"/>
              <a:t>Add, multiply, divide on two pointers</a:t>
            </a:r>
          </a:p>
          <a:p>
            <a:pPr lvl="1"/>
            <a:r>
              <a:rPr lang="en-US" sz="2200" dirty="0"/>
              <a:t>Subtract two pointers of different types or pointing at different arrays</a:t>
            </a:r>
          </a:p>
          <a:p>
            <a:pPr lvl="1"/>
            <a:r>
              <a:rPr lang="en-US" sz="2200" dirty="0"/>
              <a:t>Compare two pointers of different types</a:t>
            </a:r>
          </a:p>
          <a:p>
            <a:pPr lvl="1"/>
            <a:r>
              <a:rPr lang="en-US" sz="2200" dirty="0"/>
              <a:t>Subtract a pointer from an integer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56602D-01BA-5F43-B05A-8DAFA77AC104}"/>
              </a:ext>
            </a:extLst>
          </p:cNvPr>
          <p:cNvSpPr/>
          <p:nvPr/>
        </p:nvSpPr>
        <p:spPr bwMode="auto">
          <a:xfrm>
            <a:off x="1672325" y="1712340"/>
            <a:ext cx="8472196" cy="25069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numb[] = {9, 8, 1, 9, 5};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*end;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*a;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= numb +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(int) 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(*numb));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numb;</a:t>
            </a:r>
            <a:endParaRPr lang="en-US" sz="2200" dirty="0">
              <a:solidFill>
                <a:srgbClr val="E26C2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&lt; end)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compares two pointers (address)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rest of code including doing an a++ */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0830FD-827E-D83E-DF2E-677A3B384AC3}"/>
                  </a:ext>
                </a:extLst>
              </p14:cNvPr>
              <p14:cNvContentPartPr/>
              <p14:nvPr/>
            </p14:nvContentPartPr>
            <p14:xfrm>
              <a:off x="8007480" y="1242720"/>
              <a:ext cx="3768840" cy="3363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0830FD-827E-D83E-DF2E-677A3B384A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8120" y="1233360"/>
                <a:ext cx="3787560" cy="33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4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"Walk"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8729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781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1316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1</a:t>
            </a:r>
            <a:r>
              <a:rPr lang="en-US" sz="1600" b="1" dirty="0">
                <a:solidFill>
                  <a:srgbClr val="F3753F"/>
                </a:solidFill>
              </a:rPr>
              <a:t>2</a:t>
            </a:r>
            <a:r>
              <a:rPr lang="en-US" sz="1600" b="1" dirty="0">
                <a:solidFill>
                  <a:schemeClr val="accent5"/>
                </a:solidFill>
              </a:rPr>
              <a:t>3</a:t>
            </a:r>
            <a:r>
              <a:rPr lang="en-US" sz="1600" b="1" dirty="0">
                <a:solidFill>
                  <a:srgbClr val="F3753F"/>
                </a:solidFill>
              </a:rPr>
              <a:t>4</a:t>
            </a:r>
            <a:r>
              <a:rPr lang="en-US" sz="1600" b="1" dirty="0">
                <a:solidFill>
                  <a:schemeClr val="accent5"/>
                </a:solidFill>
              </a:rPr>
              <a:t>5</a:t>
            </a:r>
            <a:r>
              <a:rPr lang="en-US" sz="1600" b="1" dirty="0">
                <a:solidFill>
                  <a:srgbClr val="F3753F"/>
                </a:solidFill>
              </a:rPr>
              <a:t>6</a:t>
            </a:r>
            <a:r>
              <a:rPr lang="en-US" sz="1600" b="1" dirty="0">
                <a:solidFill>
                  <a:schemeClr val="accent5"/>
                </a:solidFill>
              </a:rPr>
              <a:t>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70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94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1282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8593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3376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777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81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722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706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56390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8235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200772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777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97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97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20037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303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613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9131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212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5124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791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78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421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744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88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86758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8059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74220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925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81150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540809" y="5006392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53097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10138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8057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6634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9048719" y="1312084"/>
            <a:ext cx="123865" cy="41164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CFAEF-782A-EE45-A429-AA297BE9014A}"/>
              </a:ext>
            </a:extLst>
          </p:cNvPr>
          <p:cNvSpPr txBox="1"/>
          <p:nvPr/>
        </p:nvSpPr>
        <p:spPr>
          <a:xfrm>
            <a:off x="6277702" y="2906982"/>
            <a:ext cx="2807179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cnt</a:t>
            </a:r>
            <a:r>
              <a:rPr lang="en-US" sz="2000" dirty="0"/>
              <a:t>     = 3;</a:t>
            </a:r>
          </a:p>
          <a:p>
            <a:r>
              <a:rPr lang="en-US" sz="2000" dirty="0"/>
              <a:t>bytes = </a:t>
            </a:r>
            <a:r>
              <a:rPr lang="en-US" sz="2000" dirty="0" err="1"/>
              <a:t>cnt</a:t>
            </a:r>
            <a:r>
              <a:rPr lang="en-US" sz="2000" dirty="0"/>
              <a:t> * </a:t>
            </a:r>
            <a:r>
              <a:rPr lang="en-US" sz="2000" dirty="0" err="1"/>
              <a:t>sizeof</a:t>
            </a:r>
            <a:r>
              <a:rPr lang="en-US" sz="2000" dirty="0"/>
              <a:t>(*x);</a:t>
            </a:r>
          </a:p>
          <a:p>
            <a:r>
              <a:rPr lang="en-US" sz="2000" dirty="0"/>
              <a:t>          = 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458676" y="3830335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loop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 points 1 element past 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 flipV="1">
            <a:off x="861889" y="3551386"/>
            <a:ext cx="0" cy="252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D1F49C-8CD2-A23C-CAD9-83CEBD2F1E24}"/>
                  </a:ext>
                </a:extLst>
              </p14:cNvPr>
              <p14:cNvContentPartPr/>
              <p14:nvPr/>
            </p14:nvContentPartPr>
            <p14:xfrm>
              <a:off x="1124280" y="1718280"/>
              <a:ext cx="9798120" cy="1840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D1F49C-8CD2-A23C-CAD9-83CEBD2F1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4920" y="1708920"/>
                <a:ext cx="9816840" cy="18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59371C-06DA-2641-9677-FCE3121F5EC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2857" y="598276"/>
            <a:ext cx="6184120" cy="17840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++ -- pre and post increment combined with pointers can </a:t>
            </a:r>
            <a:r>
              <a:rPr lang="en-US" dirty="0">
                <a:solidFill>
                  <a:schemeClr val="accent1"/>
                </a:solidFill>
              </a:rPr>
              <a:t>create code that is complex, hard to read and difficult to maintain</a:t>
            </a:r>
          </a:p>
          <a:p>
            <a:r>
              <a:rPr lang="en-US" dirty="0"/>
              <a:t>Use () to help readability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C Precedence and Pointers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598EA-BF69-A247-9A1A-5575703A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66" y="99467"/>
            <a:ext cx="4936735" cy="665906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E0F86DF-E3AB-114C-B214-F982A94010C5}"/>
              </a:ext>
            </a:extLst>
          </p:cNvPr>
          <p:cNvSpPr/>
          <p:nvPr/>
        </p:nvSpPr>
        <p:spPr>
          <a:xfrm>
            <a:off x="6679406" y="289702"/>
            <a:ext cx="400360" cy="20574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3C391-A6F9-91BA-3ECC-B16CEA41A99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930D0C-62CD-54BA-0746-13E9A93372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6428" y="2478458"/>
          <a:ext cx="6941153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5207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43883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597110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Parentheses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</a:t>
                      </a: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to next element</a:t>
                      </a:r>
                    </a:p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is higher than 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first to the next element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the incremented pointer points at</a:t>
                      </a:r>
                    </a:p>
                    <a:p>
                      <a:endParaRPr lang="en-US" sz="1600" b="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E684B7B-CE72-E28F-AC6C-5B22D2F0D549}"/>
                  </a:ext>
                </a:extLst>
              </p14:cNvPr>
              <p14:cNvContentPartPr/>
              <p14:nvPr/>
            </p14:nvContentPartPr>
            <p14:xfrm>
              <a:off x="315000" y="-2880"/>
              <a:ext cx="8096760" cy="6059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E684B7B-CE72-E28F-AC6C-5B22D2F0D5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640" y="-12240"/>
                <a:ext cx="8115480" cy="60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13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38" y="87364"/>
            <a:ext cx="7393950" cy="421134"/>
          </a:xfrm>
        </p:spPr>
        <p:txBody>
          <a:bodyPr/>
          <a:lstStyle/>
          <a:p>
            <a:r>
              <a:rPr lang="en-US" dirty="0"/>
              <a:t>C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7292" y="573736"/>
            <a:ext cx="10943348" cy="40580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altLang="x-none" sz="2000" b="1" dirty="0">
                <a:solidFill>
                  <a:schemeClr val="accent1"/>
                </a:solidFill>
              </a:rPr>
              <a:t>C </a:t>
            </a:r>
            <a:r>
              <a:rPr lang="en-US" altLang="x-none" sz="2000" b="1" u="sng" dirty="0">
                <a:solidFill>
                  <a:schemeClr val="accent1"/>
                </a:solidFill>
              </a:rPr>
              <a:t>does not</a:t>
            </a:r>
            <a:r>
              <a:rPr lang="en-US" altLang="x-none" sz="2000" b="1" dirty="0">
                <a:solidFill>
                  <a:schemeClr val="accent1"/>
                </a:solidFill>
              </a:rPr>
              <a:t> </a:t>
            </a:r>
            <a:r>
              <a:rPr lang="en-US" altLang="x-none" sz="2000" dirty="0">
                <a:solidFill>
                  <a:schemeClr val="accent1"/>
                </a:solidFill>
              </a:rPr>
              <a:t>have a </a:t>
            </a:r>
            <a:r>
              <a:rPr lang="en-US" altLang="x-none" sz="2000" b="1" dirty="0">
                <a:solidFill>
                  <a:schemeClr val="accent1"/>
                </a:solidFill>
              </a:rPr>
              <a:t>dedicated type </a:t>
            </a:r>
            <a:r>
              <a:rPr lang="en-US" altLang="x-none" sz="2000" dirty="0">
                <a:solidFill>
                  <a:schemeClr val="accent1"/>
                </a:solidFill>
              </a:rPr>
              <a:t>for strings</a:t>
            </a:r>
          </a:p>
          <a:p>
            <a:r>
              <a:rPr lang="en-US" altLang="x-none" sz="2000" b="1" dirty="0">
                <a:solidFill>
                  <a:schemeClr val="accent1"/>
                </a:solidFill>
              </a:rPr>
              <a:t>Strings are </a:t>
            </a:r>
            <a:r>
              <a:rPr lang="en-US" altLang="x-none" sz="2000" dirty="0">
                <a:solidFill>
                  <a:schemeClr val="tx2"/>
                </a:solidFill>
              </a:rPr>
              <a:t>an </a:t>
            </a:r>
            <a:r>
              <a:rPr lang="en-US" altLang="x-none" sz="2000" b="1" dirty="0">
                <a:solidFill>
                  <a:srgbClr val="00B050"/>
                </a:solidFill>
              </a:rPr>
              <a:t>array of characters</a:t>
            </a:r>
            <a:r>
              <a:rPr lang="en-US" altLang="x-none" sz="2000" dirty="0">
                <a:solidFill>
                  <a:srgbClr val="00B050"/>
                </a:solidFill>
              </a:rPr>
              <a:t> </a:t>
            </a:r>
            <a:r>
              <a:rPr lang="en-US" altLang="x-none" sz="2000" b="1" dirty="0">
                <a:solidFill>
                  <a:schemeClr val="accent1"/>
                </a:solidFill>
              </a:rPr>
              <a:t>terminated by </a:t>
            </a:r>
            <a:r>
              <a:rPr lang="en-US" altLang="x-none" sz="2000" dirty="0">
                <a:solidFill>
                  <a:srgbClr val="FF0000"/>
                </a:solidFill>
              </a:rPr>
              <a:t>a sentinel termination </a:t>
            </a:r>
            <a:r>
              <a:rPr lang="en-US" altLang="x-none" sz="2000" b="1" dirty="0">
                <a:solidFill>
                  <a:srgbClr val="FF0000"/>
                </a:solidFill>
              </a:rPr>
              <a:t>character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b="1" dirty="0">
                <a:solidFill>
                  <a:schemeClr val="accent1"/>
                </a:solidFill>
              </a:rPr>
              <a:t>Null termination character; </a:t>
            </a:r>
            <a:r>
              <a:rPr lang="en-US" sz="2000" dirty="0"/>
              <a:t>has the</a:t>
            </a:r>
            <a:r>
              <a:rPr lang="en-US" sz="2000" b="1" dirty="0"/>
              <a:t> value of zero (do not confuse with '0')</a:t>
            </a:r>
          </a:p>
          <a:p>
            <a:r>
              <a:rPr lang="en-US" sz="2000" dirty="0">
                <a:solidFill>
                  <a:schemeClr val="tx2"/>
                </a:solidFill>
              </a:rPr>
              <a:t>An</a:t>
            </a:r>
            <a:r>
              <a:rPr lang="en-US" sz="2000" b="1" dirty="0">
                <a:solidFill>
                  <a:schemeClr val="accent1"/>
                </a:solidFill>
              </a:rPr>
              <a:t> array of chars </a:t>
            </a:r>
            <a:r>
              <a:rPr lang="en-US" sz="2000" dirty="0">
                <a:solidFill>
                  <a:schemeClr val="tx2"/>
                </a:solidFill>
              </a:rPr>
              <a:t>contains</a:t>
            </a:r>
            <a:r>
              <a:rPr lang="en-US" sz="2000" b="1" dirty="0">
                <a:solidFill>
                  <a:schemeClr val="accent1"/>
                </a:solidFill>
              </a:rPr>
              <a:t> a string only </a:t>
            </a:r>
            <a:r>
              <a:rPr lang="en-US" sz="2000" b="1" u="sng" dirty="0">
                <a:solidFill>
                  <a:schemeClr val="accent1"/>
                </a:solidFill>
              </a:rPr>
              <a:t>when</a:t>
            </a:r>
            <a:r>
              <a:rPr lang="en-US" sz="2000" dirty="0"/>
              <a:t> it is terminated by a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Length of a string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dirty="0">
                <a:solidFill>
                  <a:schemeClr val="accent1"/>
                </a:solidFill>
              </a:rPr>
              <a:t>number of characters </a:t>
            </a:r>
            <a:r>
              <a:rPr lang="en-US" sz="2000" dirty="0">
                <a:solidFill>
                  <a:schemeClr val="tx2"/>
                </a:solidFill>
              </a:rPr>
              <a:t>in it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u="sng" dirty="0">
                <a:solidFill>
                  <a:srgbClr val="0070C0"/>
                </a:solidFill>
              </a:rPr>
              <a:t>not including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Strings in C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objects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 embedded information about them,</a:t>
            </a:r>
            <a:r>
              <a:rPr lang="en-US" sz="2000" dirty="0">
                <a:solidFill>
                  <a:schemeClr val="tx2"/>
                </a:solidFill>
              </a:rPr>
              <a:t> you </a:t>
            </a:r>
            <a:r>
              <a:rPr lang="en-US" sz="2000" dirty="0">
                <a:solidFill>
                  <a:srgbClr val="2C895B"/>
                </a:solidFill>
              </a:rPr>
              <a:t>just have a name </a:t>
            </a:r>
            <a:r>
              <a:rPr lang="en-US" sz="2000" dirty="0">
                <a:solidFill>
                  <a:schemeClr val="tx2"/>
                </a:solidFill>
              </a:rPr>
              <a:t>and a memory</a:t>
            </a:r>
            <a:r>
              <a:rPr lang="en-US" sz="2000" dirty="0">
                <a:solidFill>
                  <a:srgbClr val="FF0000"/>
                </a:solidFill>
              </a:rPr>
              <a:t> location</a:t>
            </a:r>
          </a:p>
          <a:p>
            <a:pPr lvl="1"/>
            <a:r>
              <a:rPr lang="en-US" sz="2000" dirty="0"/>
              <a:t>You </a:t>
            </a:r>
            <a:r>
              <a:rPr lang="en-US" sz="2000" dirty="0">
                <a:solidFill>
                  <a:srgbClr val="0070C0"/>
                </a:solidFill>
              </a:rPr>
              <a:t>cannot use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+=</a:t>
            </a:r>
            <a:r>
              <a:rPr lang="en-US" sz="2000" dirty="0"/>
              <a:t> to concatenate strings in C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For example, </a:t>
            </a:r>
            <a:r>
              <a:rPr lang="en-US" sz="2000" dirty="0">
                <a:solidFill>
                  <a:srgbClr val="0070C0"/>
                </a:solidFill>
              </a:rPr>
              <a:t>you must </a:t>
            </a:r>
            <a:r>
              <a:rPr lang="en-US" sz="2000" b="1" dirty="0">
                <a:solidFill>
                  <a:srgbClr val="2C895B"/>
                </a:solidFill>
              </a:rPr>
              <a:t>calculate string length </a:t>
            </a:r>
            <a:r>
              <a:rPr lang="en-US" sz="2000" dirty="0">
                <a:solidFill>
                  <a:srgbClr val="0070C0"/>
                </a:solidFill>
              </a:rPr>
              <a:t>using code at runtime looking for the 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6606A6C2-535D-6F42-B6D9-24B2803C829B}"/>
              </a:ext>
            </a:extLst>
          </p:cNvPr>
          <p:cNvGraphicFramePr>
            <a:graphicFrameLocks noGrp="1"/>
          </p:cNvGraphicFramePr>
          <p:nvPr/>
        </p:nvGraphicFramePr>
        <p:xfrm>
          <a:off x="2102962" y="5261638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F9641-58BB-7349-83C8-720B7A948C34}"/>
              </a:ext>
            </a:extLst>
          </p:cNvPr>
          <p:cNvGrpSpPr/>
          <p:nvPr/>
        </p:nvGrpSpPr>
        <p:grpSpPr>
          <a:xfrm>
            <a:off x="2638520" y="4775054"/>
            <a:ext cx="4756430" cy="729083"/>
            <a:chOff x="6807902" y="93218"/>
            <a:chExt cx="4756430" cy="729083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B477FC85-0C75-0441-AAA5-3051A461857C}"/>
                </a:ext>
              </a:extLst>
            </p:cNvPr>
            <p:cNvSpPr/>
            <p:nvPr/>
          </p:nvSpPr>
          <p:spPr>
            <a:xfrm rot="5400000">
              <a:off x="8871931" y="-1120685"/>
              <a:ext cx="337981" cy="3547992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F9CB9-02C7-4D49-A9E7-287AFC80637F}"/>
                </a:ext>
              </a:extLst>
            </p:cNvPr>
            <p:cNvSpPr txBox="1"/>
            <p:nvPr/>
          </p:nvSpPr>
          <p:spPr>
            <a:xfrm>
              <a:off x="6807902" y="93218"/>
              <a:ext cx="4756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length of the string: number of char (= 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D2D5E-858B-AD4B-9AB6-B3B83D628E07}"/>
              </a:ext>
            </a:extLst>
          </p:cNvPr>
          <p:cNvGrpSpPr/>
          <p:nvPr/>
        </p:nvGrpSpPr>
        <p:grpSpPr>
          <a:xfrm>
            <a:off x="2638520" y="6128705"/>
            <a:ext cx="5610831" cy="649835"/>
            <a:chOff x="6757978" y="521835"/>
            <a:chExt cx="5610831" cy="6498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48325-F478-2A47-A267-F74C938A7C20}"/>
                </a:ext>
              </a:extLst>
            </p:cNvPr>
            <p:cNvSpPr txBox="1"/>
            <p:nvPr/>
          </p:nvSpPr>
          <p:spPr>
            <a:xfrm>
              <a:off x="6757978" y="77156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length (size) of the array </a:t>
              </a:r>
              <a:r>
                <a:rPr lang="en-US" sz="2000" dirty="0">
                  <a:solidFill>
                    <a:schemeClr val="accent3"/>
                  </a:solidFill>
                </a:rPr>
                <a:t>in number of char (= 6)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76F4228-C3CD-C740-BD70-4FBB8045D320}"/>
                </a:ext>
              </a:extLst>
            </p:cNvPr>
            <p:cNvSpPr/>
            <p:nvPr/>
          </p:nvSpPr>
          <p:spPr>
            <a:xfrm rot="16200000">
              <a:off x="9232454" y="-1552376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34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4" y="229100"/>
            <a:ext cx="7393950" cy="421134"/>
          </a:xfrm>
        </p:spPr>
        <p:txBody>
          <a:bodyPr/>
          <a:lstStyle/>
          <a:p>
            <a:r>
              <a:rPr lang="en-US" dirty="0"/>
              <a:t>C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734" y="902026"/>
            <a:ext cx="11898531" cy="31830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First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u="sng" dirty="0">
                <a:solidFill>
                  <a:schemeClr val="accent1"/>
                </a:solidFill>
              </a:rPr>
              <a:t>encountered</a:t>
            </a:r>
            <a:r>
              <a:rPr lang="en-US" sz="2200" b="1" dirty="0">
                <a:solidFill>
                  <a:schemeClr val="accent1"/>
                </a:solidFill>
              </a:rPr>
              <a:t> from the start of the string </a:t>
            </a:r>
            <a:r>
              <a:rPr lang="en-US" sz="2200" dirty="0"/>
              <a:t>always indicates the </a:t>
            </a:r>
            <a:r>
              <a:rPr lang="en-US" sz="2200" dirty="0">
                <a:solidFill>
                  <a:schemeClr val="accent1"/>
                </a:solidFill>
              </a:rPr>
              <a:t>end of a string</a:t>
            </a:r>
            <a:endParaRPr lang="en-US" sz="2200" b="1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'\0' </a:t>
            </a:r>
            <a:r>
              <a:rPr lang="en-US" sz="2200" b="1" dirty="0">
                <a:solidFill>
                  <a:srgbClr val="FF0000"/>
                </a:solidFill>
              </a:rPr>
              <a:t>does not have to be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sz="2200" b="1" dirty="0">
                <a:solidFill>
                  <a:srgbClr val="0070C0"/>
                </a:solidFill>
              </a:rPr>
              <a:t>last element in the space allocated to the array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But, String</a:t>
            </a:r>
            <a:r>
              <a:rPr lang="en-US" sz="2200" b="1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rgbClr val="2C895B"/>
                </a:solidFill>
              </a:rPr>
              <a:t>length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always </a:t>
            </a:r>
            <a:r>
              <a:rPr lang="en-US" sz="2200" dirty="0">
                <a:solidFill>
                  <a:srgbClr val="7030A0"/>
                </a:solidFill>
              </a:rPr>
              <a:t>less than the size of the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it is contained in</a:t>
            </a:r>
          </a:p>
          <a:p>
            <a:r>
              <a:rPr lang="en-US" sz="2200" dirty="0">
                <a:solidFill>
                  <a:srgbClr val="F37440"/>
                </a:solidFill>
              </a:rPr>
              <a:t>In the example below</a:t>
            </a:r>
            <a:r>
              <a:rPr lang="en-US" sz="2200" dirty="0"/>
              <a:t>, the array </a:t>
            </a:r>
            <a:r>
              <a:rPr lang="en-US" sz="2200" dirty="0" err="1">
                <a:solidFill>
                  <a:srgbClr val="0070C0"/>
                </a:solidFill>
              </a:rPr>
              <a:t>buf</a:t>
            </a:r>
            <a:r>
              <a:rPr lang="en-US" sz="2200" dirty="0">
                <a:solidFill>
                  <a:srgbClr val="0070C0"/>
                </a:solidFill>
              </a:rPr>
              <a:t> contains </a:t>
            </a:r>
            <a:r>
              <a:rPr lang="en-US" sz="2200" u="sng" dirty="0">
                <a:solidFill>
                  <a:srgbClr val="0070C0"/>
                </a:solidFill>
              </a:rPr>
              <a:t>two strings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string starts at </a:t>
            </a:r>
            <a:r>
              <a:rPr lang="en-US" sz="2200" dirty="0">
                <a:solidFill>
                  <a:srgbClr val="2C895B"/>
                </a:solidFill>
              </a:rPr>
              <a:t>&amp;(</a:t>
            </a:r>
            <a:r>
              <a:rPr lang="en-US" sz="2200" dirty="0" err="1">
                <a:solidFill>
                  <a:srgbClr val="2C895B"/>
                </a:solidFill>
              </a:rPr>
              <a:t>buf</a:t>
            </a:r>
            <a:r>
              <a:rPr lang="en-US" sz="2200" dirty="0">
                <a:solidFill>
                  <a:srgbClr val="2C895B"/>
                </a:solidFill>
              </a:rPr>
              <a:t>[0])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is  </a:t>
            </a:r>
            <a:r>
              <a:rPr lang="en-US" sz="2200" dirty="0">
                <a:solidFill>
                  <a:srgbClr val="F37440"/>
                </a:solidFill>
              </a:rPr>
              <a:t>"cat"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3</a:t>
            </a:r>
          </a:p>
          <a:p>
            <a:pPr lvl="1"/>
            <a:r>
              <a:rPr lang="en-US" sz="2200" dirty="0"/>
              <a:t>The other string starts at </a:t>
            </a:r>
            <a:r>
              <a:rPr lang="en-US" sz="2200" dirty="0">
                <a:solidFill>
                  <a:srgbClr val="2C895B"/>
                </a:solidFill>
              </a:rPr>
              <a:t>&amp;(b[4])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/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1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has two bytes: </a:t>
            </a:r>
            <a:r>
              <a:rPr lang="en-US" sz="2200" dirty="0">
                <a:solidFill>
                  <a:srgbClr val="F37440"/>
                </a:solidFill>
              </a:rPr>
              <a:t>'o'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dirty="0">
                <a:solidFill>
                  <a:srgbClr val="F37440"/>
                </a:solidFill>
              </a:rPr>
              <a:t>'\0'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B99434BB-4726-A446-A79E-CB988D010F3C}"/>
              </a:ext>
            </a:extLst>
          </p:cNvPr>
          <p:cNvGraphicFramePr>
            <a:graphicFrameLocks noGrp="1"/>
          </p:cNvGraphicFramePr>
          <p:nvPr/>
        </p:nvGraphicFramePr>
        <p:xfrm>
          <a:off x="3059845" y="4719233"/>
          <a:ext cx="5501540" cy="1249363"/>
        </p:xfrm>
        <a:graphic>
          <a:graphicData uri="http://schemas.openxmlformats.org/drawingml/2006/table">
            <a:tbl>
              <a:tblPr/>
              <a:tblGrid>
                <a:gridCol w="8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42070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88D1F52-1811-F942-BF35-BE670E522420}"/>
              </a:ext>
            </a:extLst>
          </p:cNvPr>
          <p:cNvGrpSpPr/>
          <p:nvPr/>
        </p:nvGrpSpPr>
        <p:grpSpPr>
          <a:xfrm>
            <a:off x="1671593" y="4269324"/>
            <a:ext cx="4641460" cy="708035"/>
            <a:chOff x="4914819" y="114841"/>
            <a:chExt cx="4641460" cy="708035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FE52692-5233-4749-864A-6FB7AD49430E}"/>
                </a:ext>
              </a:extLst>
            </p:cNvPr>
            <p:cNvSpPr/>
            <p:nvPr/>
          </p:nvSpPr>
          <p:spPr>
            <a:xfrm rot="5400000">
              <a:off x="8242326" y="-491078"/>
              <a:ext cx="338554" cy="2289353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48358-937E-5948-8028-90C4B26416AB}"/>
                </a:ext>
              </a:extLst>
            </p:cNvPr>
            <p:cNvSpPr txBox="1"/>
            <p:nvPr/>
          </p:nvSpPr>
          <p:spPr>
            <a:xfrm>
              <a:off x="4914819" y="114841"/>
              <a:ext cx="411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string length: number of char (= 3)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3B63F-F62B-B44B-8C53-6859DC3516A5}"/>
              </a:ext>
            </a:extLst>
          </p:cNvPr>
          <p:cNvGrpSpPr/>
          <p:nvPr/>
        </p:nvGrpSpPr>
        <p:grpSpPr>
          <a:xfrm>
            <a:off x="3323072" y="6051048"/>
            <a:ext cx="5610831" cy="719588"/>
            <a:chOff x="6603585" y="934478"/>
            <a:chExt cx="5610831" cy="719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E07DE-4A77-B448-A962-F5DEEED5F4FA}"/>
                </a:ext>
              </a:extLst>
            </p:cNvPr>
            <p:cNvSpPr txBox="1"/>
            <p:nvPr/>
          </p:nvSpPr>
          <p:spPr>
            <a:xfrm>
              <a:off x="6603585" y="1253956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</a:rPr>
                <a:t>length (size) of the array in number of char (= 6)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ED27F35A-5B48-784F-992D-AD75760121F7}"/>
                </a:ext>
              </a:extLst>
            </p:cNvPr>
            <p:cNvSpPr/>
            <p:nvPr/>
          </p:nvSpPr>
          <p:spPr>
            <a:xfrm rot="16200000">
              <a:off x="9239724" y="-1139733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0936A-B6EC-0740-8E48-E0CB36C8D042}"/>
              </a:ext>
            </a:extLst>
          </p:cNvPr>
          <p:cNvGrpSpPr/>
          <p:nvPr/>
        </p:nvGrpSpPr>
        <p:grpSpPr>
          <a:xfrm>
            <a:off x="6220771" y="4298608"/>
            <a:ext cx="4046301" cy="678751"/>
            <a:chOff x="5469646" y="4421516"/>
            <a:chExt cx="4046301" cy="678751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4857C680-187E-244F-BE81-17FE5DCBB1C7}"/>
                </a:ext>
              </a:extLst>
            </p:cNvPr>
            <p:cNvSpPr/>
            <p:nvPr/>
          </p:nvSpPr>
          <p:spPr>
            <a:xfrm rot="5400000">
              <a:off x="6556540" y="4581048"/>
              <a:ext cx="338554" cy="699884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79B0C-8522-A74C-B8B3-84A17AE8BEC5}"/>
                </a:ext>
              </a:extLst>
            </p:cNvPr>
            <p:cNvSpPr txBox="1"/>
            <p:nvPr/>
          </p:nvSpPr>
          <p:spPr>
            <a:xfrm>
              <a:off x="5469646" y="4421516"/>
              <a:ext cx="4046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string length: number of char (=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1282262"/>
            <a:ext cx="11880376" cy="14504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When you </a:t>
            </a:r>
            <a:r>
              <a:rPr lang="en-US" sz="2400" dirty="0">
                <a:solidFill>
                  <a:schemeClr val="accent1"/>
                </a:solidFill>
              </a:rPr>
              <a:t>combine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1"/>
                </a:solidFill>
              </a:rPr>
              <a:t> automatic length definition for arrays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double quote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(") </a:t>
            </a:r>
            <a:r>
              <a:rPr lang="en-US" sz="2400" b="1" dirty="0">
                <a:solidFill>
                  <a:srgbClr val="0070C0"/>
                </a:solidFill>
              </a:rPr>
              <a:t>initialization</a:t>
            </a:r>
            <a:endParaRPr lang="en-US" sz="2400" dirty="0"/>
          </a:p>
          <a:p>
            <a:pPr lvl="1"/>
            <a:r>
              <a:rPr lang="en-US" sz="2400" dirty="0"/>
              <a:t>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ompiler automatically </a:t>
            </a:r>
            <a:r>
              <a:rPr lang="en-US" sz="2400" dirty="0">
                <a:solidFill>
                  <a:schemeClr val="accent1"/>
                </a:solidFill>
              </a:rPr>
              <a:t>adds the null terminator</a:t>
            </a:r>
            <a:r>
              <a:rPr lang="en-US" sz="2400" dirty="0"/>
              <a:t>  '\0'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you 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6707B0-3720-E547-93DB-0553C4D96C56}"/>
              </a:ext>
            </a:extLst>
          </p:cNvPr>
          <p:cNvSpPr/>
          <p:nvPr/>
        </p:nvSpPr>
        <p:spPr bwMode="auto">
          <a:xfrm>
            <a:off x="155812" y="3184879"/>
            <a:ext cx="11880376" cy="189170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 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 	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calculates size, adds '\0'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c[]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{'c', 'a', 't',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'a, 'b'};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size 6, string length 3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empty[]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"";  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string – contains '\0'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// string length = 0</a:t>
            </a:r>
          </a:p>
        </p:txBody>
      </p:sp>
    </p:spTree>
    <p:extLst>
      <p:ext uri="{BB962C8B-B14F-4D97-AF65-F5344CB8AC3E}">
        <p14:creationId xmlns:p14="http://schemas.microsoft.com/office/powerpoint/2010/main" val="18648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 Equivalents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3146" y="1856133"/>
            <a:ext cx="9465708" cy="978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ollowing definitions create </a:t>
            </a:r>
            <a:r>
              <a:rPr lang="en-US" sz="2400" b="1" dirty="0">
                <a:solidFill>
                  <a:schemeClr val="accent1"/>
                </a:solidFill>
              </a:rPr>
              <a:t>equivalent</a:t>
            </a:r>
            <a:r>
              <a:rPr lang="en-US" sz="2400" dirty="0">
                <a:solidFill>
                  <a:schemeClr val="accent1"/>
                </a:solidFill>
              </a:rPr>
              <a:t> 4-character arrays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These are all strings as they all include a null ('\0') terminator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2AE6DD-C7E1-F848-B473-2BAD48235F43}"/>
              </a:ext>
            </a:extLst>
          </p:cNvPr>
          <p:cNvSpPr/>
          <p:nvPr/>
        </p:nvSpPr>
        <p:spPr bwMode="auto">
          <a:xfrm>
            <a:off x="776587" y="3286760"/>
            <a:ext cx="10917043" cy="239640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0};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't'};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missing initial value defaults to 0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d[4]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99, 97, 116, 0};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99 = 'c', 97 = 'a', 116 = 't'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"cat\0";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literal has 5 chars; array f string</a:t>
            </a:r>
          </a:p>
          <a:p>
            <a:pPr marL="342900" lvl="1" indent="0"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// length is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E51CBA-777D-610F-1BCB-88094BF36D20}"/>
                  </a:ext>
                </a:extLst>
              </p14:cNvPr>
              <p14:cNvContentPartPr/>
              <p14:nvPr/>
            </p14:nvContentPartPr>
            <p14:xfrm>
              <a:off x="6239520" y="1178640"/>
              <a:ext cx="2517120" cy="437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E51CBA-777D-610F-1BCB-88094BF36D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0160" y="1169280"/>
                <a:ext cx="2535840" cy="45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4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0316" y="659450"/>
            <a:ext cx="6857882" cy="469755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 int x, y;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 bytes on pi cluster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000" b="1" dirty="0"/>
          </a:p>
          <a:p>
            <a:r>
              <a:rPr lang="en-US" sz="2000" b="1" dirty="0">
                <a:solidFill>
                  <a:srgbClr val="FF0000"/>
                </a:solidFill>
              </a:rPr>
              <a:t>Variable name </a:t>
            </a:r>
            <a:r>
              <a:rPr lang="en-US" sz="2000" dirty="0"/>
              <a:t>in a C statement evaluates to either:</a:t>
            </a:r>
          </a:p>
          <a:p>
            <a:pPr lvl="1"/>
            <a:r>
              <a:rPr lang="en-US" sz="2000" b="1" dirty="0" err="1">
                <a:solidFill>
                  <a:srgbClr val="0070C0"/>
                </a:solidFill>
              </a:rPr>
              <a:t>Lvalue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when on the </a:t>
            </a:r>
            <a:r>
              <a:rPr lang="en-US" sz="2000" dirty="0">
                <a:solidFill>
                  <a:srgbClr val="0070C0"/>
                </a:solidFill>
              </a:rPr>
              <a:t>left side (</a:t>
            </a:r>
            <a:r>
              <a:rPr lang="en-US" sz="2000" dirty="0" err="1">
                <a:solidFill>
                  <a:srgbClr val="0070C0"/>
                </a:solidFill>
              </a:rPr>
              <a:t>Lside</a:t>
            </a:r>
            <a:r>
              <a:rPr lang="en-US" sz="2000" dirty="0">
                <a:solidFill>
                  <a:srgbClr val="0070C0"/>
                </a:solidFill>
              </a:rPr>
              <a:t> or Left value) </a:t>
            </a:r>
            <a:r>
              <a:rPr lang="en-US" sz="2000" dirty="0"/>
              <a:t>of the </a:t>
            </a:r>
            <a:r>
              <a:rPr lang="en-US" sz="2000" dirty="0">
                <a:solidFill>
                  <a:srgbClr val="0070C0"/>
                </a:solidFill>
              </a:rPr>
              <a:t>= </a:t>
            </a:r>
            <a:r>
              <a:rPr lang="en-US" sz="2000" dirty="0"/>
              <a:t>sign is the </a:t>
            </a:r>
          </a:p>
          <a:p>
            <a:pPr lvl="2"/>
            <a:r>
              <a:rPr lang="en-US" sz="2000" dirty="0">
                <a:solidFill>
                  <a:srgbClr val="F37440"/>
                </a:solidFill>
              </a:rPr>
              <a:t>address where it is stored in </a:t>
            </a:r>
            <a:r>
              <a:rPr lang="en-US" sz="2000" dirty="0">
                <a:solidFill>
                  <a:srgbClr val="2C895B"/>
                </a:solidFill>
              </a:rPr>
              <a:t>memory</a:t>
            </a:r>
            <a:r>
              <a:rPr lang="en-US" sz="2000" dirty="0">
                <a:solidFill>
                  <a:srgbClr val="F37440"/>
                </a:solidFill>
              </a:rPr>
              <a:t> – </a:t>
            </a:r>
            <a:r>
              <a:rPr lang="en-US" sz="2000" dirty="0">
                <a:solidFill>
                  <a:srgbClr val="FF0000"/>
                </a:solidFill>
              </a:rPr>
              <a:t>a constant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Address assigned to a variable cannot be changed at runtime</a:t>
            </a:r>
          </a:p>
          <a:p>
            <a:pPr lvl="1"/>
            <a:r>
              <a:rPr lang="en-US" sz="2000" b="1" dirty="0" err="1">
                <a:solidFill>
                  <a:schemeClr val="accent5"/>
                </a:solidFill>
              </a:rPr>
              <a:t>Rvalue</a:t>
            </a:r>
            <a:r>
              <a:rPr lang="en-US" sz="2000" b="1" dirty="0">
                <a:solidFill>
                  <a:schemeClr val="accent5"/>
                </a:solidFill>
              </a:rPr>
              <a:t>: </a:t>
            </a:r>
            <a:r>
              <a:rPr lang="en-US" sz="2000" dirty="0">
                <a:solidFill>
                  <a:schemeClr val="accent6"/>
                </a:solidFill>
              </a:rPr>
              <a:t>when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on the </a:t>
            </a:r>
            <a:r>
              <a:rPr lang="en-US" sz="2000" dirty="0">
                <a:solidFill>
                  <a:schemeClr val="accent5"/>
                </a:solidFill>
              </a:rPr>
              <a:t>right side (</a:t>
            </a:r>
            <a:r>
              <a:rPr lang="en-US" sz="2000" dirty="0" err="1">
                <a:solidFill>
                  <a:schemeClr val="accent5"/>
                </a:solidFill>
              </a:rPr>
              <a:t>Rside</a:t>
            </a:r>
            <a:r>
              <a:rPr lang="en-US" sz="2000" dirty="0">
                <a:solidFill>
                  <a:schemeClr val="accent5"/>
                </a:solidFill>
              </a:rPr>
              <a:t> or Right value) </a:t>
            </a:r>
            <a:r>
              <a:rPr lang="en-US" sz="2000" dirty="0"/>
              <a:t>of an </a:t>
            </a:r>
            <a:r>
              <a:rPr lang="en-US" sz="2000" dirty="0">
                <a:solidFill>
                  <a:schemeClr val="accent5"/>
                </a:solidFill>
              </a:rPr>
              <a:t>=</a:t>
            </a:r>
            <a:r>
              <a:rPr lang="en-US" sz="2000" dirty="0"/>
              <a:t> sign is the </a:t>
            </a:r>
          </a:p>
          <a:p>
            <a:pPr lvl="2"/>
            <a:r>
              <a:rPr lang="en-US" sz="2000" dirty="0">
                <a:solidFill>
                  <a:srgbClr val="F37440"/>
                </a:solidFill>
              </a:rPr>
              <a:t>contents or value stored in the </a:t>
            </a:r>
            <a:r>
              <a:rPr lang="en-US" sz="2000" dirty="0">
                <a:solidFill>
                  <a:srgbClr val="2C895B"/>
                </a:solidFill>
              </a:rPr>
              <a:t>variable</a:t>
            </a:r>
            <a:r>
              <a:rPr lang="en-US" sz="2000" dirty="0">
                <a:solidFill>
                  <a:srgbClr val="F37440"/>
                </a:solidFill>
              </a:rPr>
              <a:t> </a:t>
            </a:r>
            <a:r>
              <a:rPr lang="en-US" sz="2000" dirty="0"/>
              <a:t>(at its memory address) 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requires a memory read to obtain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1AAFD5-45B6-0314-D20A-3F64ECCB2492}"/>
              </a:ext>
            </a:extLst>
          </p:cNvPr>
          <p:cNvGrpSpPr/>
          <p:nvPr/>
        </p:nvGrpSpPr>
        <p:grpSpPr>
          <a:xfrm>
            <a:off x="8598879" y="834155"/>
            <a:ext cx="2582734" cy="5530105"/>
            <a:chOff x="10375708" y="710592"/>
            <a:chExt cx="2582734" cy="5530105"/>
          </a:xfrm>
        </p:grpSpPr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C5EA9A3D-B7E8-92EE-6941-84E20445648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F5385374-A6FB-CE1C-7602-A9BBFFC7E2A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EED59C71-08C1-348D-CEF4-654212F3B2C3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28984B5E-EE55-2939-8E02-7D38C757C5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9F140273-B6C3-BCB7-2633-1C5357CCFE3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4" name="Rectangle 7">
              <a:extLst>
                <a:ext uri="{FF2B5EF4-FFF2-40B4-BE49-F238E27FC236}">
                  <a16:creationId xmlns:a16="http://schemas.microsoft.com/office/drawing/2014/main" id="{907A87A0-2FD7-6045-3EE6-3B36DBA45CD2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95DFCCF1-B81E-A4E5-2C93-E6ABDAD87BE2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861A0589-9C82-C2AF-DF11-5C64CEC2F3A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642FC3CF-AD76-473C-92A9-D9BC86E5697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13569C51-B329-F1FB-9961-CC71646B738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6FD01793-43CE-5EC0-974B-EED1C89E088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70E37A99-66A2-0461-3D56-674A609BB3E3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9EB4078E-5A46-642F-44F3-F022048E7BC9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62" name="Rectangle 39">
              <a:extLst>
                <a:ext uri="{FF2B5EF4-FFF2-40B4-BE49-F238E27FC236}">
                  <a16:creationId xmlns:a16="http://schemas.microsoft.com/office/drawing/2014/main" id="{38E8715E-A2D6-00F5-B088-1D45CC2B58F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3" name="Rectangle 41">
              <a:extLst>
                <a:ext uri="{FF2B5EF4-FFF2-40B4-BE49-F238E27FC236}">
                  <a16:creationId xmlns:a16="http://schemas.microsoft.com/office/drawing/2014/main" id="{D6F71EB2-2CA3-F625-A7FA-6FE491F30137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4" name="Rectangle 43">
              <a:extLst>
                <a:ext uri="{FF2B5EF4-FFF2-40B4-BE49-F238E27FC236}">
                  <a16:creationId xmlns:a16="http://schemas.microsoft.com/office/drawing/2014/main" id="{857D65D3-FD97-5291-3304-655244FB4761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0804E7AE-573F-A855-0E68-56F3DA64A053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66" name="Rectangle 14">
              <a:extLst>
                <a:ext uri="{FF2B5EF4-FFF2-40B4-BE49-F238E27FC236}">
                  <a16:creationId xmlns:a16="http://schemas.microsoft.com/office/drawing/2014/main" id="{AF19A7BE-B714-2DD6-5789-898902911BC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EA09C50-3419-80EB-A8DF-C13B7BD38B50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id="{6A8E75A3-67E3-BA8F-B442-F6D0435109BD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9" name="Rectangle 17">
              <a:extLst>
                <a:ext uri="{FF2B5EF4-FFF2-40B4-BE49-F238E27FC236}">
                  <a16:creationId xmlns:a16="http://schemas.microsoft.com/office/drawing/2014/main" id="{EAE6D9C4-1B28-7240-9519-D50118D87F80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145735BB-72E2-80A6-7DC8-7300DB040F93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71" name="Rectangle 19">
              <a:extLst>
                <a:ext uri="{FF2B5EF4-FFF2-40B4-BE49-F238E27FC236}">
                  <a16:creationId xmlns:a16="http://schemas.microsoft.com/office/drawing/2014/main" id="{CB7B7A89-15FE-3C27-75EF-A2B082BAE413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id="{BAC31785-48EE-CBDE-9616-6CF274BD4F7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2F671586-1355-E2D7-93F9-D5D274D13125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74" name="Rectangle 22">
              <a:extLst>
                <a:ext uri="{FF2B5EF4-FFF2-40B4-BE49-F238E27FC236}">
                  <a16:creationId xmlns:a16="http://schemas.microsoft.com/office/drawing/2014/main" id="{C1224170-59FD-02CC-9FFA-72737476D56D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BC5E50CB-1437-036F-934E-3799FE0F397C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76" name="Rectangle 24">
              <a:extLst>
                <a:ext uri="{FF2B5EF4-FFF2-40B4-BE49-F238E27FC236}">
                  <a16:creationId xmlns:a16="http://schemas.microsoft.com/office/drawing/2014/main" id="{64DA4042-4424-3803-CA15-1749288A2A2C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5325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709F08EB-59DD-6232-ED7B-55D1350D864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4524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D6972570-32CB-E2B2-D211-A26C4BCE2893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9" name="Rectangle 42">
              <a:extLst>
                <a:ext uri="{FF2B5EF4-FFF2-40B4-BE49-F238E27FC236}">
                  <a16:creationId xmlns:a16="http://schemas.microsoft.com/office/drawing/2014/main" id="{FECA8FDB-3B67-6669-C754-E023B2AB6D05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6287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80" name="Rectangle 44">
              <a:extLst>
                <a:ext uri="{FF2B5EF4-FFF2-40B4-BE49-F238E27FC236}">
                  <a16:creationId xmlns:a16="http://schemas.microsoft.com/office/drawing/2014/main" id="{9A5F8EC5-3379-32F7-B0E7-43718A6DF0D6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81" name="Rectangle 46">
              <a:extLst>
                <a:ext uri="{FF2B5EF4-FFF2-40B4-BE49-F238E27FC236}">
                  <a16:creationId xmlns:a16="http://schemas.microsoft.com/office/drawing/2014/main" id="{1B0D84E1-41C8-A746-155A-E5CC42CDDCAF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260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8F9C89A0-7122-7F8F-F595-13225AEA9AA5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46D1DB3-0E77-7358-4A9E-AC6AD61B8A60}"/>
              </a:ext>
            </a:extLst>
          </p:cNvPr>
          <p:cNvSpPr txBox="1"/>
          <p:nvPr/>
        </p:nvSpPr>
        <p:spPr>
          <a:xfrm>
            <a:off x="7605299" y="3014229"/>
            <a:ext cx="118628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contents (</a:t>
            </a:r>
            <a:r>
              <a:rPr lang="en-US" dirty="0" err="1">
                <a:solidFill>
                  <a:schemeClr val="accent6"/>
                </a:solidFill>
              </a:rPr>
              <a:t>Rvalue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92D12AFB-C1D7-63B7-D70A-DBA672062ADC}"/>
              </a:ext>
            </a:extLst>
          </p:cNvPr>
          <p:cNvSpPr/>
          <p:nvPr/>
        </p:nvSpPr>
        <p:spPr>
          <a:xfrm>
            <a:off x="8598879" y="365462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15853B-8028-2BA6-6464-C0B5DA60A77A}"/>
              </a:ext>
            </a:extLst>
          </p:cNvPr>
          <p:cNvSpPr txBox="1"/>
          <p:nvPr/>
        </p:nvSpPr>
        <p:spPr>
          <a:xfrm>
            <a:off x="10862485" y="2967335"/>
            <a:ext cx="118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address (</a:t>
            </a:r>
            <a:r>
              <a:rPr lang="en-US" dirty="0" err="1">
                <a:solidFill>
                  <a:schemeClr val="accent6"/>
                </a:solidFill>
              </a:rPr>
              <a:t>Lvalue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CA2FAA5F-9736-B64D-0955-494FEEF76CCC}"/>
              </a:ext>
            </a:extLst>
          </p:cNvPr>
          <p:cNvSpPr/>
          <p:nvPr/>
        </p:nvSpPr>
        <p:spPr>
          <a:xfrm rot="10800000">
            <a:off x="10768115" y="363200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ACA52-88BA-0480-9A98-BB071302AA72}"/>
              </a:ext>
            </a:extLst>
          </p:cNvPr>
          <p:cNvSpPr txBox="1"/>
          <p:nvPr/>
        </p:nvSpPr>
        <p:spPr>
          <a:xfrm>
            <a:off x="7612997" y="55289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one int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7F3B78E-1894-188F-DDDF-B913B909BC84}"/>
              </a:ext>
            </a:extLst>
          </p:cNvPr>
          <p:cNvSpPr/>
          <p:nvPr/>
        </p:nvSpPr>
        <p:spPr>
          <a:xfrm>
            <a:off x="8490160" y="5120577"/>
            <a:ext cx="243840" cy="11861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345914-AF62-DBE7-4188-6C69AC2BA3BC}"/>
                  </a:ext>
                </a:extLst>
              </p14:cNvPr>
              <p14:cNvContentPartPr/>
              <p14:nvPr/>
            </p14:nvContentPartPr>
            <p14:xfrm>
              <a:off x="297360" y="949320"/>
              <a:ext cx="11717640" cy="381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345914-AF62-DBE7-4188-6C69AC2BA3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8000" y="939960"/>
                <a:ext cx="11736360" cy="38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7E2-09ED-1E46-B02E-AF1AC64A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60803"/>
            <a:ext cx="10515600" cy="483738"/>
          </a:xfrm>
        </p:spPr>
        <p:txBody>
          <a:bodyPr/>
          <a:lstStyle/>
          <a:p>
            <a:r>
              <a:rPr lang="en-US" dirty="0"/>
              <a:t>Background: Different Ways to Pass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4ED4-8AB6-1B4C-9C88-2F897F6D3E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482" y="1057241"/>
            <a:ext cx="10768559" cy="4908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0070C0"/>
                </a:solidFill>
              </a:rPr>
              <a:t>Call-by-reference (or pass by reference)</a:t>
            </a:r>
          </a:p>
          <a:p>
            <a:pPr lvl="1"/>
            <a:r>
              <a:rPr lang="en-US" sz="2400" dirty="0"/>
              <a:t>Parameter in the called function is an </a:t>
            </a:r>
            <a:r>
              <a:rPr lang="en-US" sz="2400" b="1" i="1" u="sng" dirty="0"/>
              <a:t>alias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references the same memory location</a:t>
            </a:r>
            <a:r>
              <a:rPr lang="en-US" sz="2400" dirty="0"/>
              <a:t>) for the supplied argument</a:t>
            </a:r>
          </a:p>
          <a:p>
            <a:pPr lvl="1"/>
            <a:r>
              <a:rPr lang="en-US" sz="2400" dirty="0"/>
              <a:t>Modifying the parameter modifies the calling argument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accent5"/>
                </a:solidFill>
              </a:rPr>
              <a:t>Call-by-value</a:t>
            </a:r>
            <a:r>
              <a:rPr lang="en-US" sz="2400" dirty="0">
                <a:solidFill>
                  <a:schemeClr val="accent5"/>
                </a:solidFill>
              </a:rPr>
              <a:t>  (or pass by value) (C)</a:t>
            </a:r>
            <a:endParaRPr lang="en-US" sz="2400" dirty="0"/>
          </a:p>
          <a:p>
            <a:pPr lvl="1"/>
            <a:r>
              <a:rPr lang="en-US" sz="2400" dirty="0"/>
              <a:t>What </a:t>
            </a:r>
            <a:r>
              <a:rPr lang="en-US" sz="2400" b="1" dirty="0">
                <a:solidFill>
                  <a:schemeClr val="accent3"/>
                </a:solidFill>
              </a:rPr>
              <a:t>Called</a:t>
            </a:r>
            <a:r>
              <a:rPr lang="en-US" sz="2400" dirty="0"/>
              <a:t> Function Does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Passed Parameters </a:t>
            </a:r>
            <a:r>
              <a:rPr lang="en-US" sz="2400" dirty="0">
                <a:solidFill>
                  <a:schemeClr val="tx2"/>
                </a:solidFill>
              </a:rPr>
              <a:t>are used </a:t>
            </a:r>
            <a:r>
              <a:rPr lang="en-US" sz="2400" dirty="0">
                <a:solidFill>
                  <a:schemeClr val="accent1"/>
                </a:solidFill>
              </a:rPr>
              <a:t>like local variables</a:t>
            </a:r>
          </a:p>
          <a:p>
            <a:pPr lvl="2"/>
            <a:r>
              <a:rPr lang="en-US" sz="2400" dirty="0">
                <a:solidFill>
                  <a:srgbClr val="F37440"/>
                </a:solidFill>
              </a:rPr>
              <a:t>Modifying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rgbClr val="F37440"/>
                </a:solidFill>
              </a:rPr>
              <a:t> passed parameter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dirty="0">
                <a:solidFill>
                  <a:srgbClr val="F37440"/>
                </a:solidFill>
              </a:rPr>
              <a:t>function </a:t>
            </a:r>
            <a:r>
              <a:rPr lang="en-US" sz="2400" dirty="0">
                <a:solidFill>
                  <a:schemeClr val="tx2"/>
                </a:solidFill>
              </a:rPr>
              <a:t>is</a:t>
            </a:r>
            <a:r>
              <a:rPr lang="en-US" sz="2400" dirty="0">
                <a:solidFill>
                  <a:srgbClr val="F37440"/>
                </a:solidFill>
              </a:rPr>
              <a:t> allowed </a:t>
            </a:r>
            <a:r>
              <a:rPr lang="en-US" sz="2400" dirty="0">
                <a:solidFill>
                  <a:schemeClr val="tx2"/>
                </a:solidFill>
              </a:rPr>
              <a:t>just like a</a:t>
            </a:r>
            <a:r>
              <a:rPr lang="en-US" sz="2400" dirty="0">
                <a:solidFill>
                  <a:srgbClr val="F37440"/>
                </a:solidFill>
              </a:rPr>
              <a:t> </a:t>
            </a:r>
            <a:r>
              <a:rPr lang="en-US" sz="2400" dirty="0">
                <a:solidFill>
                  <a:srgbClr val="2C895B"/>
                </a:solidFill>
              </a:rPr>
              <a:t>local variable</a:t>
            </a:r>
          </a:p>
          <a:p>
            <a:pPr lvl="2"/>
            <a:r>
              <a:rPr lang="en-US" sz="2400" dirty="0"/>
              <a:t>So, writing to the parameter, </a:t>
            </a:r>
            <a:r>
              <a:rPr lang="en-US" sz="2400" b="1" i="1" u="sng" dirty="0"/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37440"/>
                </a:solidFill>
              </a:rPr>
              <a:t>changes the </a:t>
            </a:r>
            <a:r>
              <a:rPr lang="en-US" sz="2400" b="1" i="1" u="sng" dirty="0">
                <a:solidFill>
                  <a:srgbClr val="F37440"/>
                </a:solidFill>
              </a:rPr>
              <a:t>copy</a:t>
            </a:r>
            <a:endParaRPr lang="en-US" sz="2400" b="1" i="1" u="sng" dirty="0"/>
          </a:p>
          <a:p>
            <a:pPr marL="344487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return value from a function</a:t>
            </a:r>
            <a:r>
              <a:rPr lang="en-US" sz="2400" dirty="0"/>
              <a:t> in C is </a:t>
            </a:r>
            <a:r>
              <a:rPr lang="en-US" sz="2400" b="1" dirty="0">
                <a:solidFill>
                  <a:srgbClr val="0070C0"/>
                </a:solidFill>
              </a:rPr>
              <a:t>by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5811C-1355-8E4E-B727-D2182601E8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E5298E-5952-4109-4965-D34FDA367BF4}"/>
                  </a:ext>
                </a:extLst>
              </p14:cNvPr>
              <p14:cNvContentPartPr/>
              <p14:nvPr/>
            </p14:nvContentPartPr>
            <p14:xfrm>
              <a:off x="2718000" y="2816280"/>
              <a:ext cx="2480400" cy="590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E5298E-5952-4109-4965-D34FDA367B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8640" y="2806920"/>
                <a:ext cx="2499120" cy="6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9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43765"/>
          </a:xfrm>
        </p:spPr>
        <p:txBody>
          <a:bodyPr/>
          <a:lstStyle/>
          <a:p>
            <a:r>
              <a:rPr lang="en-US" dirty="0"/>
              <a:t>Passing Parameters – Call by Value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9666" y="4398650"/>
            <a:ext cx="10932668" cy="23571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is called</a:t>
            </a:r>
            <a:r>
              <a:rPr lang="en-US" sz="2400" dirty="0">
                <a:solidFill>
                  <a:schemeClr val="accent5"/>
                </a:solidFill>
              </a:rPr>
              <a:t>, a copy of x </a:t>
            </a:r>
            <a:r>
              <a:rPr lang="en-US" sz="2400" dirty="0">
                <a:solidFill>
                  <a:schemeClr val="tx2"/>
                </a:solidFill>
              </a:rPr>
              <a:t>is made to </a:t>
            </a:r>
            <a:r>
              <a:rPr lang="en-US" sz="2400" dirty="0">
                <a:solidFill>
                  <a:schemeClr val="accent5"/>
                </a:solidFill>
              </a:rPr>
              <a:t>another memory location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cannot change the variable x since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does not have the address of x, it is local to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200" dirty="0"/>
              <a:t>so, 5 is printed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 is </a:t>
            </a:r>
            <a:r>
              <a:rPr lang="en-US" sz="2400" dirty="0">
                <a:solidFill>
                  <a:schemeClr val="accent5"/>
                </a:solidFill>
              </a:rPr>
              <a:t>free to change it's copy of the argument </a:t>
            </a:r>
            <a:r>
              <a:rPr lang="en-US" sz="2400" dirty="0">
                <a:solidFill>
                  <a:schemeClr val="tx2"/>
                </a:solidFill>
              </a:rPr>
              <a:t>(just like any local variable) </a:t>
            </a:r>
            <a:r>
              <a:rPr lang="en-US" sz="2400" dirty="0">
                <a:solidFill>
                  <a:schemeClr val="accent5"/>
                </a:solidFill>
              </a:rPr>
              <a:t>remember it does </a:t>
            </a:r>
            <a:r>
              <a:rPr lang="en-US" sz="2400" u="sng" dirty="0">
                <a:solidFill>
                  <a:schemeClr val="accent5"/>
                </a:solidFill>
              </a:rPr>
              <a:t>NOT</a:t>
            </a:r>
            <a:r>
              <a:rPr lang="en-US" sz="2400" dirty="0">
                <a:solidFill>
                  <a:schemeClr val="accent5"/>
                </a:solidFill>
              </a:rPr>
              <a:t> change the parameter in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192160" y="678819"/>
            <a:ext cx="664457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		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makes a copy of x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 or 6 ?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local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6E844-CCE2-424F-A2EC-92BC650E20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42B82-7EE5-F04E-9E13-7AA7CB296FC9}"/>
              </a:ext>
            </a:extLst>
          </p:cNvPr>
          <p:cNvGrpSpPr/>
          <p:nvPr/>
        </p:nvGrpSpPr>
        <p:grpSpPr>
          <a:xfrm>
            <a:off x="7135794" y="2178648"/>
            <a:ext cx="4665264" cy="1820130"/>
            <a:chOff x="7334576" y="1631995"/>
            <a:chExt cx="4665264" cy="182013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9C66CC-A35B-2E41-9886-EFE3E5447327}"/>
                </a:ext>
              </a:extLst>
            </p:cNvPr>
            <p:cNvSpPr txBox="1"/>
            <p:nvPr/>
          </p:nvSpPr>
          <p:spPr>
            <a:xfrm>
              <a:off x="9849371" y="2214394"/>
              <a:ext cx="192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copy of contents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6332B-DAB2-A441-96BC-BDB86C96BC7A}"/>
                </a:ext>
              </a:extLst>
            </p:cNvPr>
            <p:cNvSpPr txBox="1"/>
            <p:nvPr/>
          </p:nvSpPr>
          <p:spPr>
            <a:xfrm>
              <a:off x="10472064" y="1656050"/>
              <a:ext cx="15277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3F00B-E57A-AF47-BA75-3CE783B9B539}"/>
                </a:ext>
              </a:extLst>
            </p:cNvPr>
            <p:cNvSpPr txBox="1"/>
            <p:nvPr/>
          </p:nvSpPr>
          <p:spPr>
            <a:xfrm>
              <a:off x="10412367" y="3054414"/>
              <a:ext cx="136197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</a:t>
              </a:r>
              <a:r>
                <a:rPr lang="en-US" dirty="0" err="1">
                  <a:solidFill>
                    <a:srgbClr val="0070C0"/>
                  </a:solidFill>
                </a:rPr>
                <a:t>inc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4E5C85-B405-E045-8B27-10657851100F}"/>
                </a:ext>
              </a:extLst>
            </p:cNvPr>
            <p:cNvGrpSpPr/>
            <p:nvPr/>
          </p:nvGrpSpPr>
          <p:grpSpPr>
            <a:xfrm>
              <a:off x="7334576" y="1678917"/>
              <a:ext cx="1647148" cy="1773208"/>
              <a:chOff x="5381443" y="2052050"/>
              <a:chExt cx="1647148" cy="1773208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5EF6A094-937A-234F-96FF-AB8ACCE295D9}"/>
                  </a:ext>
                </a:extLst>
              </p:cNvPr>
              <p:cNvSpPr/>
              <p:nvPr/>
            </p:nvSpPr>
            <p:spPr>
              <a:xfrm>
                <a:off x="6645954" y="2052050"/>
                <a:ext cx="382637" cy="1773208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199D33-6949-A548-AB6C-FFB85AA6C8CE}"/>
                  </a:ext>
                </a:extLst>
              </p:cNvPr>
              <p:cNvSpPr txBox="1"/>
              <p:nvPr/>
            </p:nvSpPr>
            <p:spPr>
              <a:xfrm>
                <a:off x="5381443" y="2481106"/>
                <a:ext cx="1264045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different memory locations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36D0AF-D41A-BA40-9109-19F02805B016}"/>
                </a:ext>
              </a:extLst>
            </p:cNvPr>
            <p:cNvSpPr txBox="1"/>
            <p:nvPr/>
          </p:nvSpPr>
          <p:spPr>
            <a:xfrm>
              <a:off x="9230644" y="16560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B0242E-4D9F-1744-931A-3B5806FB0D85}"/>
                </a:ext>
              </a:extLst>
            </p:cNvPr>
            <p:cNvSpPr txBox="1"/>
            <p:nvPr/>
          </p:nvSpPr>
          <p:spPr>
            <a:xfrm>
              <a:off x="8880122" y="1631995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5BE418-A039-1F47-A1D0-F0FF6EE7DFC6}"/>
                </a:ext>
              </a:extLst>
            </p:cNvPr>
            <p:cNvSpPr txBox="1"/>
            <p:nvPr/>
          </p:nvSpPr>
          <p:spPr>
            <a:xfrm>
              <a:off x="9230644" y="302242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A9A0-4A66-FF41-86E1-C0041CFAA045}"/>
                </a:ext>
              </a:extLst>
            </p:cNvPr>
            <p:cNvSpPr txBox="1"/>
            <p:nvPr/>
          </p:nvSpPr>
          <p:spPr>
            <a:xfrm>
              <a:off x="8880122" y="2998371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solidFill>
                    <a:srgbClr val="2C895B"/>
                  </a:solidFill>
                </a:rPr>
                <a:t>i</a:t>
              </a:r>
              <a:endParaRPr lang="en-US" sz="2200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00EF02-3F8E-7140-8D63-D32DD96A198F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9728484" y="2042130"/>
              <a:ext cx="0" cy="980296"/>
            </a:xfrm>
            <a:prstGeom prst="straightConnector1">
              <a:avLst/>
            </a:prstGeom>
            <a:ln w="44450">
              <a:solidFill>
                <a:srgbClr val="FF000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91CCF-03B4-E14A-A019-81C7BCF68126}"/>
              </a:ext>
            </a:extLst>
          </p:cNvPr>
          <p:cNvGrpSpPr/>
          <p:nvPr/>
        </p:nvGrpSpPr>
        <p:grpSpPr>
          <a:xfrm>
            <a:off x="1948070" y="695971"/>
            <a:ext cx="9852988" cy="1178243"/>
            <a:chOff x="1948070" y="695971"/>
            <a:chExt cx="9852988" cy="1178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95352-140E-374B-94C1-D10CF15BA914}"/>
                </a:ext>
              </a:extLst>
            </p:cNvPr>
            <p:cNvSpPr txBox="1"/>
            <p:nvPr/>
          </p:nvSpPr>
          <p:spPr>
            <a:xfrm>
              <a:off x="7599256" y="695971"/>
              <a:ext cx="420180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if this was an expression like </a:t>
              </a:r>
              <a:r>
                <a:rPr lang="en-US" dirty="0" err="1">
                  <a:solidFill>
                    <a:schemeClr val="tx2"/>
                  </a:solidFill>
                </a:rPr>
                <a:t>inc</a:t>
              </a:r>
              <a:r>
                <a:rPr lang="en-US" dirty="0">
                  <a:solidFill>
                    <a:schemeClr val="tx2"/>
                  </a:solidFill>
                </a:rPr>
                <a:t>(x+1) it evaluates and stores the result in the memory allocated for the copy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D80090-511D-FD4C-A98B-658E5659709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948070" y="1157636"/>
              <a:ext cx="5651186" cy="7165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A3F642-36A6-308D-094A-86F9CDC7B57F}"/>
                  </a:ext>
                </a:extLst>
              </p14:cNvPr>
              <p14:cNvContentPartPr/>
              <p14:nvPr/>
            </p14:nvContentPartPr>
            <p14:xfrm>
              <a:off x="959040" y="1609200"/>
              <a:ext cx="3264120" cy="1340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A3F642-36A6-308D-094A-86F9CDC7B5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680" y="1599840"/>
                <a:ext cx="3282840" cy="13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2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32" y="238256"/>
            <a:ext cx="10515600" cy="508125"/>
          </a:xfrm>
        </p:spPr>
        <p:txBody>
          <a:bodyPr/>
          <a:lstStyle/>
          <a:p>
            <a:r>
              <a:rPr lang="en-US" dirty="0"/>
              <a:t>Output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7625" y="823162"/>
            <a:ext cx="6803891" cy="567791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</a:rPr>
              <a:t>Passing a pointer parameter </a:t>
            </a:r>
            <a:r>
              <a:rPr lang="en-US" sz="2000" dirty="0"/>
              <a:t>with the </a:t>
            </a:r>
            <a:r>
              <a:rPr lang="en-US" sz="2000" b="1" u="sng" dirty="0">
                <a:solidFill>
                  <a:srgbClr val="0070C0"/>
                </a:solidFill>
              </a:rPr>
              <a:t>intent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that the </a:t>
            </a:r>
            <a:r>
              <a:rPr lang="en-US" sz="2000" dirty="0">
                <a:solidFill>
                  <a:srgbClr val="0070C0"/>
                </a:solidFill>
              </a:rPr>
              <a:t>called function </a:t>
            </a:r>
            <a:r>
              <a:rPr lang="en-US" sz="2000" dirty="0"/>
              <a:t>will use the address </a:t>
            </a:r>
            <a:r>
              <a:rPr lang="en-US" sz="2000" dirty="0">
                <a:solidFill>
                  <a:srgbClr val="0070C0"/>
                </a:solidFill>
              </a:rPr>
              <a:t>it to store values for </a:t>
            </a:r>
            <a:r>
              <a:rPr lang="en-US" sz="2000" dirty="0"/>
              <a:t>use by the </a:t>
            </a:r>
            <a:r>
              <a:rPr lang="en-US" sz="2000" dirty="0">
                <a:solidFill>
                  <a:srgbClr val="F37440"/>
                </a:solidFill>
              </a:rPr>
              <a:t>calling function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0070C0"/>
                </a:solidFill>
              </a:rPr>
              <a:t>pointer parameter</a:t>
            </a:r>
            <a:r>
              <a:rPr lang="en-US" sz="2000" dirty="0"/>
              <a:t> is called an </a:t>
            </a:r>
            <a:r>
              <a:rPr lang="en-US" sz="2000" b="1" dirty="0">
                <a:solidFill>
                  <a:srgbClr val="0070C0"/>
                </a:solidFill>
              </a:rPr>
              <a:t>output parameter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To pass the address of a variable x </a:t>
            </a:r>
            <a:r>
              <a:rPr lang="en-US" sz="2000" dirty="0"/>
              <a:t>use the </a:t>
            </a:r>
            <a:r>
              <a:rPr lang="en-US" sz="2000" b="1" dirty="0"/>
              <a:t>address operator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&amp;x</a:t>
            </a:r>
            <a:r>
              <a:rPr lang="en-US" sz="2000" dirty="0"/>
              <a:t>) </a:t>
            </a:r>
            <a:r>
              <a:rPr lang="en-US" sz="2000" b="1" dirty="0"/>
              <a:t>or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0070C0"/>
                </a:solidFill>
              </a:rPr>
              <a:t>contents of a pointer variable that points at x,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dirty="0">
                <a:solidFill>
                  <a:srgbClr val="0070C0"/>
                </a:solidFill>
              </a:rPr>
              <a:t> the name of an array (the arrays address)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 be receive an address</a:t>
            </a:r>
            <a:r>
              <a:rPr lang="en-US" sz="2000" dirty="0"/>
              <a:t> in the called function, define the </a:t>
            </a:r>
            <a:r>
              <a:rPr lang="en-US" sz="2000" dirty="0">
                <a:solidFill>
                  <a:schemeClr val="accent1"/>
                </a:solidFill>
              </a:rPr>
              <a:t>corresponding parameter type</a:t>
            </a:r>
            <a:r>
              <a:rPr lang="en-US" sz="2000" dirty="0"/>
              <a:t> to be </a:t>
            </a:r>
            <a:r>
              <a:rPr lang="en-US" sz="2000">
                <a:solidFill>
                  <a:srgbClr val="0070C0"/>
                </a:solidFill>
              </a:rPr>
              <a:t>a pointer (add *)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It is common to describe this method as: </a:t>
            </a:r>
            <a:r>
              <a:rPr lang="en-US" sz="2000" dirty="0">
                <a:solidFill>
                  <a:schemeClr val="accent1"/>
                </a:solidFill>
              </a:rPr>
              <a:t>“pass a pointer to x</a:t>
            </a:r>
            <a:endParaRPr lang="en-US" sz="2000" dirty="0"/>
          </a:p>
          <a:p>
            <a:r>
              <a:rPr lang="en-US" sz="2000" dirty="0"/>
              <a:t>C is still using “</a:t>
            </a:r>
            <a:r>
              <a:rPr lang="en-US" sz="2000" i="1" dirty="0">
                <a:solidFill>
                  <a:schemeClr val="accent1"/>
                </a:solidFill>
              </a:rPr>
              <a:t>pass by value</a:t>
            </a:r>
            <a:r>
              <a:rPr lang="en-US" sz="2000" dirty="0"/>
              <a:t>” </a:t>
            </a:r>
          </a:p>
          <a:p>
            <a:pPr lvl="1"/>
            <a:r>
              <a:rPr lang="en-US" sz="2000" dirty="0"/>
              <a:t>we pass the </a:t>
            </a:r>
            <a:r>
              <a:rPr lang="en-US" sz="2000" b="1" dirty="0">
                <a:solidFill>
                  <a:schemeClr val="accent5"/>
                </a:solidFill>
              </a:rPr>
              <a:t>value </a:t>
            </a:r>
            <a:r>
              <a:rPr lang="en-US" sz="2000" dirty="0">
                <a:solidFill>
                  <a:schemeClr val="accent5"/>
                </a:solidFill>
              </a:rPr>
              <a:t>of the address/pointer </a:t>
            </a:r>
            <a:r>
              <a:rPr lang="en-US" sz="2000" dirty="0"/>
              <a:t>in 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b="1" dirty="0">
                <a:solidFill>
                  <a:schemeClr val="accent5"/>
                </a:solidFill>
              </a:rPr>
              <a:t>parameter copy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The called routine</a:t>
            </a:r>
            <a:r>
              <a:rPr lang="en-US" sz="2000" dirty="0"/>
              <a:t> uses the address to change a variable in the caller's scope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7FD9-4B21-A440-907A-3FDC045F8B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007537-EF22-9D47-660D-9AA212B34233}"/>
              </a:ext>
            </a:extLst>
          </p:cNvPr>
          <p:cNvSpPr/>
          <p:nvPr/>
        </p:nvSpPr>
        <p:spPr bwMode="auto">
          <a:xfrm>
            <a:off x="7330629" y="688989"/>
            <a:ext cx="4503746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BF680A-9622-85A5-8FA3-70D6FB48CFC8}"/>
              </a:ext>
            </a:extLst>
          </p:cNvPr>
          <p:cNvSpPr/>
          <p:nvPr/>
        </p:nvSpPr>
        <p:spPr>
          <a:xfrm>
            <a:off x="7330629" y="2244437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AA607B-22D6-2D46-ECA1-0288236F89F7}"/>
              </a:ext>
            </a:extLst>
          </p:cNvPr>
          <p:cNvSpPr/>
          <p:nvPr/>
        </p:nvSpPr>
        <p:spPr>
          <a:xfrm rot="10800000">
            <a:off x="9013586" y="4098136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08125"/>
          </a:xfrm>
        </p:spPr>
        <p:txBody>
          <a:bodyPr/>
          <a:lstStyle/>
          <a:p>
            <a:r>
              <a:rPr lang="en-US" dirty="0"/>
              <a:t>Example Using Output Parameters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2401755" y="825884"/>
            <a:ext cx="4801763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CEC80-D698-0A4B-9924-94E88A6F1139}"/>
              </a:ext>
            </a:extLst>
          </p:cNvPr>
          <p:cNvSpPr/>
          <p:nvPr/>
        </p:nvSpPr>
        <p:spPr>
          <a:xfrm>
            <a:off x="9241110" y="424064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C895B"/>
              </a:solidFill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F23AF13-97D6-7F41-A452-003239D270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2933" y="369303"/>
            <a:ext cx="3679452" cy="14893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At the Call to </a:t>
            </a:r>
            <a:r>
              <a:rPr lang="en-US" b="1" dirty="0" err="1">
                <a:solidFill>
                  <a:srgbClr val="0070C0"/>
                </a:solidFill>
              </a:rPr>
              <a:t>inc</a:t>
            </a:r>
            <a:r>
              <a:rPr lang="en-US" b="1" dirty="0">
                <a:solidFill>
                  <a:srgbClr val="0070C0"/>
                </a:solidFill>
              </a:rPr>
              <a:t>() in main()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Allocate space for p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Copy x's address into 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72088-D15D-CB45-9CC9-24572E5860F2}"/>
              </a:ext>
            </a:extLst>
          </p:cNvPr>
          <p:cNvGrpSpPr/>
          <p:nvPr/>
        </p:nvGrpSpPr>
        <p:grpSpPr>
          <a:xfrm>
            <a:off x="183526" y="2211281"/>
            <a:ext cx="2909454" cy="707886"/>
            <a:chOff x="277091" y="1892853"/>
            <a:chExt cx="2909454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A970E-ACAF-4F4D-BBF2-3A8BBA3A6BE5}"/>
                </a:ext>
              </a:extLst>
            </p:cNvPr>
            <p:cNvSpPr txBox="1"/>
            <p:nvPr/>
          </p:nvSpPr>
          <p:spPr>
            <a:xfrm>
              <a:off x="277091" y="1892853"/>
              <a:ext cx="2117321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Pass the address of x (&amp;x)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EDECF591-52C9-764F-8F59-DF7A67C34B65}"/>
                </a:ext>
              </a:extLst>
            </p:cNvPr>
            <p:cNvSpPr/>
            <p:nvPr/>
          </p:nvSpPr>
          <p:spPr>
            <a:xfrm>
              <a:off x="2394412" y="2215783"/>
              <a:ext cx="792133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AC69F9-EF4E-104D-97A5-DD97F09B2F41}"/>
              </a:ext>
            </a:extLst>
          </p:cNvPr>
          <p:cNvGrpSpPr/>
          <p:nvPr/>
        </p:nvGrpSpPr>
        <p:grpSpPr>
          <a:xfrm>
            <a:off x="98707" y="4121528"/>
            <a:ext cx="2363558" cy="1015663"/>
            <a:chOff x="277091" y="1861840"/>
            <a:chExt cx="2363558" cy="10156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68082-05D1-EA4A-BE5F-1E92D93EF2E5}"/>
                </a:ext>
              </a:extLst>
            </p:cNvPr>
            <p:cNvSpPr txBox="1"/>
            <p:nvPr/>
          </p:nvSpPr>
          <p:spPr>
            <a:xfrm>
              <a:off x="277091" y="1861840"/>
              <a:ext cx="1965679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Receive an address copy (int *p)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202A6F91-7CEB-3141-B99A-E09E3DBF0A64}"/>
                </a:ext>
              </a:extLst>
            </p:cNvPr>
            <p:cNvSpPr/>
            <p:nvPr/>
          </p:nvSpPr>
          <p:spPr>
            <a:xfrm>
              <a:off x="2251323" y="2157812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0025-8436-1348-B006-2EEE7A64B780}"/>
              </a:ext>
            </a:extLst>
          </p:cNvPr>
          <p:cNvGrpSpPr/>
          <p:nvPr/>
        </p:nvGrpSpPr>
        <p:grpSpPr>
          <a:xfrm>
            <a:off x="8689776" y="1975056"/>
            <a:ext cx="1370783" cy="464174"/>
            <a:chOff x="2508381" y="2624894"/>
            <a:chExt cx="1370783" cy="4641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E344E-FFB9-3A4C-A7E0-B23807EED39E}"/>
                </a:ext>
              </a:extLst>
            </p:cNvPr>
            <p:cNvGrpSpPr/>
            <p:nvPr/>
          </p:nvGrpSpPr>
          <p:grpSpPr>
            <a:xfrm>
              <a:off x="2508381" y="2624894"/>
              <a:ext cx="1204322" cy="464174"/>
              <a:chOff x="9337153" y="205743"/>
              <a:chExt cx="1204322" cy="46417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4B3B67-34B2-674A-9B68-BF697ECC355B}"/>
                  </a:ext>
                </a:extLst>
              </p:cNvPr>
              <p:cNvSpPr txBox="1"/>
              <p:nvPr/>
            </p:nvSpPr>
            <p:spPr>
              <a:xfrm>
                <a:off x="9337153" y="208252"/>
                <a:ext cx="43815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D20D98-80D1-ED46-B690-7056E7ABDC3A}"/>
                  </a:ext>
                </a:extLst>
              </p:cNvPr>
              <p:cNvSpPr/>
              <p:nvPr/>
            </p:nvSpPr>
            <p:spPr>
              <a:xfrm>
                <a:off x="9889580" y="205743"/>
                <a:ext cx="651895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8093DF-E04E-2242-8780-75EA506869C7}"/>
                </a:ext>
              </a:extLst>
            </p:cNvPr>
            <p:cNvSpPr txBox="1"/>
            <p:nvPr/>
          </p:nvSpPr>
          <p:spPr>
            <a:xfrm>
              <a:off x="3278916" y="2680420"/>
              <a:ext cx="600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91F4E7-105A-5B4D-B7B8-F54152574A26}"/>
              </a:ext>
            </a:extLst>
          </p:cNvPr>
          <p:cNvSpPr txBox="1"/>
          <p:nvPr/>
        </p:nvSpPr>
        <p:spPr>
          <a:xfrm>
            <a:off x="9143440" y="4317584"/>
            <a:ext cx="87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87E96A-8D44-9D4C-A524-8CF1AFE2FB6F}"/>
              </a:ext>
            </a:extLst>
          </p:cNvPr>
          <p:cNvSpPr/>
          <p:nvPr/>
        </p:nvSpPr>
        <p:spPr>
          <a:xfrm>
            <a:off x="9241111" y="3778977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03F0AC-5715-B147-9CB7-F8DDA744EAC8}"/>
              </a:ext>
            </a:extLst>
          </p:cNvPr>
          <p:cNvSpPr/>
          <p:nvPr/>
        </p:nvSpPr>
        <p:spPr>
          <a:xfrm>
            <a:off x="9241110" y="3335199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CB3C9-594B-F94A-9CC6-F7E5E159FC41}"/>
              </a:ext>
            </a:extLst>
          </p:cNvPr>
          <p:cNvSpPr/>
          <p:nvPr/>
        </p:nvSpPr>
        <p:spPr>
          <a:xfrm>
            <a:off x="9241110" y="289098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72AE0E-8617-4A45-AE72-6B2B3677992D}"/>
              </a:ext>
            </a:extLst>
          </p:cNvPr>
          <p:cNvSpPr/>
          <p:nvPr/>
        </p:nvSpPr>
        <p:spPr>
          <a:xfrm>
            <a:off x="9247878" y="242059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C80C6-14C1-C34C-88D5-78F9F9A1E283}"/>
              </a:ext>
            </a:extLst>
          </p:cNvPr>
          <p:cNvSpPr txBox="1"/>
          <p:nvPr/>
        </p:nvSpPr>
        <p:spPr>
          <a:xfrm>
            <a:off x="9310666" y="4747244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address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38B85E-690A-E047-8F40-E869717F7285}"/>
              </a:ext>
            </a:extLst>
          </p:cNvPr>
          <p:cNvSpPr txBox="1"/>
          <p:nvPr/>
        </p:nvSpPr>
        <p:spPr>
          <a:xfrm>
            <a:off x="9828358" y="440852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4F9A52-F1FB-7541-8DF7-EA8816FE32A0}"/>
              </a:ext>
            </a:extLst>
          </p:cNvPr>
          <p:cNvSpPr txBox="1"/>
          <p:nvPr/>
        </p:nvSpPr>
        <p:spPr>
          <a:xfrm>
            <a:off x="9828013" y="39227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4DC029-BAA2-FF47-A884-4005410BB38B}"/>
              </a:ext>
            </a:extLst>
          </p:cNvPr>
          <p:cNvSpPr txBox="1"/>
          <p:nvPr/>
        </p:nvSpPr>
        <p:spPr>
          <a:xfrm>
            <a:off x="9816819" y="34852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FD5CE2-7EF8-1D4A-9FAF-738A3B617AFB}"/>
              </a:ext>
            </a:extLst>
          </p:cNvPr>
          <p:cNvSpPr txBox="1"/>
          <p:nvPr/>
        </p:nvSpPr>
        <p:spPr>
          <a:xfrm>
            <a:off x="9816819" y="30477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2B8DFC-6ECE-744D-B180-D12280CCD895}"/>
              </a:ext>
            </a:extLst>
          </p:cNvPr>
          <p:cNvSpPr txBox="1"/>
          <p:nvPr/>
        </p:nvSpPr>
        <p:spPr>
          <a:xfrm>
            <a:off x="9828013" y="26079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16771B-0066-B345-BED1-144A94710A91}"/>
              </a:ext>
            </a:extLst>
          </p:cNvPr>
          <p:cNvSpPr txBox="1"/>
          <p:nvPr/>
        </p:nvSpPr>
        <p:spPr>
          <a:xfrm>
            <a:off x="9845555" y="21381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0x1014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E3C85C-F042-2341-AC37-85FBC4AC3829}"/>
              </a:ext>
            </a:extLst>
          </p:cNvPr>
          <p:cNvSpPr txBox="1"/>
          <p:nvPr/>
        </p:nvSpPr>
        <p:spPr>
          <a:xfrm>
            <a:off x="8674883" y="4273684"/>
            <a:ext cx="4381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E545CC-8671-0249-9F43-0C6573FDE866}"/>
              </a:ext>
            </a:extLst>
          </p:cNvPr>
          <p:cNvGrpSpPr/>
          <p:nvPr/>
        </p:nvGrpSpPr>
        <p:grpSpPr>
          <a:xfrm rot="16200000" flipV="1">
            <a:off x="7131988" y="3065512"/>
            <a:ext cx="2455088" cy="579356"/>
            <a:chOff x="463997" y="5610183"/>
            <a:chExt cx="3578026" cy="330946"/>
          </a:xfrm>
        </p:grpSpPr>
        <p:sp>
          <p:nvSpPr>
            <p:cNvPr id="99" name="Bent-Up Arrow 98">
              <a:extLst>
                <a:ext uri="{FF2B5EF4-FFF2-40B4-BE49-F238E27FC236}">
                  <a16:creationId xmlns:a16="http://schemas.microsoft.com/office/drawing/2014/main" id="{0B4E2E14-B16E-EC4E-8F1F-73B097D48EFB}"/>
                </a:ext>
              </a:extLst>
            </p:cNvPr>
            <p:cNvSpPr/>
            <p:nvPr/>
          </p:nvSpPr>
          <p:spPr>
            <a:xfrm>
              <a:off x="463997" y="5610183"/>
              <a:ext cx="3578026" cy="328868"/>
            </a:xfrm>
            <a:prstGeom prst="bentUpArrow">
              <a:avLst>
                <a:gd name="adj1" fmla="val 6886"/>
                <a:gd name="adj2" fmla="val 15935"/>
                <a:gd name="adj3" fmla="val 2641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026674-03B7-3C4B-95B4-D532DBF8C0D7}"/>
                </a:ext>
              </a:extLst>
            </p:cNvPr>
            <p:cNvSpPr/>
            <p:nvPr/>
          </p:nvSpPr>
          <p:spPr>
            <a:xfrm>
              <a:off x="463998" y="5612261"/>
              <a:ext cx="45719" cy="328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A449BA-AE90-A84D-A15C-2EA07D3DD9C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277E3-2770-AB4D-A10E-12EA7FC76060}"/>
              </a:ext>
            </a:extLst>
          </p:cNvPr>
          <p:cNvSpPr txBox="1"/>
          <p:nvPr/>
        </p:nvSpPr>
        <p:spPr>
          <a:xfrm>
            <a:off x="9440957" y="2007282"/>
            <a:ext cx="3758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59932-B7F0-3C44-9A20-DD094236225F}"/>
              </a:ext>
            </a:extLst>
          </p:cNvPr>
          <p:cNvGrpSpPr/>
          <p:nvPr/>
        </p:nvGrpSpPr>
        <p:grpSpPr>
          <a:xfrm>
            <a:off x="2810217" y="5611933"/>
            <a:ext cx="2308426" cy="1134898"/>
            <a:chOff x="211615" y="1544503"/>
            <a:chExt cx="2308426" cy="113489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2B6225-3B44-4044-BE41-5344FCB7F16E}"/>
                </a:ext>
              </a:extLst>
            </p:cNvPr>
            <p:cNvSpPr txBox="1"/>
            <p:nvPr/>
          </p:nvSpPr>
          <p:spPr>
            <a:xfrm>
              <a:off x="211615" y="1971515"/>
              <a:ext cx="2308426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Write to the output variable (*p)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EB97D3C-FAF3-8D40-8818-0DBAB486AA7D}"/>
                </a:ext>
              </a:extLst>
            </p:cNvPr>
            <p:cNvSpPr/>
            <p:nvPr/>
          </p:nvSpPr>
          <p:spPr>
            <a:xfrm rot="16200000">
              <a:off x="1065267" y="1633268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5C9AD1BD-039B-1787-4ED3-F86C6EF74749}"/>
              </a:ext>
            </a:extLst>
          </p:cNvPr>
          <p:cNvSpPr txBox="1">
            <a:spLocks/>
          </p:cNvSpPr>
          <p:nvPr/>
        </p:nvSpPr>
        <p:spPr>
          <a:xfrm>
            <a:off x="7815690" y="5209662"/>
            <a:ext cx="3626396" cy="1489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</a:rPr>
              <a:t>With a pointer to X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</a:rPr>
              <a:t>inc</a:t>
            </a:r>
            <a:r>
              <a:rPr lang="en-US" sz="1800" dirty="0">
                <a:solidFill>
                  <a:srgbClr val="0070C0"/>
                </a:solidFill>
              </a:rPr>
              <a:t>() can change x in main()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this is called a side effect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p just like any other local variable 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31" grpId="0"/>
      <p:bldP spid="97" grpId="0" animBg="1"/>
      <p:bldP spid="39" grpId="0"/>
      <p:bldP spid="41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2BB0-39BD-0D46-878B-BC1AB0D6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8317"/>
            <a:ext cx="11314006" cy="410065"/>
          </a:xfrm>
        </p:spPr>
        <p:txBody>
          <a:bodyPr/>
          <a:lstStyle/>
          <a:p>
            <a:r>
              <a:rPr lang="en-US" dirty="0"/>
              <a:t>Array Parameters: Call-By-Value or Call-By-Reference?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A16C-0D21-4048-B928-37552E34C5E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137" y="508104"/>
            <a:ext cx="11673010" cy="612836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array parameter is automatically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1" dirty="0">
                <a:solidFill>
                  <a:schemeClr val="accent5"/>
                </a:solidFill>
              </a:rPr>
              <a:t>promoted</a:t>
            </a:r>
            <a:r>
              <a:rPr lang="en-US" dirty="0">
                <a:solidFill>
                  <a:schemeClr val="accent5"/>
                </a:solidFill>
              </a:rPr>
              <a:t>” </a:t>
            </a:r>
            <a:r>
              <a:rPr lang="en-US" dirty="0"/>
              <a:t>to a pointer of type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*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and a </a:t>
            </a:r>
            <a:r>
              <a:rPr lang="en-US" b="1" u="sng" dirty="0">
                <a:solidFill>
                  <a:srgbClr val="0070C0"/>
                </a:solidFill>
              </a:rPr>
              <a:t>copy</a:t>
            </a:r>
            <a:r>
              <a:rPr lang="en-US" dirty="0">
                <a:solidFill>
                  <a:schemeClr val="accent5"/>
                </a:solidFill>
              </a:rPr>
              <a:t> of </a:t>
            </a:r>
            <a:r>
              <a:rPr lang="en-US" dirty="0"/>
              <a:t>the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pointer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passed by value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lvl="1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Call-by-value pointer </a:t>
            </a:r>
            <a:r>
              <a:rPr lang="en-US" dirty="0">
                <a:solidFill>
                  <a:schemeClr val="tx2"/>
                </a:solidFill>
              </a:rPr>
              <a:t>(callee can change the pointer parameter to point to something else!)</a:t>
            </a:r>
          </a:p>
          <a:p>
            <a:r>
              <a:rPr lang="en-US" dirty="0"/>
              <a:t>Acts like </a:t>
            </a:r>
            <a:r>
              <a:rPr lang="en-US" dirty="0">
                <a:solidFill>
                  <a:srgbClr val="0070C0"/>
                </a:solidFill>
              </a:rPr>
              <a:t>call-by-reference </a:t>
            </a:r>
            <a:r>
              <a:rPr lang="en-US" dirty="0"/>
              <a:t>(called function can change the contents caller’s array)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E86A05-AB36-944D-9505-B2255DCDF574}"/>
              </a:ext>
            </a:extLst>
          </p:cNvPr>
          <p:cNvSpPr/>
          <p:nvPr/>
        </p:nvSpPr>
        <p:spPr bwMode="auto">
          <a:xfrm>
            <a:off x="2372234" y="1362759"/>
            <a:ext cx="7116072" cy="25241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(numbers);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”numbers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20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671C11-8FBD-7B4F-B797-00241B9C1B69}"/>
              </a:ext>
            </a:extLst>
          </p:cNvPr>
          <p:cNvSpPr/>
          <p:nvPr/>
        </p:nvSpPr>
        <p:spPr bwMode="auto">
          <a:xfrm>
            <a:off x="510213" y="4117733"/>
            <a:ext cx="5711478" cy="15006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a[])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”a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80E1BF-F2B7-C642-8FD9-6D29FDA3889D}"/>
              </a:ext>
            </a:extLst>
          </p:cNvPr>
          <p:cNvGrpSpPr/>
          <p:nvPr/>
        </p:nvGrpSpPr>
        <p:grpSpPr>
          <a:xfrm>
            <a:off x="6096000" y="3082565"/>
            <a:ext cx="5498339" cy="2228647"/>
            <a:chOff x="6023937" y="2850318"/>
            <a:chExt cx="5498339" cy="22286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C6751-1FD2-0C4A-9F76-34D7CE9F51E8}"/>
                </a:ext>
              </a:extLst>
            </p:cNvPr>
            <p:cNvSpPr txBox="1"/>
            <p:nvPr/>
          </p:nvSpPr>
          <p:spPr>
            <a:xfrm>
              <a:off x="7310210" y="4155635"/>
              <a:ext cx="4212066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IMPORTANT: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See the size difference </a:t>
              </a:r>
              <a:r>
                <a:rPr lang="en-US" dirty="0">
                  <a:solidFill>
                    <a:srgbClr val="FF0000"/>
                  </a:solidFill>
                </a:rPr>
                <a:t>20 in main() in </a:t>
              </a:r>
              <a:r>
                <a:rPr lang="en-US" dirty="0" err="1">
                  <a:solidFill>
                    <a:srgbClr val="FF0000"/>
                  </a:solidFill>
                </a:rPr>
                <a:t>passa</a:t>
              </a:r>
              <a:r>
                <a:rPr lang="en-US" dirty="0">
                  <a:solidFill>
                    <a:srgbClr val="FF0000"/>
                  </a:solidFill>
                </a:rPr>
                <a:t>() is 4 bytes (size of a pointer)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441E2B-704B-7648-BF57-34DB076D2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1937" y="2850318"/>
              <a:ext cx="0" cy="1305317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1B26EF-68D4-0C41-9B30-C49ECCE4814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023937" y="4617300"/>
              <a:ext cx="1286273" cy="822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633535-4EE5-6841-B0D4-1B1B7507F1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445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1640076" y="1567747"/>
            <a:ext cx="791065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a[]);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a[])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D165FE-1F48-FF49-A952-17D8F6517EF2}"/>
              </a:ext>
            </a:extLst>
          </p:cNvPr>
          <p:cNvGrpSpPr/>
          <p:nvPr/>
        </p:nvGrpSpPr>
        <p:grpSpPr>
          <a:xfrm>
            <a:off x="4384840" y="1641325"/>
            <a:ext cx="6055863" cy="646331"/>
            <a:chOff x="5687763" y="3623526"/>
            <a:chExt cx="605586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338923-1FBF-A048-95D4-C48C8E305705}"/>
                </a:ext>
              </a:extLst>
            </p:cNvPr>
            <p:cNvSpPr txBox="1"/>
            <p:nvPr/>
          </p:nvSpPr>
          <p:spPr>
            <a:xfrm>
              <a:off x="7416800" y="3623526"/>
              <a:ext cx="432682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the name is the address, so this is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passing a pointer to the start of the array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B4A4E3-6900-884A-A983-9D0FD67A0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7763" y="3798792"/>
              <a:ext cx="172903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4260915" y="3698905"/>
            <a:ext cx="6877277" cy="1200329"/>
            <a:chOff x="4229794" y="5638096"/>
            <a:chExt cx="687727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5654607" y="5638096"/>
              <a:ext cx="5452464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“inside” the body of </a:t>
              </a:r>
              <a:r>
                <a:rPr lang="en-US" dirty="0" err="1">
                  <a:solidFill>
                    <a:schemeClr val="tx2"/>
                  </a:solidFill>
                </a:rPr>
                <a:t>sumAll</a:t>
              </a:r>
              <a:r>
                <a:rPr lang="en-US" dirty="0">
                  <a:solidFill>
                    <a:schemeClr val="tx2"/>
                  </a:solidFill>
                </a:rPr>
                <a:t>(), the question is: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how big is that array? all I have is a POINTER to the first element…..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32 bit arm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9794" y="6322655"/>
              <a:ext cx="142481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24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51CBEF-8E7A-C84B-A914-4E4C6F49DC7F}"/>
              </a:ext>
            </a:extLst>
          </p:cNvPr>
          <p:cNvSpPr/>
          <p:nvPr/>
        </p:nvSpPr>
        <p:spPr>
          <a:xfrm>
            <a:off x="91926" y="757797"/>
            <a:ext cx="5632983" cy="1445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" y="133316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1: Pass the size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053" y="677794"/>
            <a:ext cx="5621458" cy="1472747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Two ways to pass array size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pass the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/>
              <a:t> as an additional argument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a </a:t>
            </a:r>
            <a:r>
              <a:rPr lang="en-US" sz="2000" dirty="0">
                <a:solidFill>
                  <a:schemeClr val="accent1"/>
                </a:solidFill>
              </a:rPr>
              <a:t>sentinel element</a:t>
            </a:r>
            <a:r>
              <a:rPr lang="en-US" sz="2000" dirty="0"/>
              <a:t> as the last element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5812850" y="1188530"/>
            <a:ext cx="6287224" cy="2508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(numb[0]);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728802-CE52-6346-9057-6452E4783D17}"/>
              </a:ext>
            </a:extLst>
          </p:cNvPr>
          <p:cNvGrpSpPr/>
          <p:nvPr/>
        </p:nvGrpSpPr>
        <p:grpSpPr>
          <a:xfrm>
            <a:off x="228053" y="2299095"/>
            <a:ext cx="5899573" cy="646331"/>
            <a:chOff x="-3471011" y="5391887"/>
            <a:chExt cx="589957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40F2D1-05E2-F945-8C8E-C308BAA73403}"/>
                </a:ext>
              </a:extLst>
            </p:cNvPr>
            <p:cNvSpPr txBox="1"/>
            <p:nvPr/>
          </p:nvSpPr>
          <p:spPr>
            <a:xfrm>
              <a:off x="-3471011" y="5391887"/>
              <a:ext cx="516040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remember </a:t>
              </a:r>
              <a:r>
                <a:rPr lang="en-US" dirty="0">
                  <a:solidFill>
                    <a:schemeClr val="tx2"/>
                  </a:solidFill>
                </a:rPr>
                <a:t>you can only </a:t>
              </a:r>
              <a:r>
                <a:rPr lang="en-US" dirty="0">
                  <a:solidFill>
                    <a:srgbClr val="0070C0"/>
                  </a:solidFill>
                </a:rPr>
                <a:t>use </a:t>
              </a:r>
              <a:r>
                <a:rPr lang="en-US" dirty="0" err="1">
                  <a:solidFill>
                    <a:srgbClr val="0070C0"/>
                  </a:solidFill>
                </a:rPr>
                <a:t>sizeof</a:t>
              </a:r>
              <a:r>
                <a:rPr lang="en-US" dirty="0">
                  <a:solidFill>
                    <a:srgbClr val="0070C0"/>
                  </a:solidFill>
                </a:rPr>
                <a:t>() </a:t>
              </a:r>
              <a:r>
                <a:rPr lang="en-US" dirty="0">
                  <a:solidFill>
                    <a:schemeClr val="tx2"/>
                  </a:solidFill>
                </a:rPr>
                <a:t>to calculate element count</a:t>
              </a:r>
              <a:r>
                <a:rPr lang="en-US" dirty="0">
                  <a:solidFill>
                    <a:srgbClr val="0070C0"/>
                  </a:solidFill>
                </a:rPr>
                <a:t> where the array is </a:t>
              </a:r>
              <a:r>
                <a:rPr lang="en-US" u="sng" dirty="0">
                  <a:solidFill>
                    <a:srgbClr val="0070C0"/>
                  </a:solidFill>
                </a:rPr>
                <a:t>defined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D3D19-0B74-5942-8409-B9CE8A75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9390" y="5570411"/>
              <a:ext cx="739172" cy="1612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32F4C7F-467E-4949-9167-F03295DAF064}"/>
              </a:ext>
            </a:extLst>
          </p:cNvPr>
          <p:cNvSpPr/>
          <p:nvPr/>
        </p:nvSpPr>
        <p:spPr bwMode="auto">
          <a:xfrm>
            <a:off x="5755754" y="3906440"/>
            <a:ext cx="3822093" cy="28403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*end;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= a + size;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end)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+= *a++;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FF7E7-6AD2-7F45-AEBF-BBC53A5A0C82}"/>
              </a:ext>
            </a:extLst>
          </p:cNvPr>
          <p:cNvGrpSpPr/>
          <p:nvPr/>
        </p:nvGrpSpPr>
        <p:grpSpPr>
          <a:xfrm>
            <a:off x="156494" y="3047479"/>
            <a:ext cx="4368319" cy="3491478"/>
            <a:chOff x="226830" y="2925019"/>
            <a:chExt cx="4368319" cy="3491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E2935-E88D-6C40-BBF0-B8326F606084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9204B3-F5F0-B341-BE0F-EA60F5DC8DB7}"/>
                </a:ext>
              </a:extLst>
            </p:cNvPr>
            <p:cNvGrpSpPr/>
            <p:nvPr/>
          </p:nvGrpSpPr>
          <p:grpSpPr>
            <a:xfrm>
              <a:off x="226830" y="2925019"/>
              <a:ext cx="3504636" cy="3491478"/>
              <a:chOff x="226830" y="2925019"/>
              <a:chExt cx="3504636" cy="349147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73E2582-FBEE-544B-B1DE-C4655A885E82}"/>
                  </a:ext>
                </a:extLst>
              </p:cNvPr>
              <p:cNvGrpSpPr/>
              <p:nvPr/>
            </p:nvGrpSpPr>
            <p:grpSpPr>
              <a:xfrm>
                <a:off x="586285" y="2925019"/>
                <a:ext cx="3145181" cy="3491478"/>
                <a:chOff x="7027378" y="1215244"/>
                <a:chExt cx="3145181" cy="349147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6301D15-0F99-FE44-844D-52EFF42B4453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5C2B0AC-4EE1-BF4A-BFD5-A506B65BB074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42068CA-DC7D-8445-A2A7-BCC48D6D7256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04B81EC-9562-DD4F-B1FB-0BF93FB7BC8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95EA336-27CA-8C46-ACAA-E082583B614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78FA969-21A6-9545-9311-B9B76F3C46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148F9BB-4465-A94F-9DC5-FCB8BBD291F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C02370-AFF8-7A4D-A89B-1F33F406EB5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079C81-A6C3-0948-85C9-9D3782519CD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4" name="Right Brace 13">
                    <a:extLst>
                      <a:ext uri="{FF2B5EF4-FFF2-40B4-BE49-F238E27FC236}">
                        <a16:creationId xmlns:a16="http://schemas.microsoft.com/office/drawing/2014/main" id="{2809B021-9614-7348-90D2-F1E4231CD7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E0D1A5F-6054-F449-B807-6151145DCFC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end</a:t>
                    </a:r>
                  </a:p>
                </p:txBody>
              </p:sp>
              <p:sp>
                <p:nvSpPr>
                  <p:cNvPr id="18" name="Right Arrow 17">
                    <a:extLst>
                      <a:ext uri="{FF2B5EF4-FFF2-40B4-BE49-F238E27FC236}">
                        <a16:creationId xmlns:a16="http://schemas.microsoft.com/office/drawing/2014/main" id="{3413B898-8128-FD45-96E0-11E51A60FE01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118519-4D5F-624B-B57B-5EE4176D69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DE1CD4D6-DEAD-8D4F-9330-E4C13F5CC802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26F7F7-0946-CA4B-913D-6E5B9719F365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86258D-AC75-2C4D-A0C5-12EB48107174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D359A6-E305-0F48-A1E7-F86411D0F3A5}"/>
                  </a:ext>
                </a:extLst>
              </p:cNvPr>
              <p:cNvSpPr txBox="1"/>
              <p:nvPr/>
            </p:nvSpPr>
            <p:spPr>
              <a:xfrm>
                <a:off x="1578741" y="5654667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CB8D56-0BE0-5246-979F-DBE442EB06EA}"/>
              </a:ext>
            </a:extLst>
          </p:cNvPr>
          <p:cNvSpPr txBox="1"/>
          <p:nvPr/>
        </p:nvSpPr>
        <p:spPr>
          <a:xfrm>
            <a:off x="3078966" y="60379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35357-8192-1CA6-351F-392A3F6E04EF}"/>
              </a:ext>
            </a:extLst>
          </p:cNvPr>
          <p:cNvSpPr txBox="1"/>
          <p:nvPr/>
        </p:nvSpPr>
        <p:spPr>
          <a:xfrm>
            <a:off x="9876481" y="4965246"/>
            <a:ext cx="186461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same as:</a:t>
            </a:r>
          </a:p>
          <a:p>
            <a:r>
              <a:rPr lang="en-US" dirty="0"/>
              <a:t>sum = sum + *a;</a:t>
            </a:r>
          </a:p>
          <a:p>
            <a:r>
              <a:rPr lang="en-US" dirty="0"/>
              <a:t>a++;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EABD0-8861-2A69-9A85-51AF97C27CB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870371" y="5426911"/>
            <a:ext cx="2006110" cy="611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1" grpId="0" animBg="1"/>
      <p:bldP spid="42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53" y="115231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2: Use a sentinel element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9481" y="570720"/>
            <a:ext cx="10599308" cy="82529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sentinel</a:t>
            </a:r>
            <a:r>
              <a:rPr lang="en-US" dirty="0"/>
              <a:t> is an element that contains a value that is not part of the normal data range</a:t>
            </a:r>
          </a:p>
          <a:p>
            <a:pPr lvl="1"/>
            <a:r>
              <a:rPr lang="en-US" dirty="0"/>
              <a:t>Forms of 0 are often used (like with strings). Examples: '\0', NULL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1028173" y="1482039"/>
            <a:ext cx="7485477" cy="219748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 '\0'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chars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AA74FE-40AA-0C45-BB97-EDD840237892}"/>
              </a:ext>
            </a:extLst>
          </p:cNvPr>
          <p:cNvGrpSpPr/>
          <p:nvPr/>
        </p:nvGrpSpPr>
        <p:grpSpPr>
          <a:xfrm>
            <a:off x="7559459" y="3321433"/>
            <a:ext cx="4368319" cy="3372688"/>
            <a:chOff x="226830" y="3043809"/>
            <a:chExt cx="4368319" cy="33726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48B3F1-7466-E945-B3EE-30820CFE7B03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0x103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0x102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0x101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86378F-F1AB-A34F-B006-350F663A24C0}"/>
                </a:ext>
              </a:extLst>
            </p:cNvPr>
            <p:cNvGrpSpPr/>
            <p:nvPr/>
          </p:nvGrpSpPr>
          <p:grpSpPr>
            <a:xfrm>
              <a:off x="226830" y="3043809"/>
              <a:ext cx="2964727" cy="3372688"/>
              <a:chOff x="226830" y="3043809"/>
              <a:chExt cx="2964727" cy="33726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93FB2F-3228-F644-B585-43C20EF732EC}"/>
                  </a:ext>
                </a:extLst>
              </p:cNvPr>
              <p:cNvGrpSpPr/>
              <p:nvPr/>
            </p:nvGrpSpPr>
            <p:grpSpPr>
              <a:xfrm>
                <a:off x="586285" y="3043809"/>
                <a:ext cx="2605272" cy="3372688"/>
                <a:chOff x="7027378" y="1334034"/>
                <a:chExt cx="2605272" cy="337268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E4BE2E5-E78D-1A45-A40B-138FCB4B30C5}"/>
                    </a:ext>
                  </a:extLst>
                </p:cNvPr>
                <p:cNvSpPr/>
                <p:nvPr/>
              </p:nvSpPr>
              <p:spPr>
                <a:xfrm>
                  <a:off x="8681831" y="1334034"/>
                  <a:ext cx="851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byte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46088E2-410D-1D45-89D3-3A8F81251BED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ADF8235-D1AB-B545-84D6-ADA6E3E1FE12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'a'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CEE1E8A-05EB-8947-8C1B-DFBF4D300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'b'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646A0A0-CBF6-AB41-8150-15ECC8B4B7C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'c'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F7E17C6-4D9F-3F4E-AD27-8D6602847D1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'd'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2F63F53-EA6A-2A47-B742-7E402959A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'e'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069D0CA-F136-CD44-9D7C-10720128620E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'\0'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7589AAD-09A1-B046-912B-C8C6ECFB1114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53" name="Right Brace 52">
                    <a:extLst>
                      <a:ext uri="{FF2B5EF4-FFF2-40B4-BE49-F238E27FC236}">
                        <a16:creationId xmlns:a16="http://schemas.microsoft.com/office/drawing/2014/main" id="{24DA156A-8698-B748-833F-1D05124E1C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A0853DB-5C0B-954D-B905-F3E353D6EC7A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</a:p>
                </p:txBody>
              </p:sp>
              <p:sp>
                <p:nvSpPr>
                  <p:cNvPr id="55" name="Right Arrow 54">
                    <a:extLst>
                      <a:ext uri="{FF2B5EF4-FFF2-40B4-BE49-F238E27FC236}">
                        <a16:creationId xmlns:a16="http://schemas.microsoft.com/office/drawing/2014/main" id="{B4865226-F205-3F4E-882C-53D2B1DF94CB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FE12A5E-AE57-3D4C-999A-3ED78A4FEA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</a:p>
                </p:txBody>
              </p:sp>
              <p:sp>
                <p:nvSpPr>
                  <p:cNvPr id="57" name="Right Arrow 56">
                    <a:extLst>
                      <a:ext uri="{FF2B5EF4-FFF2-40B4-BE49-F238E27FC236}">
                        <a16:creationId xmlns:a16="http://schemas.microsoft.com/office/drawing/2014/main" id="{EA8BEBE9-7CF6-2B46-873F-1D71B2A759F9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BD18AC-D1E5-4747-ADFE-43997A6BFCB8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4E9158-8E29-A448-B82B-0866DD7B0C12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A47114-315E-3743-BB7C-157A5EA7D316}"/>
                  </a:ext>
                </a:extLst>
              </p:cNvPr>
              <p:cNvSpPr txBox="1"/>
              <p:nvPr/>
            </p:nvSpPr>
            <p:spPr>
              <a:xfrm>
                <a:off x="1704602" y="5685418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buf</a:t>
                </a:r>
                <a:endParaRPr lang="en-US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74BA53-D9D4-9341-83D9-1CB0AD2D8555}"/>
              </a:ext>
            </a:extLst>
          </p:cNvPr>
          <p:cNvSpPr txBox="1"/>
          <p:nvPr/>
        </p:nvSpPr>
        <p:spPr>
          <a:xfrm>
            <a:off x="10507125" y="63016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A3ED94-7170-F6D6-4706-9DEF83298139}"/>
              </a:ext>
            </a:extLst>
          </p:cNvPr>
          <p:cNvSpPr/>
          <p:nvPr/>
        </p:nvSpPr>
        <p:spPr bwMode="auto">
          <a:xfrm>
            <a:off x="910983" y="3806524"/>
            <a:ext cx="6258513" cy="288759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Assumes parameter is a terminated string */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 *p = 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(p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(*p++)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(p – s - 1);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CF43C-6EC2-3BDE-1271-65791697931C}"/>
              </a:ext>
            </a:extLst>
          </p:cNvPr>
          <p:cNvSpPr txBox="1"/>
          <p:nvPr/>
        </p:nvSpPr>
        <p:spPr>
          <a:xfrm>
            <a:off x="5154606" y="4406195"/>
            <a:ext cx="246413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same as: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(*p != '\0')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 = p + 1;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(p – s);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EEC89C-A8AB-7AF4-168F-AD26B235199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533503" y="5006360"/>
            <a:ext cx="1621103" cy="8066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30" grpId="0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68A1A2-CCF7-EE48-A062-A08E393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252177"/>
            <a:ext cx="11906250" cy="522047"/>
          </a:xfrm>
        </p:spPr>
        <p:txBody>
          <a:bodyPr/>
          <a:lstStyle/>
          <a:p>
            <a:r>
              <a:rPr lang="en-US" dirty="0"/>
              <a:t>Do not overuse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18DFC8-5D9B-994B-85BE-98F74D935DA3}"/>
              </a:ext>
            </a:extLst>
          </p:cNvPr>
          <p:cNvSpPr txBox="1">
            <a:spLocks/>
          </p:cNvSpPr>
          <p:nvPr/>
        </p:nvSpPr>
        <p:spPr>
          <a:xfrm>
            <a:off x="910485" y="1232976"/>
            <a:ext cx="9474486" cy="1694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 string library function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calculates string length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at runtime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Do not overuse </a:t>
            </a:r>
            <a:r>
              <a:rPr lang="en-US" sz="2400" b="1" dirty="0" err="1">
                <a:solidFill>
                  <a:srgbClr val="FF0000"/>
                </a:solidFill>
              </a:rPr>
              <a:t>strlen</a:t>
            </a:r>
            <a:r>
              <a:rPr lang="en-US" sz="2400" b="1" dirty="0">
                <a:solidFill>
                  <a:srgbClr val="FF0000"/>
                </a:solidFill>
              </a:rPr>
              <a:t>(), as it walks the array each time called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E9D7F-6FEF-8A4D-A616-FD3B3560D0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/>
              <p:nvPr/>
            </p:nvSpPr>
            <p:spPr bwMode="auto">
              <a:xfrm>
                <a:off x="63837" y="3386099"/>
                <a:ext cx="5645584" cy="3233236"/>
              </a:xfrm>
              <a:prstGeom prst="roundRect">
                <a:avLst>
                  <a:gd name="adj" fmla="val 15691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count_e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(char *s)  </a:t>
                </a:r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!!!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int count =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if (s == NULL)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for (int j = 0; j &lt; 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strlen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(s)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j++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{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if (s[j] == 'e')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    count++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}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return count 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37" y="3386099"/>
                <a:ext cx="5645584" cy="3233236"/>
              </a:xfrm>
              <a:prstGeom prst="roundRect">
                <a:avLst>
                  <a:gd name="adj" fmla="val 15691"/>
                </a:avLst>
              </a:prstGeom>
              <a:blipFill>
                <a:blip r:embed="rId2"/>
                <a:stretch>
                  <a:fillRect b="-3488"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2D4692-33C0-754C-873E-089BE63F833D}"/>
              </a:ext>
            </a:extLst>
          </p:cNvPr>
          <p:cNvSpPr/>
          <p:nvPr/>
        </p:nvSpPr>
        <p:spPr bwMode="auto">
          <a:xfrm>
            <a:off x="5895047" y="3343198"/>
            <a:ext cx="5467846" cy="338993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 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o(n) !!!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count =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(s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(*s) 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(*s++ == 'e')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count++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count 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D51E136-B312-FB42-9CEE-2745CB2F257B}"/>
              </a:ext>
            </a:extLst>
          </p:cNvPr>
          <p:cNvSpPr/>
          <p:nvPr/>
        </p:nvSpPr>
        <p:spPr>
          <a:xfrm>
            <a:off x="5989320" y="4823460"/>
            <a:ext cx="457200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394D5-A70E-FE7F-213E-D0802770122A}"/>
              </a:ext>
            </a:extLst>
          </p:cNvPr>
          <p:cNvSpPr txBox="1"/>
          <p:nvPr/>
        </p:nvSpPr>
        <p:spPr>
          <a:xfrm>
            <a:off x="9170126" y="3946297"/>
            <a:ext cx="282593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same as: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(*s != '\0')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(*s == 'e')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C13B76-762E-2DD7-968D-EBD7B060DA8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621486" y="4823460"/>
            <a:ext cx="548640" cy="2383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5" grpId="0" animBg="1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A58875-D23E-9540-A0FC-C10FDCEC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5938" y="550069"/>
            <a:ext cx="11319011" cy="60728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Characters </a:t>
            </a:r>
            <a:r>
              <a:rPr lang="en-US" sz="2200" dirty="0"/>
              <a:t>can be easily </a:t>
            </a:r>
            <a:r>
              <a:rPr lang="en-US" sz="2200" dirty="0">
                <a:solidFill>
                  <a:srgbClr val="0070C0"/>
                </a:solidFill>
              </a:rPr>
              <a:t>compared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F3753F"/>
                </a:solidFill>
              </a:rPr>
              <a:t>c1 &lt; c2</a:t>
            </a:r>
            <a:r>
              <a:rPr lang="en-US" sz="2200" dirty="0"/>
              <a:t>) as they are numbers, so the </a:t>
            </a:r>
            <a:r>
              <a:rPr lang="en-US" sz="2200" b="1" dirty="0"/>
              <a:t>character order </a:t>
            </a:r>
            <a:r>
              <a:rPr lang="en-US" sz="2200" dirty="0"/>
              <a:t>is determined by the ASCII values assigned to each character</a:t>
            </a:r>
          </a:p>
          <a:p>
            <a:pPr lvl="1"/>
            <a:r>
              <a:rPr lang="en-US" dirty="0"/>
              <a:t>65 = A    66 = B    67 = C    68 = D    69  = E    70  = F    71  = G, and so on.</a:t>
            </a:r>
            <a:endParaRPr lang="en-US" sz="2200" dirty="0"/>
          </a:p>
          <a:p>
            <a:r>
              <a:rPr lang="en-US" sz="2200" dirty="0">
                <a:solidFill>
                  <a:srgbClr val="0070C0"/>
                </a:solidFill>
              </a:rPr>
              <a:t>Example: </a:t>
            </a:r>
            <a:r>
              <a:rPr lang="en-US" sz="2200" dirty="0"/>
              <a:t>the following strings are in lexicographical (alphabetical) order: </a:t>
            </a:r>
          </a:p>
          <a:p>
            <a:pPr marL="0" indent="0">
              <a:buNone/>
            </a:pPr>
            <a:r>
              <a:rPr lang="en-US" sz="2200" dirty="0"/>
              <a:t>	""   "a"  "</a:t>
            </a:r>
            <a:r>
              <a:rPr lang="en-US" sz="2200" dirty="0" err="1"/>
              <a:t>az</a:t>
            </a:r>
            <a:r>
              <a:rPr lang="en-US" sz="2200" dirty="0"/>
              <a:t>"   "c"   "cab"   "cabin"   "cat"   "catastrophe" </a:t>
            </a:r>
          </a:p>
          <a:p>
            <a:r>
              <a:rPr lang="en-US" sz="2200" dirty="0"/>
              <a:t>Compare two strings lexicographically (i.e., comparing ASCII values), subtract one from the other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819E3-9844-3B41-900B-F7D5C30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0"/>
            <a:ext cx="10515600" cy="552245"/>
          </a:xfrm>
        </p:spPr>
        <p:txBody>
          <a:bodyPr/>
          <a:lstStyle/>
          <a:p>
            <a:r>
              <a:rPr lang="en-US"/>
              <a:t>Comparing stings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3C43C2-F1BB-DD44-BDBE-202BB0553B24}"/>
              </a:ext>
            </a:extLst>
          </p:cNvPr>
          <p:cNvSpPr/>
          <p:nvPr/>
        </p:nvSpPr>
        <p:spPr bwMode="auto">
          <a:xfrm>
            <a:off x="4484077" y="3586469"/>
            <a:ext cx="7191985" cy="294793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*s1, char *s2) 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(*s1 == *s2)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if ((*s1 == '\0') || (*s2 == '\0'))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s1++;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s2++;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return *s1 - *s2;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character difference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0EF03-841C-7742-8F4F-7C80677E463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240144-A22E-D647-9DE6-A09CBAFA007F}"/>
              </a:ext>
            </a:extLst>
          </p:cNvPr>
          <p:cNvGraphicFramePr>
            <a:graphicFrameLocks noGrp="1"/>
          </p:cNvGraphicFramePr>
          <p:nvPr/>
        </p:nvGraphicFramePr>
        <p:xfrm>
          <a:off x="938779" y="4115554"/>
          <a:ext cx="3312210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05">
                  <a:extLst>
                    <a:ext uri="{9D8B030D-6E8A-4147-A177-3AD203B41FA5}">
                      <a16:colId xmlns:a16="http://schemas.microsoft.com/office/drawing/2014/main" val="2192408102"/>
                    </a:ext>
                  </a:extLst>
                </a:gridCol>
                <a:gridCol w="1656105">
                  <a:extLst>
                    <a:ext uri="{9D8B030D-6E8A-4147-A177-3AD203B41FA5}">
                      <a16:colId xmlns:a16="http://schemas.microsoft.com/office/drawing/2014/main" val="3573516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&lt;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&gt;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7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==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2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5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3630" y="529896"/>
            <a:ext cx="11574148" cy="595498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42;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70C0"/>
                </a:solidFill>
              </a:rPr>
              <a:t>left side (</a:t>
            </a:r>
            <a:r>
              <a:rPr lang="en-US" sz="2400" b="1" dirty="0" err="1">
                <a:solidFill>
                  <a:srgbClr val="0070C0"/>
                </a:solidFill>
              </a:rPr>
              <a:t>Lside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 evaluates to: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The address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rgbClr val="0070C0"/>
                </a:solidFill>
              </a:rPr>
              <a:t>memory </a:t>
            </a:r>
            <a:r>
              <a:rPr lang="en-US" sz="2400" dirty="0"/>
              <a:t>assigned to the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x </a:t>
            </a:r>
            <a:r>
              <a:rPr lang="en-US" sz="2400" dirty="0"/>
              <a:t>– this is x's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chemeClr val="accent5"/>
                </a:solidFill>
              </a:rPr>
              <a:t>y</a:t>
            </a:r>
            <a:r>
              <a:rPr lang="en-US" sz="2400" dirty="0"/>
              <a:t> on </a:t>
            </a:r>
            <a:r>
              <a:rPr lang="en-US" sz="2400" dirty="0">
                <a:solidFill>
                  <a:schemeClr val="accent5"/>
                </a:solidFill>
              </a:rPr>
              <a:t>right side (</a:t>
            </a:r>
            <a:r>
              <a:rPr lang="en-US" sz="2400" b="1" dirty="0" err="1">
                <a:solidFill>
                  <a:schemeClr val="accent5"/>
                </a:solidFill>
              </a:rPr>
              <a:t>Rside</a:t>
            </a:r>
            <a:r>
              <a:rPr lang="en-US" sz="2400" dirty="0">
                <a:solidFill>
                  <a:schemeClr val="accent5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</a:t>
            </a:r>
            <a:r>
              <a:rPr lang="en-US" sz="2400" dirty="0"/>
              <a:t> evaluates to: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READ</a:t>
            </a:r>
            <a:r>
              <a:rPr lang="en-US" sz="2400" dirty="0">
                <a:solidFill>
                  <a:schemeClr val="accent5"/>
                </a:solidFill>
              </a:rPr>
              <a:t> the contents</a:t>
            </a:r>
            <a:r>
              <a:rPr lang="en-US" sz="2400" dirty="0"/>
              <a:t> of the </a:t>
            </a:r>
            <a:r>
              <a:rPr lang="en-US" sz="2400" dirty="0">
                <a:solidFill>
                  <a:schemeClr val="accent5"/>
                </a:solidFill>
              </a:rPr>
              <a:t>memory</a:t>
            </a:r>
            <a:r>
              <a:rPr lang="en-US" sz="2400" dirty="0"/>
              <a:t> assigned to the </a:t>
            </a:r>
            <a:r>
              <a:rPr lang="en-US" sz="2400" dirty="0">
                <a:solidFill>
                  <a:schemeClr val="accent5"/>
                </a:solidFill>
              </a:rPr>
              <a:t>variable y</a:t>
            </a:r>
            <a:r>
              <a:rPr lang="en-US" sz="2400" dirty="0"/>
              <a:t> (type determines length – number of bytes) - this is y’s </a:t>
            </a:r>
            <a:r>
              <a:rPr lang="en-US" sz="2400" b="1" dirty="0" err="1">
                <a:solidFill>
                  <a:schemeClr val="accent5"/>
                </a:solidFill>
              </a:rPr>
              <a:t>Rvalue</a:t>
            </a:r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So x = y; is: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	Read memory </a:t>
            </a:r>
            <a:r>
              <a:rPr lang="en-US" sz="2400" dirty="0"/>
              <a:t>at y (</a:t>
            </a:r>
            <a:r>
              <a:rPr lang="en-US" sz="2400" b="1" dirty="0" err="1">
                <a:solidFill>
                  <a:srgbClr val="0070C0"/>
                </a:solidFill>
              </a:rPr>
              <a:t>Rvalue</a:t>
            </a:r>
            <a:r>
              <a:rPr lang="en-US" sz="2400" dirty="0"/>
              <a:t>);  </a:t>
            </a:r>
            <a:r>
              <a:rPr lang="en-US" sz="2400" dirty="0">
                <a:solidFill>
                  <a:srgbClr val="F37440"/>
                </a:solidFill>
              </a:rPr>
              <a:t>write it to memory </a:t>
            </a:r>
            <a:r>
              <a:rPr lang="en-US" sz="2400" dirty="0"/>
              <a:t>at </a:t>
            </a:r>
            <a:r>
              <a:rPr lang="en-US" sz="2400" dirty="0">
                <a:solidFill>
                  <a:srgbClr val="7030A0"/>
                </a:solidFill>
              </a:rPr>
              <a:t>x's address 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chemeClr val="accent5"/>
                </a:solidFill>
              </a:rPr>
              <a:t>Lvalue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BFFD09-E7DE-FE4C-92B7-0ECA256EB940}"/>
              </a:ext>
            </a:extLst>
          </p:cNvPr>
          <p:cNvGrpSpPr/>
          <p:nvPr/>
        </p:nvGrpSpPr>
        <p:grpSpPr>
          <a:xfrm>
            <a:off x="718850" y="1899309"/>
            <a:ext cx="3362573" cy="977930"/>
            <a:chOff x="6063876" y="2614700"/>
            <a:chExt cx="3362573" cy="97793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FEE1CE2-5AD1-A141-96D2-F20AE6D9CAB5}"/>
                </a:ext>
              </a:extLst>
            </p:cNvPr>
            <p:cNvSpPr/>
            <p:nvPr/>
          </p:nvSpPr>
          <p:spPr>
            <a:xfrm flipH="1" flipV="1">
              <a:off x="6063876" y="2847807"/>
              <a:ext cx="2640088" cy="569120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67FAC1-2552-4F42-925A-0295D741E9AD}"/>
                </a:ext>
              </a:extLst>
            </p:cNvPr>
            <p:cNvGrpSpPr/>
            <p:nvPr/>
          </p:nvGrpSpPr>
          <p:grpSpPr>
            <a:xfrm>
              <a:off x="6370888" y="2614700"/>
              <a:ext cx="3055561" cy="977930"/>
              <a:chOff x="6370888" y="2614700"/>
              <a:chExt cx="3055561" cy="9779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FD53F-9019-BB4B-9716-A10610C0314A}"/>
                  </a:ext>
                </a:extLst>
              </p:cNvPr>
              <p:cNvSpPr txBox="1"/>
              <p:nvPr/>
            </p:nvSpPr>
            <p:spPr>
              <a:xfrm>
                <a:off x="6683794" y="2638297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F8CE34-9C91-AE48-816A-DA6A98EC7135}"/>
                  </a:ext>
                </a:extLst>
              </p:cNvPr>
              <p:cNvSpPr txBox="1"/>
              <p:nvPr/>
            </p:nvSpPr>
            <p:spPr>
              <a:xfrm>
                <a:off x="6370888" y="26147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87BD0-D974-614C-B7C8-C9BCC84D287E}"/>
                  </a:ext>
                </a:extLst>
              </p:cNvPr>
              <p:cNvSpPr txBox="1"/>
              <p:nvPr/>
            </p:nvSpPr>
            <p:spPr>
              <a:xfrm>
                <a:off x="6683794" y="3130965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D3E121-E6A6-8845-9415-A73451152617}"/>
                  </a:ext>
                </a:extLst>
              </p:cNvPr>
              <p:cNvSpPr txBox="1"/>
              <p:nvPr/>
            </p:nvSpPr>
            <p:spPr>
              <a:xfrm>
                <a:off x="6370888" y="310736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518E2-3463-F74B-968D-8683E011A358}"/>
                  </a:ext>
                </a:extLst>
              </p:cNvPr>
              <p:cNvSpPr txBox="1"/>
              <p:nvPr/>
            </p:nvSpPr>
            <p:spPr>
              <a:xfrm>
                <a:off x="8754470" y="28916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6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</a:t>
            </a:r>
            <a:r>
              <a:rPr lang="en-US" dirty="0" err="1"/>
              <a:t>strcpy</a:t>
            </a:r>
            <a:r>
              <a:rPr lang="en-US" dirty="0"/>
              <a:t>(), </a:t>
            </a:r>
            <a:r>
              <a:rPr lang="en-US" dirty="0" err="1"/>
              <a:t>strncpy</a:t>
            </a:r>
            <a:r>
              <a:rPr lang="en-US" dirty="0"/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D026BA-42CF-CF42-8EB1-6A1ED97585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835293"/>
            <a:ext cx="11424516" cy="9400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copy an array</a:t>
            </a:r>
            <a:r>
              <a:rPr lang="en-US" dirty="0"/>
              <a:t>, you </a:t>
            </a:r>
            <a:r>
              <a:rPr lang="en-US" dirty="0">
                <a:solidFill>
                  <a:srgbClr val="0070C0"/>
                </a:solidFill>
              </a:rPr>
              <a:t>must copy each character </a:t>
            </a:r>
            <a:r>
              <a:rPr lang="en-US" dirty="0">
                <a:solidFill>
                  <a:schemeClr val="tx2"/>
                </a:solidFill>
              </a:rPr>
              <a:t>from source to destination array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Watch overwrites: </a:t>
            </a:r>
            <a:r>
              <a:rPr lang="en-US" dirty="0" err="1"/>
              <a:t>strcpy</a:t>
            </a:r>
            <a:r>
              <a:rPr lang="en-US" dirty="0"/>
              <a:t> assumes the target array size is equal or larger than source array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5E271B-97EA-D744-AF7A-CCF484704B93}"/>
              </a:ext>
            </a:extLst>
          </p:cNvPr>
          <p:cNvSpPr/>
          <p:nvPr/>
        </p:nvSpPr>
        <p:spPr bwMode="auto">
          <a:xfrm>
            <a:off x="139661" y="3752044"/>
            <a:ext cx="5121282" cy="298595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(*s0++ = *s1++)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527B3-4EA6-134F-B0AD-8C869ABA57B2}"/>
              </a:ext>
            </a:extLst>
          </p:cNvPr>
          <p:cNvSpPr/>
          <p:nvPr/>
        </p:nvSpPr>
        <p:spPr bwMode="auto">
          <a:xfrm>
            <a:off x="1227161" y="2874979"/>
            <a:ext cx="3425162" cy="7151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str1[80];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1D84D4-976D-244B-9C99-27362F044B83}"/>
              </a:ext>
            </a:extLst>
          </p:cNvPr>
          <p:cNvSpPr/>
          <p:nvPr/>
        </p:nvSpPr>
        <p:spPr bwMode="auto">
          <a:xfrm>
            <a:off x="6101966" y="3818574"/>
            <a:ext cx="5975853" cy="285289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*s1,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((*s0++ = *s1++)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B86D7F-F6B9-2A47-83EC-AEDB86B094F9}"/>
              </a:ext>
            </a:extLst>
          </p:cNvPr>
          <p:cNvSpPr/>
          <p:nvPr/>
        </p:nvSpPr>
        <p:spPr bwMode="auto">
          <a:xfrm>
            <a:off x="6227545" y="2122442"/>
            <a:ext cx="5737123" cy="146764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adds a length limit on copy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not copied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'\0';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sure \0 terminated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/>
        </p:nvGraphicFramePr>
        <p:xfrm>
          <a:off x="272484" y="1838300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0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34F8-B558-DE47-BB67-7A380A24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9999"/>
            <a:ext cx="11783021" cy="715294"/>
          </a:xfrm>
        </p:spPr>
        <p:txBody>
          <a:bodyPr/>
          <a:lstStyle/>
          <a:p>
            <a:r>
              <a:rPr lang="en-US" dirty="0"/>
              <a:t>Reference: Some String Routines in </a:t>
            </a:r>
            <a:r>
              <a:rPr lang="en-US" dirty="0" err="1"/>
              <a:t>libc</a:t>
            </a:r>
            <a:r>
              <a:rPr lang="en-US" dirty="0"/>
              <a:t> (#include &lt;</a:t>
            </a:r>
            <a:r>
              <a:rPr lang="en-US" dirty="0" err="1"/>
              <a:t>string.h</a:t>
            </a:r>
            <a:r>
              <a:rPr lang="en-US" dirty="0"/>
              <a:t>&gt;)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2991F89-A1CE-9F4E-8B06-4E52020CF19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021724"/>
          <a:ext cx="11582400" cy="5535168"/>
        </p:xfrm>
        <a:graphic>
          <a:graphicData uri="http://schemas.openxmlformats.org/drawingml/2006/table">
            <a:tbl>
              <a:tblPr/>
              <a:tblGrid>
                <a:gridCol w="357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returns the # of chars in a C string (before null-terminating character).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compares two strings; returns 0 if identical, &lt;0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before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alphabet, &gt;0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after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alphabet.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stops comparing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characters.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character search: returns a pointer to the first occurrence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find the last occurrence.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haystack, 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string search: returns a pointer to the start of the first occurrence of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copies characters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including null-terminating character.  Assumes enough space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 Strings must not overlap.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trncpy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chars, and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does 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 null-terminating char.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concatenate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onto the end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concatenating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 characters. 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Always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adds a null-terminating character.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contains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only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does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contain any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36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13681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2D array of chars  (where rows </a:t>
            </a:r>
            <a:r>
              <a:rPr lang="en-US" sz="2400" dirty="0">
                <a:solidFill>
                  <a:srgbClr val="2C895B"/>
                </a:solidFill>
              </a:rPr>
              <a:t>may include </a:t>
            </a:r>
            <a:r>
              <a:rPr lang="en-US" sz="2400" dirty="0">
                <a:solidFill>
                  <a:schemeClr val="accent1"/>
                </a:solidFill>
              </a:rPr>
              <a:t>strings)</a:t>
            </a:r>
            <a:endParaRPr lang="en-US" sz="2400" dirty="0"/>
          </a:p>
          <a:p>
            <a:r>
              <a:rPr lang="en-US" sz="2400" dirty="0"/>
              <a:t>Each row has </a:t>
            </a:r>
            <a:r>
              <a:rPr lang="en-US" sz="2400" dirty="0">
                <a:solidFill>
                  <a:schemeClr val="accent1"/>
                </a:solidFill>
              </a:rPr>
              <a:t>the same fixed number of memory allocated </a:t>
            </a:r>
            <a:endParaRPr lang="en-US" sz="2400" dirty="0"/>
          </a:p>
          <a:p>
            <a:r>
              <a:rPr lang="en-US" sz="2400" dirty="0"/>
              <a:t>All the rows are the same length regardless of the actual string length)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column size must be large enough for the longest string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aos2d[3][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126010" y="3442898"/>
            <a:ext cx="1361897" cy="1098527"/>
            <a:chOff x="188955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188955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188955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231860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990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1306" y="1072790"/>
            <a:ext cx="11919414" cy="53196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75626"/>
              </p:ext>
            </p:extLst>
          </p:nvPr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0148"/>
              </p:ext>
            </p:extLst>
          </p:nvPr>
        </p:nvGraphicFramePr>
        <p:xfrm>
          <a:off x="2483391" y="3429000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84028"/>
              </p:ext>
            </p:extLst>
          </p:nvPr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39014"/>
              </p:ext>
            </p:extLst>
          </p:nvPr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898939" y="352482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565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2000" dirty="0">
                <a:cs typeface="Courier New" panose="02070309020205020404" pitchFamily="49" charset="0"/>
              </a:rPr>
              <a:t>is the 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 of the executable file (% </a:t>
            </a:r>
            <a:r>
              <a:rPr lang="en-US" sz="2000" dirty="0">
                <a:solidFill>
                  <a:srgbClr val="7030A0"/>
                </a:solidFill>
              </a:rPr>
              <a:t>./vim 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 always contains a NULL (0)  sentinel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(or **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</a:rPr>
              <a:t>elements point at </a:t>
            </a:r>
            <a:r>
              <a:rPr lang="en-US" sz="2000" b="1" dirty="0">
                <a:solidFill>
                  <a:srgbClr val="0070C0"/>
                </a:solidFill>
              </a:rPr>
              <a:t>mutable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strings</a:t>
            </a:r>
            <a:r>
              <a:rPr lang="en-US" sz="20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6974" y="421083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30011" y="386929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910651" y="3869300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5553" y="353285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909776" y="42251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71243" y="6228442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749636" y="6223229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71243" y="576672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749636" y="576151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125883" y="3517308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0" y="3204427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896509" y="3146486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989873" y="4574556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545100" y="4466522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366717" y="4061575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366717" y="3710247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5D6AA1-0625-AC61-9512-5B4AC11783DC}"/>
              </a:ext>
            </a:extLst>
          </p:cNvPr>
          <p:cNvSpPr txBox="1"/>
          <p:nvPr/>
        </p:nvSpPr>
        <p:spPr>
          <a:xfrm>
            <a:off x="7325236" y="4236982"/>
            <a:ext cx="46025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*(argv+0));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*(argv+1));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*(argv+2));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17942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54564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293441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323193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711969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100745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489521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487829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259554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63876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72690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108158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48737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821754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200967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370050" y="5566671"/>
            <a:ext cx="3819114" cy="759381"/>
            <a:chOff x="2370050" y="5566671"/>
            <a:chExt cx="3819114" cy="7593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738126" y="556667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370050" y="5976851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191422" y="5840742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2986450" y="3053874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271160" y="4403400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28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1057822" y="101637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53284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C38B-9824-390C-22AE-77FA09A714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2189" y="2843581"/>
            <a:ext cx="5578760" cy="39891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[0][0]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**(argv+0)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[0][8]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  <a:p>
            <a:pPr marL="0" indent="0">
              <a:buNone/>
            </a:pP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*(pt+8)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185857" y="170239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188894" y="13608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1069534" y="136085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164436" y="102440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1068659" y="171674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30126" y="3719997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908519" y="371478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30126" y="325828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908519" y="325306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284766" y="1008863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158883" y="6959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1055392" y="63804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1148756" y="2066111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703983" y="1958077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525600" y="1553130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525600" y="1201802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33830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70452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309330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482076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870852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259628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648404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503718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418437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79765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88578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267041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64625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980637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359850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539087" y="3065254"/>
            <a:ext cx="3310933" cy="776278"/>
            <a:chOff x="2528933" y="3041329"/>
            <a:chExt cx="3310933" cy="7762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388828" y="304132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724721" y="31941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528933" y="346840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350305" y="3332297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3145333" y="545429"/>
            <a:ext cx="3521748" cy="662087"/>
            <a:chOff x="2986450" y="3053874"/>
            <a:chExt cx="3521748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430043" y="1894955"/>
            <a:ext cx="4028297" cy="662087"/>
            <a:chOff x="3271160" y="4403400"/>
            <a:chExt cx="4028297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0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7055144" y="4203672"/>
            <a:ext cx="466936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CC3B252-BD6D-44F8-0106-A02DAA859672}"/>
              </a:ext>
            </a:extLst>
          </p:cNvPr>
          <p:cNvSpPr/>
          <p:nvPr/>
        </p:nvSpPr>
        <p:spPr bwMode="auto">
          <a:xfrm>
            <a:off x="678698" y="4312019"/>
            <a:ext cx="5690139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!= NULL;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for (int j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!= '\0';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3315028" y="100531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2443063" y="16913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2446100" y="134979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3326740" y="13497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2421642" y="101334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3325865" y="170568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2487332" y="370893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3165725" y="37037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2487332" y="3247220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3165725" y="32420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6541972" y="997802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2416089" y="6849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3312598" y="626980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3405962" y="2055050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3961189" y="1947016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3782806" y="1542069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3782806" y="1190741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459551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496173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535050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5739282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6128058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6516834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6905610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729438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7675643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805485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514299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5524247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590346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5237843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5617056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4562070" y="3081508"/>
            <a:ext cx="3595967" cy="790174"/>
            <a:chOff x="2686702" y="3044963"/>
            <a:chExt cx="3595967" cy="7901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831631" y="30449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43" y="3457568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1725" y="3352908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5402539" y="534368"/>
            <a:ext cx="3521748" cy="662087"/>
            <a:chOff x="2986450" y="3053874"/>
            <a:chExt cx="3521748" cy="6620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5687249" y="1883894"/>
            <a:ext cx="4028297" cy="662087"/>
            <a:chOff x="3271160" y="4403400"/>
            <a:chExt cx="4028297" cy="6620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758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/>
      <p:bldP spid="3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836922" y="120179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-35043" y="188781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-32006" y="154627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848634" y="1546271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-56464" y="12098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847759" y="190216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91755" y="391164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770148" y="390642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91755" y="34499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770148" y="34447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788344" y="4550494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-62017" y="881398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834492" y="823457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927856" y="2251527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1304700" y="2080371"/>
            <a:ext cx="812704" cy="194657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1304700" y="1738546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1304700" y="1387218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211740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248362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287240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3261176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3649952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4038728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4427504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481628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5197537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557675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266488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3046141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342535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2759737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3138950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2101498" y="3327461"/>
            <a:ext cx="3284618" cy="859185"/>
            <a:chOff x="2686702" y="3087047"/>
            <a:chExt cx="3284618" cy="8591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013733" y="3087047"/>
              <a:ext cx="195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3861" y="3457568"/>
              <a:ext cx="263607" cy="48866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945" y="3410327"/>
              <a:ext cx="229436" cy="46881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2968947" y="730845"/>
            <a:ext cx="1704313" cy="802344"/>
            <a:chOff x="3030964" y="3053874"/>
            <a:chExt cx="1704313" cy="8023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0964" y="3366760"/>
              <a:ext cx="236911" cy="48945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3253657" y="2080371"/>
            <a:ext cx="2464136" cy="800107"/>
            <a:chOff x="3315674" y="4403400"/>
            <a:chExt cx="2464136" cy="8001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193" y="4716286"/>
              <a:ext cx="229392" cy="48722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39990F-D5E9-FD0B-D870-89DCBBFCAF60}"/>
              </a:ext>
            </a:extLst>
          </p:cNvPr>
          <p:cNvSpPr txBox="1"/>
          <p:nvPr/>
        </p:nvSpPr>
        <p:spPr>
          <a:xfrm>
            <a:off x="6204014" y="198042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77AC1-955B-FBA5-8670-3228797D9AAA}"/>
              </a:ext>
            </a:extLst>
          </p:cNvPr>
          <p:cNvSpPr txBox="1"/>
          <p:nvPr/>
        </p:nvSpPr>
        <p:spPr>
          <a:xfrm>
            <a:off x="6207051" y="16388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C7614-E51F-22CB-99D2-CBB6F22B8C5B}"/>
              </a:ext>
            </a:extLst>
          </p:cNvPr>
          <p:cNvSpPr/>
          <p:nvPr/>
        </p:nvSpPr>
        <p:spPr>
          <a:xfrm>
            <a:off x="7087691" y="1638883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6D097-DBCE-CD3B-25EC-6500B70CEF58}"/>
              </a:ext>
            </a:extLst>
          </p:cNvPr>
          <p:cNvSpPr txBox="1"/>
          <p:nvPr/>
        </p:nvSpPr>
        <p:spPr>
          <a:xfrm>
            <a:off x="6182593" y="13024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7F7E5-A468-3C0D-41DD-A7FF86823E68}"/>
              </a:ext>
            </a:extLst>
          </p:cNvPr>
          <p:cNvSpPr/>
          <p:nvPr/>
        </p:nvSpPr>
        <p:spPr>
          <a:xfrm>
            <a:off x="7086816" y="199477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15802-02D4-A9AF-06F7-6715BFFA5689}"/>
              </a:ext>
            </a:extLst>
          </p:cNvPr>
          <p:cNvSpPr txBox="1"/>
          <p:nvPr/>
        </p:nvSpPr>
        <p:spPr>
          <a:xfrm>
            <a:off x="6248283" y="39980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C58B75-BCA7-11E8-5CB5-86B635DB37A8}"/>
              </a:ext>
            </a:extLst>
          </p:cNvPr>
          <p:cNvSpPr/>
          <p:nvPr/>
        </p:nvSpPr>
        <p:spPr>
          <a:xfrm>
            <a:off x="6926676" y="39928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CE896-EFE6-9EAA-A8B1-F91087C557C3}"/>
              </a:ext>
            </a:extLst>
          </p:cNvPr>
          <p:cNvSpPr txBox="1"/>
          <p:nvPr/>
        </p:nvSpPr>
        <p:spPr>
          <a:xfrm>
            <a:off x="6248283" y="353630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244C3-0AD4-CF21-BA28-39058D24477E}"/>
              </a:ext>
            </a:extLst>
          </p:cNvPr>
          <p:cNvSpPr/>
          <p:nvPr/>
        </p:nvSpPr>
        <p:spPr>
          <a:xfrm>
            <a:off x="6926676" y="3531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5694B-EC14-DEBD-047F-AA93B0DE008B}"/>
              </a:ext>
            </a:extLst>
          </p:cNvPr>
          <p:cNvSpPr txBox="1"/>
          <p:nvPr/>
        </p:nvSpPr>
        <p:spPr>
          <a:xfrm>
            <a:off x="7027401" y="4643106"/>
            <a:ext cx="338906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(No space between c and 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99F241-E98A-0751-7C85-A7029243E118}"/>
              </a:ext>
            </a:extLst>
          </p:cNvPr>
          <p:cNvSpPr/>
          <p:nvPr/>
        </p:nvSpPr>
        <p:spPr>
          <a:xfrm>
            <a:off x="7081532" y="1273408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D368-EF6E-91FA-B2AF-2B68EE0E32A2}"/>
              </a:ext>
            </a:extLst>
          </p:cNvPr>
          <p:cNvCxnSpPr>
            <a:cxnSpLocks/>
          </p:cNvCxnSpPr>
          <p:nvPr/>
        </p:nvCxnSpPr>
        <p:spPr>
          <a:xfrm flipV="1">
            <a:off x="7166913" y="2344139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2694BB-6B4F-2C6A-3A55-6913BB358837}"/>
              </a:ext>
            </a:extLst>
          </p:cNvPr>
          <p:cNvCxnSpPr>
            <a:cxnSpLocks/>
          </p:cNvCxnSpPr>
          <p:nvPr/>
        </p:nvCxnSpPr>
        <p:spPr>
          <a:xfrm>
            <a:off x="7491549" y="2143493"/>
            <a:ext cx="864912" cy="197606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495FF0-6A0C-C6D1-2AA0-907FA327A083}"/>
              </a:ext>
            </a:extLst>
          </p:cNvPr>
          <p:cNvCxnSpPr>
            <a:cxnSpLocks/>
          </p:cNvCxnSpPr>
          <p:nvPr/>
        </p:nvCxnSpPr>
        <p:spPr>
          <a:xfrm>
            <a:off x="7543757" y="1831158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C2A044-B4B5-345D-D07D-2C0CAFB96F12}"/>
              </a:ext>
            </a:extLst>
          </p:cNvPr>
          <p:cNvSpPr/>
          <p:nvPr/>
        </p:nvSpPr>
        <p:spPr>
          <a:xfrm>
            <a:off x="835646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C95113-D7F7-9849-EA00-E29864837E9E}"/>
              </a:ext>
            </a:extLst>
          </p:cNvPr>
          <p:cNvSpPr/>
          <p:nvPr/>
        </p:nvSpPr>
        <p:spPr>
          <a:xfrm>
            <a:off x="872268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FF3CF7-15A5-AF72-0C18-7353222C19F1}"/>
              </a:ext>
            </a:extLst>
          </p:cNvPr>
          <p:cNvSpPr/>
          <p:nvPr/>
        </p:nvSpPr>
        <p:spPr>
          <a:xfrm>
            <a:off x="911145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94E1C4-921C-987E-E807-244872C62BA7}"/>
              </a:ext>
            </a:extLst>
          </p:cNvPr>
          <p:cNvSpPr/>
          <p:nvPr/>
        </p:nvSpPr>
        <p:spPr>
          <a:xfrm>
            <a:off x="9500233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46E70-1863-1487-ED9E-A5152F656F8D}"/>
              </a:ext>
            </a:extLst>
          </p:cNvPr>
          <p:cNvSpPr/>
          <p:nvPr/>
        </p:nvSpPr>
        <p:spPr>
          <a:xfrm>
            <a:off x="9889009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4267FB-CAE7-B783-ACD7-48FB475BA5D5}"/>
              </a:ext>
            </a:extLst>
          </p:cNvPr>
          <p:cNvSpPr/>
          <p:nvPr/>
        </p:nvSpPr>
        <p:spPr>
          <a:xfrm>
            <a:off x="10277785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6D193E-A3C1-710E-D2E2-D5D2F7DA51BF}"/>
              </a:ext>
            </a:extLst>
          </p:cNvPr>
          <p:cNvSpPr/>
          <p:nvPr/>
        </p:nvSpPr>
        <p:spPr>
          <a:xfrm>
            <a:off x="10666561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5993D-F981-734B-D786-7609FB189CB4}"/>
              </a:ext>
            </a:extLst>
          </p:cNvPr>
          <p:cNvSpPr/>
          <p:nvPr/>
        </p:nvSpPr>
        <p:spPr>
          <a:xfrm>
            <a:off x="1105533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7A89FD-9FEF-B1E5-121C-655B6071C66C}"/>
              </a:ext>
            </a:extLst>
          </p:cNvPr>
          <p:cNvSpPr/>
          <p:nvPr/>
        </p:nvSpPr>
        <p:spPr>
          <a:xfrm>
            <a:off x="11436594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DD01E6-BAC7-CFEB-E03E-BA7B47497F71}"/>
              </a:ext>
            </a:extLst>
          </p:cNvPr>
          <p:cNvSpPr/>
          <p:nvPr/>
        </p:nvSpPr>
        <p:spPr>
          <a:xfrm>
            <a:off x="1181580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9BB52C-177B-3A03-FD47-48E3299163E1}"/>
              </a:ext>
            </a:extLst>
          </p:cNvPr>
          <p:cNvSpPr/>
          <p:nvPr/>
        </p:nvSpPr>
        <p:spPr>
          <a:xfrm>
            <a:off x="8903941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43EBF9-5C2F-EE12-4DB6-D4B6E6973B8D}"/>
              </a:ext>
            </a:extLst>
          </p:cNvPr>
          <p:cNvSpPr/>
          <p:nvPr/>
        </p:nvSpPr>
        <p:spPr>
          <a:xfrm>
            <a:off x="9285198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D270E-0403-7B61-09D7-1FD72278F73F}"/>
              </a:ext>
            </a:extLst>
          </p:cNvPr>
          <p:cNvSpPr/>
          <p:nvPr/>
        </p:nvSpPr>
        <p:spPr>
          <a:xfrm>
            <a:off x="10020085" y="282634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CBE2D2-92CE-401A-8B41-4212B00C21C6}"/>
              </a:ext>
            </a:extLst>
          </p:cNvPr>
          <p:cNvSpPr/>
          <p:nvPr/>
        </p:nvSpPr>
        <p:spPr>
          <a:xfrm>
            <a:off x="9649772" y="282510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710231-C889-2807-C4AC-B3CCB07D95AC}"/>
              </a:ext>
            </a:extLst>
          </p:cNvPr>
          <p:cNvGrpSpPr/>
          <p:nvPr/>
        </p:nvGrpSpPr>
        <p:grpSpPr>
          <a:xfrm>
            <a:off x="8323021" y="3419515"/>
            <a:ext cx="3351483" cy="830680"/>
            <a:chOff x="2686702" y="3093881"/>
            <a:chExt cx="3351483" cy="83068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5F9115-33DA-896E-94D7-C56B2507EEA7}"/>
                </a:ext>
              </a:extLst>
            </p:cNvPr>
            <p:cNvSpPr txBox="1"/>
            <p:nvPr/>
          </p:nvSpPr>
          <p:spPr>
            <a:xfrm>
              <a:off x="4333872" y="309388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4D847E-833D-8B9B-D7E6-F2132A7CE7D8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1A8E1BE-D74B-0C9A-C285-3872175BB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3321" y="3457568"/>
              <a:ext cx="254147" cy="46699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989E971-41A7-F199-132E-6A765CD353C9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66" y="3461196"/>
              <a:ext cx="93251" cy="45099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E89AF4-7AEB-B37D-AD0D-51BFFCC6B728}"/>
              </a:ext>
            </a:extLst>
          </p:cNvPr>
          <p:cNvGrpSpPr/>
          <p:nvPr/>
        </p:nvGrpSpPr>
        <p:grpSpPr>
          <a:xfrm>
            <a:off x="9492714" y="2172983"/>
            <a:ext cx="2210862" cy="772691"/>
            <a:chOff x="3315674" y="4403400"/>
            <a:chExt cx="2210862" cy="77269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67C586-6CBD-FB94-51E7-8E12C5175630}"/>
                </a:ext>
              </a:extLst>
            </p:cNvPr>
            <p:cNvSpPr txBox="1"/>
            <p:nvPr/>
          </p:nvSpPr>
          <p:spPr>
            <a:xfrm>
              <a:off x="3315674" y="440340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+ 1)+2)</a:t>
              </a:r>
              <a:endParaRPr lang="en-US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5959F0-7871-873B-5126-DB2AD865E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969" y="4702897"/>
              <a:ext cx="231585" cy="47319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14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17BE-D260-D54E-9045-82F33E55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2503"/>
          </a:xfrm>
        </p:spPr>
        <p:txBody>
          <a:bodyPr/>
          <a:lstStyle/>
          <a:p>
            <a:r>
              <a:rPr lang="en-US" dirty="0"/>
              <a:t>PA4: Creating a 2D Array of Mutable String Pointers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F6279-8D17-054C-B017-33E337490D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05980" y="473632"/>
            <a:ext cx="10396200" cy="17204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Break a string of comma separated words into individual strings without copying. Do This by walking the string until you see an either a comma , or a newline \n. Each points at a field or column in a record.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Record the start of each string into successive elements in an array of pointers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Replace each comma or newline with a null '\0'</a:t>
            </a:r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4BD158BA-A4BA-6F41-BFBB-4EC5A952C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09683"/>
              </p:ext>
            </p:extLst>
          </p:nvPr>
        </p:nvGraphicFramePr>
        <p:xfrm>
          <a:off x="87379" y="2272060"/>
          <a:ext cx="11899608" cy="946977"/>
        </p:xfrm>
        <a:graphic>
          <a:graphicData uri="http://schemas.openxmlformats.org/drawingml/2006/table">
            <a:tbl>
              <a:tblPr/>
              <a:tblGrid>
                <a:gridCol w="813923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857955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90223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824088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[7]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[8]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[9]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'\n'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B0AEDC2-662F-A042-AF03-8FAB3D8FC626}"/>
              </a:ext>
            </a:extLst>
          </p:cNvPr>
          <p:cNvGrpSpPr/>
          <p:nvPr/>
        </p:nvGrpSpPr>
        <p:grpSpPr>
          <a:xfrm>
            <a:off x="2639339" y="269187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0E7C0A-6979-934A-A786-36C6F5711BD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A3F4B2-17B5-0645-BFA6-618CCAB6BB9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89B4910-63C7-CC4C-AEE3-673EE5AF1DE9}"/>
              </a:ext>
            </a:extLst>
          </p:cNvPr>
          <p:cNvSpPr txBox="1"/>
          <p:nvPr/>
        </p:nvSpPr>
        <p:spPr>
          <a:xfrm>
            <a:off x="11866594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CBCF1F-A8E2-C447-B53A-57F5FB1578A5}"/>
              </a:ext>
            </a:extLst>
          </p:cNvPr>
          <p:cNvGrpSpPr/>
          <p:nvPr/>
        </p:nvGrpSpPr>
        <p:grpSpPr>
          <a:xfrm>
            <a:off x="5881205" y="270555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18A63B-E856-9C4B-AC65-5BE27FEAB6C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481890-7EE3-D94B-8EC4-0E13962C1751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115B91-85D6-854D-87F9-3D10E9EF72CF}"/>
              </a:ext>
            </a:extLst>
          </p:cNvPr>
          <p:cNvGrpSpPr/>
          <p:nvPr/>
        </p:nvGrpSpPr>
        <p:grpSpPr>
          <a:xfrm>
            <a:off x="10287583" y="2699629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2EBCD9-ED25-DB46-8061-3C293D194C03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CC1827-8A3F-6B40-B60E-49BCC9582ED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aphicFrame>
        <p:nvGraphicFramePr>
          <p:cNvPr id="34" name="Group 63">
            <a:extLst>
              <a:ext uri="{FF2B5EF4-FFF2-40B4-BE49-F238E27FC236}">
                <a16:creationId xmlns:a16="http://schemas.microsoft.com/office/drawing/2014/main" id="{C72F340C-03BD-FB4D-AF75-D2243664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46813"/>
              </p:ext>
            </p:extLst>
          </p:nvPr>
        </p:nvGraphicFramePr>
        <p:xfrm>
          <a:off x="2108374" y="4113818"/>
          <a:ext cx="4351575" cy="1283601"/>
        </p:xfrm>
        <a:graphic>
          <a:graphicData uri="http://schemas.openxmlformats.org/drawingml/2006/table">
            <a:tbl>
              <a:tblPr/>
              <a:tblGrid>
                <a:gridCol w="1450525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</a:tblGrid>
              <a:tr h="632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4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</a:t>
                      </a: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40651E3-2238-A749-9DF4-488160DC6D37}"/>
              </a:ext>
            </a:extLst>
          </p:cNvPr>
          <p:cNvSpPr txBox="1"/>
          <p:nvPr/>
        </p:nvSpPr>
        <p:spPr>
          <a:xfrm>
            <a:off x="87379" y="1104269"/>
            <a:ext cx="110799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5C25FB-ED03-9F41-A910-4ADCEF73B0F6}"/>
              </a:ext>
            </a:extLst>
          </p:cNvPr>
          <p:cNvSpPr txBox="1"/>
          <p:nvPr/>
        </p:nvSpPr>
        <p:spPr>
          <a:xfrm>
            <a:off x="111148" y="4113818"/>
            <a:ext cx="15055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**</a:t>
            </a:r>
            <a:r>
              <a:rPr lang="en-US" dirty="0" err="1">
                <a:solidFill>
                  <a:srgbClr val="0070C0"/>
                </a:solidFill>
              </a:rPr>
              <a:t>ptable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9964F-C222-2A43-A64C-7C8868F4712D}"/>
              </a:ext>
            </a:extLst>
          </p:cNvPr>
          <p:cNvSpPr/>
          <p:nvPr/>
        </p:nvSpPr>
        <p:spPr>
          <a:xfrm>
            <a:off x="87379" y="1479960"/>
            <a:ext cx="1108890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A62B31-6601-2044-BEDA-9332EC7E1554}"/>
              </a:ext>
            </a:extLst>
          </p:cNvPr>
          <p:cNvCxnSpPr>
            <a:cxnSpLocks/>
          </p:cNvCxnSpPr>
          <p:nvPr/>
        </p:nvCxnSpPr>
        <p:spPr>
          <a:xfrm>
            <a:off x="548204" y="1674947"/>
            <a:ext cx="0" cy="648705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151CEAF-B7B8-B14E-AA3B-921738578E68}"/>
              </a:ext>
            </a:extLst>
          </p:cNvPr>
          <p:cNvSpPr/>
          <p:nvPr/>
        </p:nvSpPr>
        <p:spPr>
          <a:xfrm>
            <a:off x="111148" y="4483150"/>
            <a:ext cx="1561366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27B1AA-E6DA-3549-A0C8-291844815EEB}"/>
              </a:ext>
            </a:extLst>
          </p:cNvPr>
          <p:cNvCxnSpPr>
            <a:cxnSpLocks/>
          </p:cNvCxnSpPr>
          <p:nvPr/>
        </p:nvCxnSpPr>
        <p:spPr>
          <a:xfrm>
            <a:off x="1209729" y="4594029"/>
            <a:ext cx="898645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5142B9-0808-1C43-9E48-55AC5EAB9A08}"/>
              </a:ext>
            </a:extLst>
          </p:cNvPr>
          <p:cNvCxnSpPr>
            <a:cxnSpLocks/>
          </p:cNvCxnSpPr>
          <p:nvPr/>
        </p:nvCxnSpPr>
        <p:spPr>
          <a:xfrm flipH="1" flipV="1">
            <a:off x="641377" y="3213131"/>
            <a:ext cx="2196756" cy="1230795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B417BC-7E53-C34A-B324-81B3847F190A}"/>
              </a:ext>
            </a:extLst>
          </p:cNvPr>
          <p:cNvCxnSpPr>
            <a:cxnSpLocks/>
          </p:cNvCxnSpPr>
          <p:nvPr/>
        </p:nvCxnSpPr>
        <p:spPr>
          <a:xfrm flipH="1" flipV="1">
            <a:off x="3758629" y="3269863"/>
            <a:ext cx="525532" cy="1174063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482FF3-B4D8-BC42-9D36-CA4D7E8C260B}"/>
              </a:ext>
            </a:extLst>
          </p:cNvPr>
          <p:cNvCxnSpPr>
            <a:cxnSpLocks/>
          </p:cNvCxnSpPr>
          <p:nvPr/>
        </p:nvCxnSpPr>
        <p:spPr>
          <a:xfrm flipV="1">
            <a:off x="5616476" y="3201494"/>
            <a:ext cx="1200728" cy="1242432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934970-80AC-8D47-9850-C1F288465DA5}"/>
              </a:ext>
            </a:extLst>
          </p:cNvPr>
          <p:cNvSpPr txBox="1"/>
          <p:nvPr/>
        </p:nvSpPr>
        <p:spPr>
          <a:xfrm>
            <a:off x="2670882" y="5421572"/>
            <a:ext cx="2393604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./extract </a:t>
            </a:r>
            <a:r>
              <a:rPr lang="en-US" sz="24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–c3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F99B03E-DFB8-6067-F044-3DABDACD1F1F}"/>
              </a:ext>
            </a:extLst>
          </p:cNvPr>
          <p:cNvSpPr/>
          <p:nvPr/>
        </p:nvSpPr>
        <p:spPr bwMode="auto">
          <a:xfrm>
            <a:off x="7006958" y="3236452"/>
            <a:ext cx="5185042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extrack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token(), passed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(*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/* process chars including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*/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for too many or too few fields</a:t>
            </a:r>
          </a:p>
        </p:txBody>
      </p:sp>
    </p:spTree>
    <p:extLst>
      <p:ext uri="{BB962C8B-B14F-4D97-AF65-F5344CB8AC3E}">
        <p14:creationId xmlns:p14="http://schemas.microsoft.com/office/powerpoint/2010/main" val="258911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2" grpId="0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5939" y="668473"/>
            <a:ext cx="11919414" cy="58936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How to access: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[1][1] </a:t>
            </a:r>
            <a:r>
              <a:rPr lang="en-US" sz="2200" dirty="0"/>
              <a:t>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 </a:t>
            </a:r>
            <a:r>
              <a:rPr lang="en-US" sz="2200" dirty="0"/>
              <a:t>which contains '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its address 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Review: Pointer Array to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951520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481201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1994650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942496" y="2041794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231634" y="2180070"/>
            <a:ext cx="1043947" cy="956870"/>
            <a:chOff x="1231634" y="2180070"/>
            <a:chExt cx="1043947" cy="9568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231634" y="2974085"/>
              <a:ext cx="1043947" cy="1628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231634" y="2666553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231634" y="2180070"/>
              <a:ext cx="1043947" cy="73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157328" y="2041794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[0]</a:t>
              </a:r>
            </a:p>
          </p:txBody>
        </p:sp>
      </p:grp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E5AAA47-73EC-6C1B-9523-E85A3916591A}"/>
              </a:ext>
            </a:extLst>
          </p:cNvPr>
          <p:cNvGraphicFramePr>
            <a:graphicFrameLocks noGrp="1"/>
          </p:cNvGraphicFramePr>
          <p:nvPr/>
        </p:nvGraphicFramePr>
        <p:xfrm>
          <a:off x="2608043" y="3814090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EDA6C4D-0601-BF61-2B66-96DD998956A5}"/>
              </a:ext>
            </a:extLst>
          </p:cNvPr>
          <p:cNvGraphicFramePr>
            <a:graphicFrameLocks noGrp="1"/>
          </p:cNvGraphicFramePr>
          <p:nvPr/>
        </p:nvGraphicFramePr>
        <p:xfrm>
          <a:off x="4490448" y="3834921"/>
          <a:ext cx="3040542" cy="335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35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760135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950672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569600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8AF346BE-72DB-E634-AF32-AF4F2992D959}"/>
              </a:ext>
            </a:extLst>
          </p:cNvPr>
          <p:cNvGrpSpPr/>
          <p:nvPr/>
        </p:nvGrpSpPr>
        <p:grpSpPr>
          <a:xfrm>
            <a:off x="1843693" y="3835370"/>
            <a:ext cx="817853" cy="1075957"/>
            <a:chOff x="1843693" y="3835370"/>
            <a:chExt cx="817853" cy="10759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1F146-C243-D250-9D7F-E1D60D2F5F97}"/>
                </a:ext>
              </a:extLst>
            </p:cNvPr>
            <p:cNvSpPr txBox="1"/>
            <p:nvPr/>
          </p:nvSpPr>
          <p:spPr>
            <a:xfrm>
              <a:off x="1843693" y="421998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aos+1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70AD87-468B-C098-B06A-E6AC5536395E}"/>
                </a:ext>
              </a:extLst>
            </p:cNvPr>
            <p:cNvSpPr txBox="1"/>
            <p:nvPr/>
          </p:nvSpPr>
          <p:spPr>
            <a:xfrm>
              <a:off x="2059934" y="454199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184C02-4DF1-8D1C-80B2-D3EF936FDB62}"/>
                </a:ext>
              </a:extLst>
            </p:cNvPr>
            <p:cNvSpPr txBox="1"/>
            <p:nvPr/>
          </p:nvSpPr>
          <p:spPr>
            <a:xfrm>
              <a:off x="1843693" y="383537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aos+2</a:t>
              </a:r>
              <a:endParaRPr lang="en-US" dirty="0"/>
            </a:p>
          </p:txBody>
        </p:sp>
      </p:grp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9A8C6B5D-2110-B436-C4E3-F827F65247B2}"/>
              </a:ext>
            </a:extLst>
          </p:cNvPr>
          <p:cNvGraphicFramePr>
            <a:graphicFrameLocks noGrp="1"/>
          </p:cNvGraphicFramePr>
          <p:nvPr/>
        </p:nvGraphicFramePr>
        <p:xfrm>
          <a:off x="4475908" y="563057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A12980-8F33-FD12-11F7-15AB86950780}"/>
              </a:ext>
            </a:extLst>
          </p:cNvPr>
          <p:cNvCxnSpPr>
            <a:cxnSpLocks/>
          </p:cNvCxnSpPr>
          <p:nvPr/>
        </p:nvCxnSpPr>
        <p:spPr>
          <a:xfrm>
            <a:off x="2822984" y="4720136"/>
            <a:ext cx="1669373" cy="1075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97D27A-FD03-1E53-C151-1ADAE24F57C6}"/>
              </a:ext>
            </a:extLst>
          </p:cNvPr>
          <p:cNvGrpSpPr/>
          <p:nvPr/>
        </p:nvGrpSpPr>
        <p:grpSpPr>
          <a:xfrm>
            <a:off x="4236291" y="5105779"/>
            <a:ext cx="2781472" cy="1447583"/>
            <a:chOff x="4236291" y="5105779"/>
            <a:chExt cx="2781472" cy="14475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D6382A-9A4D-8F85-8F24-09C330E749A7}"/>
                </a:ext>
              </a:extLst>
            </p:cNvPr>
            <p:cNvSpPr txBox="1"/>
            <p:nvPr/>
          </p:nvSpPr>
          <p:spPr>
            <a:xfrm>
              <a:off x="4236291" y="618403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343497-E041-E541-B20B-9294E33AC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049" y="601375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915725-9475-8F5B-2885-25E6E07CD540}"/>
                </a:ext>
              </a:extLst>
            </p:cNvPr>
            <p:cNvSpPr txBox="1"/>
            <p:nvPr/>
          </p:nvSpPr>
          <p:spPr>
            <a:xfrm>
              <a:off x="4915863" y="510577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4F1B93-1436-A618-F471-55770F9B6EB6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73" y="544357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E6873C-6C9F-5DCE-E3C5-3C5F3874840F}"/>
                </a:ext>
              </a:extLst>
            </p:cNvPr>
            <p:cNvSpPr txBox="1"/>
            <p:nvPr/>
          </p:nvSpPr>
          <p:spPr>
            <a:xfrm>
              <a:off x="5440087" y="617670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4C5B942-D3D5-8CE1-9BBD-EE7424EB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845" y="6006428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38D59-EF54-25CE-8C22-085D8DB40B20}"/>
              </a:ext>
            </a:extLst>
          </p:cNvPr>
          <p:cNvGrpSpPr/>
          <p:nvPr/>
        </p:nvGrpSpPr>
        <p:grpSpPr>
          <a:xfrm>
            <a:off x="2814781" y="3308945"/>
            <a:ext cx="6371663" cy="1443073"/>
            <a:chOff x="2814781" y="3308945"/>
            <a:chExt cx="6371663" cy="1443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6FE86-6B64-0929-D61E-F1AC5796F345}"/>
                </a:ext>
              </a:extLst>
            </p:cNvPr>
            <p:cNvSpPr txBox="1"/>
            <p:nvPr/>
          </p:nvSpPr>
          <p:spPr>
            <a:xfrm>
              <a:off x="3155960" y="378481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*(aos+1)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9875E8-9222-EBF5-F743-E0230B134A8F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2814781" y="4002615"/>
              <a:ext cx="1675667" cy="3962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95CEFD-80D0-BBB0-FDE1-305AA02ACC51}"/>
                </a:ext>
              </a:extLst>
            </p:cNvPr>
            <p:cNvSpPr txBox="1"/>
            <p:nvPr/>
          </p:nvSpPr>
          <p:spPr>
            <a:xfrm>
              <a:off x="4490448" y="334837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+ 1)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7D2871-B672-4A15-6EC7-4596D0410C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0198" y="3678271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C3464A-0979-EE1C-9E11-BE17D9F8CE54}"/>
                </a:ext>
              </a:extLst>
            </p:cNvPr>
            <p:cNvSpPr txBox="1"/>
            <p:nvPr/>
          </p:nvSpPr>
          <p:spPr>
            <a:xfrm>
              <a:off x="4236291" y="438268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**(aos+1)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910325D-F05C-DB98-CDD4-81561A8B5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778" y="416774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10401-AFC3-4FC6-1FD5-FEBB8FADDDC2}"/>
                </a:ext>
              </a:extLst>
            </p:cNvPr>
            <p:cNvSpPr txBox="1"/>
            <p:nvPr/>
          </p:nvSpPr>
          <p:spPr>
            <a:xfrm>
              <a:off x="6052980" y="433603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+ 2)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185687-EFB2-26CD-6B6C-A85E7FDC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4738" y="4165755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4BA974-8288-9D5F-80ED-854A2FA12DFB}"/>
                </a:ext>
              </a:extLst>
            </p:cNvPr>
            <p:cNvSpPr txBox="1"/>
            <p:nvPr/>
          </p:nvSpPr>
          <p:spPr>
            <a:xfrm>
              <a:off x="6975582" y="330894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+ 3)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733161B-7C5F-42C9-84BF-BA82628CBB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68" y="366369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B05C198-B075-DB72-01FD-900BF2ED5347}"/>
              </a:ext>
            </a:extLst>
          </p:cNvPr>
          <p:cNvSpPr txBox="1"/>
          <p:nvPr/>
        </p:nvSpPr>
        <p:spPr>
          <a:xfrm>
            <a:off x="2913645" y="5252033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(address)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AA31B0-A343-3AE4-26BF-7FE503362EC6}"/>
              </a:ext>
            </a:extLst>
          </p:cNvPr>
          <p:cNvGrpSpPr/>
          <p:nvPr/>
        </p:nvGrpSpPr>
        <p:grpSpPr>
          <a:xfrm>
            <a:off x="352497" y="3139031"/>
            <a:ext cx="2341028" cy="3167769"/>
            <a:chOff x="352497" y="3139031"/>
            <a:chExt cx="2341028" cy="31677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A07AF5-5DE4-356E-B3DC-16AB7B97CD93}"/>
                </a:ext>
              </a:extLst>
            </p:cNvPr>
            <p:cNvSpPr txBox="1"/>
            <p:nvPr/>
          </p:nvSpPr>
          <p:spPr>
            <a:xfrm>
              <a:off x="352497" y="5383470"/>
              <a:ext cx="234102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Notice that the first elements address is the array name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9EE993-1BA9-C196-389F-479E8EA1DBEB}"/>
                </a:ext>
              </a:extLst>
            </p:cNvPr>
            <p:cNvCxnSpPr>
              <a:endCxn id="17" idx="2"/>
            </p:cNvCxnSpPr>
            <p:nvPr/>
          </p:nvCxnSpPr>
          <p:spPr>
            <a:xfrm flipH="1" flipV="1">
              <a:off x="563850" y="3139031"/>
              <a:ext cx="476751" cy="227930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1085A6-7625-206E-D360-6A9D4F513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011" y="4903132"/>
              <a:ext cx="536090" cy="48033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9CB4B86-8814-37EA-3393-B5650284D388}"/>
              </a:ext>
            </a:extLst>
          </p:cNvPr>
          <p:cNvSpPr txBox="1"/>
          <p:nvPr/>
        </p:nvSpPr>
        <p:spPr>
          <a:xfrm>
            <a:off x="9172719" y="741918"/>
            <a:ext cx="29051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aos+2 is not shown due to space limits on the slide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C0C2A-A96F-3DF4-7460-14A704FAE494}"/>
              </a:ext>
            </a:extLst>
          </p:cNvPr>
          <p:cNvSpPr txBox="1"/>
          <p:nvPr/>
        </p:nvSpPr>
        <p:spPr>
          <a:xfrm>
            <a:off x="9041805" y="4429704"/>
            <a:ext cx="249976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='X';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',')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or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','</a:t>
            </a:r>
          </a:p>
        </p:txBody>
      </p:sp>
    </p:spTree>
    <p:extLst>
      <p:ext uri="{BB962C8B-B14F-4D97-AF65-F5344CB8AC3E}">
        <p14:creationId xmlns:p14="http://schemas.microsoft.com/office/powerpoint/2010/main" val="15397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53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240057"/>
            <a:ext cx="11276181" cy="47035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r>
              <a:rPr lang="en-US" sz="2400" dirty="0">
                <a:solidFill>
                  <a:srgbClr val="2C895B"/>
                </a:solidFill>
              </a:rPr>
              <a:t>Requirement: </a:t>
            </a:r>
            <a:r>
              <a:rPr lang="en-US" sz="2400" b="1" dirty="0">
                <a:solidFill>
                  <a:srgbClr val="0070C0"/>
                </a:solidFill>
              </a:rPr>
              <a:t>identifier must have a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Cannot be used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F37440"/>
                </a:solidFill>
              </a:rPr>
              <a:t>constants</a:t>
            </a:r>
            <a:r>
              <a:rPr lang="en-US" sz="2400" dirty="0"/>
              <a:t> (e.g., 12)</a:t>
            </a:r>
            <a:r>
              <a:rPr lang="en-US" sz="2400" dirty="0">
                <a:solidFill>
                  <a:srgbClr val="2C895B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7030A0"/>
                </a:solidFill>
              </a:rPr>
              <a:t>expressions</a:t>
            </a:r>
            <a:r>
              <a:rPr lang="en-US" sz="2400" dirty="0"/>
              <a:t> (e.g., x + y)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&amp;12 </a:t>
            </a:r>
            <a:r>
              <a:rPr lang="en-US" sz="2400" dirty="0"/>
              <a:t>does not have an </a:t>
            </a:r>
            <a:r>
              <a:rPr lang="en-US" sz="2400" i="1" dirty="0" err="1">
                <a:solidFill>
                  <a:schemeClr val="accent1"/>
                </a:solidFill>
              </a:rPr>
              <a:t>Lvalue</a:t>
            </a:r>
            <a:r>
              <a:rPr lang="en-US" sz="2400" dirty="0"/>
              <a:t>, so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rgbClr val="2C895B"/>
                </a:solidFill>
              </a:rPr>
              <a:t>12 is </a:t>
            </a:r>
            <a:r>
              <a:rPr lang="en-US" sz="2400" b="1" u="sng" dirty="0">
                <a:solidFill>
                  <a:srgbClr val="2C895B"/>
                </a:solidFill>
              </a:rPr>
              <a:t>not</a:t>
            </a:r>
            <a:r>
              <a:rPr lang="en-US" sz="2400" dirty="0">
                <a:solidFill>
                  <a:srgbClr val="2C895B"/>
                </a:solidFill>
              </a:rPr>
              <a:t> a legal expression </a:t>
            </a:r>
          </a:p>
          <a:p>
            <a:r>
              <a:rPr lang="en-US" sz="2400" dirty="0"/>
              <a:t>How can I get an </a:t>
            </a:r>
            <a:r>
              <a:rPr lang="en-US" sz="2400" dirty="0">
                <a:solidFill>
                  <a:srgbClr val="7030A0"/>
                </a:solidFill>
              </a:rPr>
              <a:t>address for use </a:t>
            </a:r>
            <a:r>
              <a:rPr lang="en-US" sz="2400" dirty="0">
                <a:solidFill>
                  <a:srgbClr val="2C895B"/>
                </a:solidFill>
              </a:rPr>
              <a:t>on the </a:t>
            </a:r>
            <a:r>
              <a:rPr lang="en-US" sz="2400" b="1" dirty="0" err="1">
                <a:solidFill>
                  <a:srgbClr val="2C895B"/>
                </a:solidFill>
              </a:rPr>
              <a:t>Rside</a:t>
            </a:r>
            <a:r>
              <a:rPr lang="en-US" sz="2400" dirty="0"/>
              <a:t>?  Three ways: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(any variable identifier or name)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function_name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(name of a </a:t>
            </a:r>
            <a:r>
              <a:rPr lang="en-US" sz="2400" dirty="0">
                <a:solidFill>
                  <a:srgbClr val="2C895B"/>
                </a:solidFill>
              </a:rPr>
              <a:t>function</a:t>
            </a:r>
            <a:r>
              <a:rPr lang="en-US" sz="2400" dirty="0"/>
              <a:t>, not </a:t>
            </a:r>
            <a:r>
              <a:rPr lang="en-US" sz="2400" dirty="0" err="1"/>
              <a:t>func</a:t>
            </a:r>
            <a:r>
              <a:rPr lang="en-US" sz="2400" dirty="0"/>
              <a:t>());  </a:t>
            </a:r>
            <a:r>
              <a:rPr lang="en-US" sz="2400" b="1" dirty="0">
                <a:solidFill>
                  <a:srgbClr val="FF0000"/>
                </a:solidFill>
              </a:rPr>
              <a:t>&amp;</a:t>
            </a:r>
            <a:r>
              <a:rPr lang="en-US" sz="2400" b="1" dirty="0" err="1">
                <a:solidFill>
                  <a:srgbClr val="0070C0"/>
                </a:solidFill>
              </a:rPr>
              <a:t>funct_name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1"/>
            <a:r>
              <a:rPr lang="en-US" sz="2400" b="1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name of the </a:t>
            </a:r>
            <a:r>
              <a:rPr lang="en-US" sz="2400" dirty="0">
                <a:solidFill>
                  <a:srgbClr val="2C895B"/>
                </a:solidFill>
              </a:rPr>
              <a:t>array </a:t>
            </a:r>
            <a:r>
              <a:rPr lang="en-US" sz="2400" dirty="0">
                <a:solidFill>
                  <a:schemeClr val="tx2"/>
                </a:solidFill>
              </a:rPr>
              <a:t>like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[5]); 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3"/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7C30DF-83C0-A0FD-D212-26523DD62182}"/>
                  </a:ext>
                </a:extLst>
              </p14:cNvPr>
              <p14:cNvContentPartPr/>
              <p14:nvPr/>
            </p14:nvContentPartPr>
            <p14:xfrm>
              <a:off x="6471000" y="357840"/>
              <a:ext cx="2617200" cy="193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7C30DF-83C0-A0FD-D212-26523DD621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640" y="348480"/>
                <a:ext cx="2635920" cy="194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2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909" y="1319187"/>
            <a:ext cx="11469869" cy="44749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pPr lvl="3"/>
            <a:endParaRPr lang="en-US" sz="2400" dirty="0"/>
          </a:p>
          <a:p>
            <a:r>
              <a:rPr lang="en-US" sz="2400" dirty="0">
                <a:solidFill>
                  <a:srgbClr val="2C895B"/>
                </a:solidFill>
              </a:rPr>
              <a:t>Example: </a:t>
            </a:r>
            <a:r>
              <a:rPr lang="en-US" sz="2400" dirty="0"/>
              <a:t>this might print: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value</a:t>
            </a:r>
            <a:r>
              <a:rPr lang="en-US" sz="2400" i="1" dirty="0">
                <a:solidFill>
                  <a:srgbClr val="00B050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42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chemeClr val="accent1"/>
                </a:solidFill>
              </a:rPr>
              <a:t>address</a:t>
            </a:r>
            <a:r>
              <a:rPr lang="en-US" sz="2400" i="1" dirty="0">
                <a:solidFill>
                  <a:schemeClr val="accent1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0x71a0a0</a:t>
            </a:r>
          </a:p>
          <a:p>
            <a:pPr marL="354012" lvl="1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(the address will vary)</a:t>
            </a:r>
          </a:p>
          <a:p>
            <a:pPr marL="354012" lvl="1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sz="2400" i="1" dirty="0">
                <a:solidFill>
                  <a:srgbClr val="0070C0"/>
                </a:solidFill>
              </a:rPr>
              <a:t>Tip</a:t>
            </a:r>
            <a:r>
              <a:rPr lang="en-US" sz="2400" dirty="0"/>
              <a:t>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format specifier </a:t>
            </a:r>
            <a:r>
              <a:rPr lang="en-US" sz="2400" dirty="0">
                <a:solidFill>
                  <a:schemeClr val="accent1"/>
                </a:solidFill>
              </a:rPr>
              <a:t>to display an address/pointer </a:t>
            </a:r>
            <a:r>
              <a:rPr lang="en-US" sz="2400" dirty="0"/>
              <a:t>(in hex) is </a:t>
            </a:r>
            <a:r>
              <a:rPr lang="en-US" sz="2400" dirty="0">
                <a:solidFill>
                  <a:schemeClr val="accent1"/>
                </a:solidFill>
              </a:rPr>
              <a:t>"%p"</a:t>
            </a:r>
            <a:r>
              <a:rPr lang="en-US" sz="2400" dirty="0"/>
              <a:t>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CFAF58-F4AA-9943-91A0-4ABFD49006BC}"/>
              </a:ext>
            </a:extLst>
          </p:cNvPr>
          <p:cNvSpPr/>
          <p:nvPr/>
        </p:nvSpPr>
        <p:spPr bwMode="auto">
          <a:xfrm>
            <a:off x="5187106" y="2242328"/>
            <a:ext cx="66437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 = 42;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("value of g is: %d\n", g);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("address of g is: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04AD71-F190-1F6A-8790-62D57C077120}"/>
                  </a:ext>
                </a:extLst>
              </p14:cNvPr>
              <p14:cNvContentPartPr/>
              <p14:nvPr/>
            </p14:nvContentPartPr>
            <p14:xfrm>
              <a:off x="9361080" y="3404880"/>
              <a:ext cx="1831320" cy="930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04AD71-F190-1F6A-8790-62D57C0771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1720" y="3395520"/>
                <a:ext cx="1850040" cy="9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3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1308834"/>
            <a:ext cx="11563298" cy="40105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In C, there is a </a:t>
            </a:r>
            <a:r>
              <a:rPr lang="en-US" sz="2400" i="1" dirty="0">
                <a:solidFill>
                  <a:schemeClr val="accent5"/>
                </a:solidFill>
              </a:rPr>
              <a:t>variable </a:t>
            </a:r>
            <a:r>
              <a:rPr lang="en-US" sz="2400" b="1" i="1" dirty="0">
                <a:solidFill>
                  <a:schemeClr val="accent5"/>
                </a:solidFill>
              </a:rPr>
              <a:t>type</a:t>
            </a:r>
            <a:r>
              <a:rPr lang="en-US" sz="2400" i="1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b="1" dirty="0"/>
              <a:t>storing an address</a:t>
            </a:r>
            <a:r>
              <a:rPr lang="en-US" sz="2400" dirty="0"/>
              <a:t>: a </a:t>
            </a:r>
            <a:r>
              <a:rPr lang="en-US" sz="2400" b="1" i="1" dirty="0">
                <a:solidFill>
                  <a:schemeClr val="accent1"/>
                </a:solidFill>
              </a:rPr>
              <a:t>pointer</a:t>
            </a:r>
            <a:r>
              <a:rPr lang="en-US" sz="2400" dirty="0"/>
              <a:t>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Contents</a:t>
            </a:r>
            <a:r>
              <a:rPr lang="en-US" sz="2400" dirty="0">
                <a:solidFill>
                  <a:srgbClr val="0070C0"/>
                </a:solidFill>
              </a:rPr>
              <a:t> of a pointer </a:t>
            </a:r>
            <a:r>
              <a:rPr lang="en-US" sz="2400" dirty="0"/>
              <a:t>is an </a:t>
            </a:r>
            <a:r>
              <a:rPr lang="en-US" sz="2400" b="1" u="sng" dirty="0">
                <a:solidFill>
                  <a:srgbClr val="0070C0"/>
                </a:solidFill>
              </a:rPr>
              <a:t>unsigned</a:t>
            </a:r>
            <a:r>
              <a:rPr lang="en-US" sz="2400" dirty="0"/>
              <a:t> (0+, positive numbers) </a:t>
            </a:r>
            <a:r>
              <a:rPr lang="en-US" sz="2400" b="1" u="sng" dirty="0">
                <a:solidFill>
                  <a:srgbClr val="0070C0"/>
                </a:solidFill>
              </a:rPr>
              <a:t>memory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address</a:t>
            </a:r>
          </a:p>
          <a:p>
            <a:pPr lvl="2"/>
            <a:endParaRPr lang="en-US" sz="2000" dirty="0"/>
          </a:p>
          <a:p>
            <a:r>
              <a:rPr lang="en-US" sz="2400" dirty="0"/>
              <a:t>When the </a:t>
            </a:r>
            <a:r>
              <a:rPr lang="en-US" sz="2400" b="1" dirty="0" err="1">
                <a:solidFill>
                  <a:srgbClr val="FF0000"/>
                </a:solidFill>
              </a:rPr>
              <a:t>Rside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of a variable </a:t>
            </a:r>
            <a:r>
              <a:rPr lang="en-US" sz="2400" dirty="0"/>
              <a:t>contains a </a:t>
            </a:r>
            <a:r>
              <a:rPr lang="en-US" sz="2400" b="1" dirty="0">
                <a:solidFill>
                  <a:srgbClr val="0070C0"/>
                </a:solidFill>
              </a:rPr>
              <a:t>memory address</a:t>
            </a:r>
            <a:r>
              <a:rPr lang="en-US" sz="2400" dirty="0"/>
              <a:t>, (it </a:t>
            </a:r>
            <a:r>
              <a:rPr lang="en-US" sz="2400" b="1" dirty="0">
                <a:solidFill>
                  <a:srgbClr val="0070C0"/>
                </a:solidFill>
              </a:rPr>
              <a:t>evaluates</a:t>
            </a:r>
            <a:r>
              <a:rPr lang="en-US" sz="2400" dirty="0"/>
              <a:t> to an </a:t>
            </a:r>
            <a:r>
              <a:rPr lang="en-US" sz="2400" b="1" dirty="0">
                <a:solidFill>
                  <a:srgbClr val="0070C0"/>
                </a:solidFill>
              </a:rPr>
              <a:t>address</a:t>
            </a:r>
            <a:r>
              <a:rPr lang="en-US" sz="2400" dirty="0"/>
              <a:t>) the variable is called a </a:t>
            </a:r>
            <a:r>
              <a:rPr lang="en-US" sz="2400" b="1" dirty="0">
                <a:solidFill>
                  <a:schemeClr val="accent5"/>
                </a:solidFill>
              </a:rPr>
              <a:t>pointer variable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20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5"/>
                </a:solidFill>
              </a:rPr>
              <a:t>pointer</a:t>
            </a:r>
            <a:r>
              <a:rPr lang="en-US" sz="2400" dirty="0"/>
              <a:t> is defined by placing a </a:t>
            </a:r>
            <a:r>
              <a:rPr lang="en-US" sz="2400" b="1" i="1" dirty="0">
                <a:solidFill>
                  <a:schemeClr val="accent1"/>
                </a:solidFill>
              </a:rPr>
              <a:t>star (</a:t>
            </a:r>
            <a:r>
              <a:rPr lang="en-US" sz="2400" dirty="0"/>
              <a:t>or </a:t>
            </a:r>
            <a:r>
              <a:rPr lang="en-US" sz="2400" b="1" i="1" dirty="0">
                <a:solidFill>
                  <a:schemeClr val="accent1"/>
                </a:solidFill>
              </a:rPr>
              <a:t>asterisk) </a:t>
            </a:r>
            <a:r>
              <a:rPr lang="en-US" sz="2400" b="1" dirty="0">
                <a:solidFill>
                  <a:schemeClr val="accent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>
                <a:solidFill>
                  <a:schemeClr val="accent1"/>
                </a:solidFill>
              </a:rPr>
              <a:t>) </a:t>
            </a:r>
            <a:r>
              <a:rPr lang="en-US" sz="2400" b="1" i="1" u="sng" dirty="0">
                <a:solidFill>
                  <a:schemeClr val="accent1"/>
                </a:solidFill>
              </a:rPr>
              <a:t>before</a:t>
            </a:r>
            <a:r>
              <a:rPr lang="en-US" sz="2400" i="1" dirty="0"/>
              <a:t> </a:t>
            </a:r>
            <a:r>
              <a:rPr lang="en-US" sz="2400" dirty="0"/>
              <a:t>the identifier (name)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58493" y="475391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437064-4901-4E04-E590-E702C1F77B9A}"/>
                  </a:ext>
                </a:extLst>
              </p14:cNvPr>
              <p14:cNvContentPartPr/>
              <p14:nvPr/>
            </p14:nvContentPartPr>
            <p14:xfrm>
              <a:off x="1271160" y="4983480"/>
              <a:ext cx="1163160" cy="1077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437064-4901-4E04-E590-E702C1F77B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1800" y="4974120"/>
                <a:ext cx="1181880" cy="10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85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464773"/>
            <a:ext cx="11563298" cy="62732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200" dirty="0"/>
          </a:p>
          <a:p>
            <a:r>
              <a:rPr lang="en-US" sz="2400" dirty="0"/>
              <a:t>You also must specify the </a:t>
            </a:r>
            <a:r>
              <a:rPr lang="en-US" sz="2400" dirty="0">
                <a:solidFill>
                  <a:srgbClr val="0070C0"/>
                </a:solidFill>
              </a:rPr>
              <a:t>type of variable </a:t>
            </a:r>
            <a:r>
              <a:rPr lang="en-US" sz="2400" dirty="0"/>
              <a:t>to which the pointer points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Recommended: </a:t>
            </a:r>
            <a:r>
              <a:rPr lang="en-US" sz="2400" dirty="0"/>
              <a:t>be careful when defining multiple pointers on the same line:</a:t>
            </a:r>
          </a:p>
          <a:p>
            <a:pPr marL="354012" lvl="1" indent="0">
              <a:buNone/>
            </a:pPr>
            <a:r>
              <a:rPr lang="en-US" sz="2400" dirty="0"/>
              <a:t>				is not the same as: </a:t>
            </a:r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r>
              <a:rPr lang="en-US" sz="2400" dirty="0"/>
              <a:t>Use instead: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1053475" y="1481604"/>
            <a:ext cx="8922239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 p contains the address of an integer */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"points at"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of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86592" y="56930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F15BFE-2743-3B48-883C-4C8559C0FC2B}"/>
              </a:ext>
            </a:extLst>
          </p:cNvPr>
          <p:cNvGrpSpPr/>
          <p:nvPr/>
        </p:nvGrpSpPr>
        <p:grpSpPr>
          <a:xfrm>
            <a:off x="1774091" y="4603422"/>
            <a:ext cx="7478110" cy="537587"/>
            <a:chOff x="1668583" y="5074268"/>
            <a:chExt cx="7478110" cy="5375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F172AA-6837-AD45-8FB8-4D0AD10E96D0}"/>
                </a:ext>
              </a:extLst>
            </p:cNvPr>
            <p:cNvSpPr txBox="1"/>
            <p:nvPr/>
          </p:nvSpPr>
          <p:spPr>
            <a:xfrm>
              <a:off x="1668583" y="5150190"/>
              <a:ext cx="226755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4F7AC2-B729-0647-8785-17466D01D784}"/>
                </a:ext>
              </a:extLst>
            </p:cNvPr>
            <p:cNvSpPr txBox="1"/>
            <p:nvPr/>
          </p:nvSpPr>
          <p:spPr>
            <a:xfrm>
              <a:off x="6745227" y="5074268"/>
              <a:ext cx="240146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076221B-8E97-EA4B-A3F4-0A55E7A63E90}"/>
              </a:ext>
            </a:extLst>
          </p:cNvPr>
          <p:cNvSpPr txBox="1"/>
          <p:nvPr/>
        </p:nvSpPr>
        <p:spPr>
          <a:xfrm>
            <a:off x="2565468" y="5562230"/>
            <a:ext cx="158683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p1;</a:t>
            </a:r>
          </a:p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p2;  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FF0CF1-B302-6C47-B431-753B45D9AED8}"/>
              </a:ext>
            </a:extLst>
          </p:cNvPr>
          <p:cNvGrpSpPr/>
          <p:nvPr/>
        </p:nvGrpSpPr>
        <p:grpSpPr>
          <a:xfrm>
            <a:off x="3967940" y="2703780"/>
            <a:ext cx="1710968" cy="1149927"/>
            <a:chOff x="10096179" y="3174570"/>
            <a:chExt cx="1710968" cy="11499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35A41C-83E5-8448-9CA3-1468ADD93A48}"/>
                </a:ext>
              </a:extLst>
            </p:cNvPr>
            <p:cNvSpPr txBox="1"/>
            <p:nvPr/>
          </p:nvSpPr>
          <p:spPr>
            <a:xfrm>
              <a:off x="10409085" y="319816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4F4463-DA2C-DE42-B061-6E0B18E0B034}"/>
                </a:ext>
              </a:extLst>
            </p:cNvPr>
            <p:cNvSpPr txBox="1"/>
            <p:nvPr/>
          </p:nvSpPr>
          <p:spPr>
            <a:xfrm>
              <a:off x="10096179" y="3174570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0ADDE-9700-2743-9CDC-827B64D86848}"/>
                </a:ext>
              </a:extLst>
            </p:cNvPr>
            <p:cNvSpPr txBox="1"/>
            <p:nvPr/>
          </p:nvSpPr>
          <p:spPr>
            <a:xfrm>
              <a:off x="10392709" y="386283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5B50E-BC5F-5645-8F32-94D194C34F04}"/>
                </a:ext>
              </a:extLst>
            </p:cNvPr>
            <p:cNvSpPr txBox="1"/>
            <p:nvPr/>
          </p:nvSpPr>
          <p:spPr>
            <a:xfrm>
              <a:off x="10096179" y="38190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6B724B5C-4A22-D44D-8321-86AC512CBD9B}"/>
                </a:ext>
              </a:extLst>
            </p:cNvPr>
            <p:cNvSpPr/>
            <p:nvPr/>
          </p:nvSpPr>
          <p:spPr>
            <a:xfrm rot="5400000" flipH="1">
              <a:off x="11018331" y="332060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D6F90D-5586-2FB2-FA71-BFE889210EC8}"/>
                  </a:ext>
                </a:extLst>
              </p14:cNvPr>
              <p14:cNvContentPartPr/>
              <p14:nvPr/>
            </p14:nvContentPartPr>
            <p14:xfrm>
              <a:off x="3533400" y="1443600"/>
              <a:ext cx="8630280" cy="3880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D6F90D-5586-2FB2-FA71-BFE889210E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4040" y="1434240"/>
                <a:ext cx="8649000" cy="38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7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  <p:bldP spid="4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50739</TotalTime>
  <Words>9165</Words>
  <Application>Microsoft Office PowerPoint</Application>
  <PresentationFormat>Widescreen</PresentationFormat>
  <Paragraphs>1790</Paragraphs>
  <Slides>59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 Regular</vt:lpstr>
      <vt:lpstr>Courier</vt:lpstr>
      <vt:lpstr>Roboto Regular</vt:lpstr>
      <vt:lpstr>Arial</vt:lpstr>
      <vt:lpstr>Calibri</vt:lpstr>
      <vt:lpstr>Cambria Math</vt:lpstr>
      <vt:lpstr>Consolas</vt:lpstr>
      <vt:lpstr>Courier New</vt:lpstr>
      <vt:lpstr>Theme1</vt:lpstr>
      <vt:lpstr>PowerPoint Presentation</vt:lpstr>
      <vt:lpstr>Variables in C</vt:lpstr>
      <vt:lpstr>sizeof(): Variable Size (number of bytes) Operator</vt:lpstr>
      <vt:lpstr>Memory Addresses &amp; Memory Content</vt:lpstr>
      <vt:lpstr>Memory Addresses &amp; Memory Content</vt:lpstr>
      <vt:lpstr>Introduction: Address Operator: &amp;</vt:lpstr>
      <vt:lpstr>Introduction: Address Operator: &amp;</vt:lpstr>
      <vt:lpstr>Introduction: Pointer Variables - 1</vt:lpstr>
      <vt:lpstr>Introduction: Pointer Variables - 1</vt:lpstr>
      <vt:lpstr>Introduction: Pointer Variables - 2</vt:lpstr>
      <vt:lpstr>Introduction: Pointer Variables - 3</vt:lpstr>
      <vt:lpstr>Introduction: Pointer Variables - 4</vt:lpstr>
      <vt:lpstr>Introduction: Indirection (or dereference) Operator: *</vt:lpstr>
      <vt:lpstr>Introduction: Indirection (or dereference) Operator: *</vt:lpstr>
      <vt:lpstr>Introduction: Indirection Operator Rside</vt:lpstr>
      <vt:lpstr>Introduction: Indirection Operator Lside</vt:lpstr>
      <vt:lpstr>Each use of a * operator results in one additional read -1</vt:lpstr>
      <vt:lpstr>Each use of a * operator results in one additional read -2</vt:lpstr>
      <vt:lpstr>Recap: Lside, Rside, Lvalue, Rvalue</vt:lpstr>
      <vt:lpstr>Pointer Practice </vt:lpstr>
      <vt:lpstr>The NULL Constant and Pointers</vt:lpstr>
      <vt:lpstr>Using the NULL Pointer</vt:lpstr>
      <vt:lpstr>What is Aliasing?</vt:lpstr>
      <vt:lpstr>Defining Arrays</vt:lpstr>
      <vt:lpstr>Array Initialization</vt:lpstr>
      <vt:lpstr>Accessing Arrays Using Indexing</vt:lpstr>
      <vt:lpstr>How many elements are in an array?</vt:lpstr>
      <vt:lpstr>Determining Element Count for a compiler calculated array</vt:lpstr>
      <vt:lpstr>Pointer and Arrays - 1</vt:lpstr>
      <vt:lpstr>Pointer and Arrays - 2</vt:lpstr>
      <vt:lpstr>Pointer Arithmetic In Use – C's Performance Focus</vt:lpstr>
      <vt:lpstr>Pointer Arithmetic</vt:lpstr>
      <vt:lpstr>Pointer Comparisons</vt:lpstr>
      <vt:lpstr>Fast Ways to "Walk" an Array: Use a Limit Pointer</vt:lpstr>
      <vt:lpstr>C Precedence and Pointers</vt:lpstr>
      <vt:lpstr>C Strings - 1</vt:lpstr>
      <vt:lpstr>C Strings - 2</vt:lpstr>
      <vt:lpstr>Defining Strings: Initialization</vt:lpstr>
      <vt:lpstr>Defining Strings: Initialization Equivalents</vt:lpstr>
      <vt:lpstr>Background: Different Ways to Pass Parameters</vt:lpstr>
      <vt:lpstr>Passing Parameters – Call by Value Example</vt:lpstr>
      <vt:lpstr>Output Parameters</vt:lpstr>
      <vt:lpstr>Example Using Output Parameters</vt:lpstr>
      <vt:lpstr>Array Parameters: Call-By-Value or Call-By-Reference?</vt:lpstr>
      <vt:lpstr>Arrays As Parameters: What is the size of the array?</vt:lpstr>
      <vt:lpstr>Arrays As Parameters, Approach 1: Pass the size</vt:lpstr>
      <vt:lpstr>Arrays As Parameters, Approach 2: Use a sentinel element</vt:lpstr>
      <vt:lpstr>Do not overuse strlen()</vt:lpstr>
      <vt:lpstr>Comparing stings</vt:lpstr>
      <vt:lpstr>Copying Strings: Use the Sentinel; libc: strcpy(), strncpy()</vt:lpstr>
      <vt:lpstr>Reference: Some String Routines in libc (#include &lt;string.h&gt;)</vt:lpstr>
      <vt:lpstr>2D Array of Char (where elements may contain strings)</vt:lpstr>
      <vt:lpstr>Pointer Array to Strings (This is NOT a 2D array)</vt:lpstr>
      <vt:lpstr>main() Command line arguments: argc, argv</vt:lpstr>
      <vt:lpstr>main() Command line arguments: argc, argv</vt:lpstr>
      <vt:lpstr>main() Command line arguments: argc, argv</vt:lpstr>
      <vt:lpstr>main() Command line arguments: argc, argv</vt:lpstr>
      <vt:lpstr>PA4: Creating a 2D Array of Mutable String Pointers </vt:lpstr>
      <vt:lpstr>Review: Pointer Array to Strings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paul cao</cp:lastModifiedBy>
  <cp:revision>2464</cp:revision>
  <cp:lastPrinted>2022-10-19T02:08:05Z</cp:lastPrinted>
  <dcterms:created xsi:type="dcterms:W3CDTF">2018-10-05T16:35:28Z</dcterms:created>
  <dcterms:modified xsi:type="dcterms:W3CDTF">2024-04-22T16:25:59Z</dcterms:modified>
  <cp:category/>
</cp:coreProperties>
</file>