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2558" r:id="rId3"/>
    <p:sldId id="2559" r:id="rId4"/>
    <p:sldId id="1841" r:id="rId5"/>
    <p:sldId id="1901" r:id="rId6"/>
    <p:sldId id="1904" r:id="rId7"/>
    <p:sldId id="1929" r:id="rId8"/>
    <p:sldId id="2839" r:id="rId9"/>
    <p:sldId id="1930" r:id="rId10"/>
    <p:sldId id="2753" r:id="rId11"/>
    <p:sldId id="1903" r:id="rId12"/>
    <p:sldId id="1874" r:id="rId13"/>
    <p:sldId id="2754" r:id="rId14"/>
    <p:sldId id="1875" r:id="rId15"/>
    <p:sldId id="2834" r:id="rId16"/>
    <p:sldId id="2833" r:id="rId17"/>
    <p:sldId id="2836" r:id="rId18"/>
    <p:sldId id="1878" r:id="rId19"/>
    <p:sldId id="2755" r:id="rId20"/>
    <p:sldId id="2758" r:id="rId21"/>
    <p:sldId id="2835" r:id="rId22"/>
    <p:sldId id="2837" r:id="rId23"/>
    <p:sldId id="2762" r:id="rId24"/>
    <p:sldId id="2757" r:id="rId25"/>
    <p:sldId id="2756" r:id="rId26"/>
    <p:sldId id="2682" r:id="rId27"/>
    <p:sldId id="2759" r:id="rId28"/>
    <p:sldId id="2761" r:id="rId29"/>
    <p:sldId id="2765" r:id="rId30"/>
    <p:sldId id="2766" r:id="rId31"/>
    <p:sldId id="2492" r:id="rId32"/>
    <p:sldId id="2767" r:id="rId33"/>
    <p:sldId id="2771" r:id="rId34"/>
    <p:sldId id="2777" r:id="rId35"/>
    <p:sldId id="2769" r:id="rId36"/>
    <p:sldId id="2776" r:id="rId37"/>
    <p:sldId id="2524" r:id="rId38"/>
    <p:sldId id="2772" r:id="rId39"/>
    <p:sldId id="2606" r:id="rId40"/>
    <p:sldId id="2610" r:id="rId41"/>
    <p:sldId id="2611" r:id="rId42"/>
    <p:sldId id="2773" r:id="rId43"/>
    <p:sldId id="2774" r:id="rId44"/>
    <p:sldId id="2779" r:id="rId45"/>
    <p:sldId id="2593" r:id="rId46"/>
    <p:sldId id="2686" r:id="rId47"/>
    <p:sldId id="3038" r:id="rId48"/>
    <p:sldId id="3037" r:id="rId49"/>
    <p:sldId id="262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86" autoAdjust="0"/>
    <p:restoredTop sz="97532"/>
  </p:normalViewPr>
  <p:slideViewPr>
    <p:cSldViewPr snapToGrid="0" snapToObjects="1">
      <p:cViewPr varScale="1">
        <p:scale>
          <a:sx n="107" d="100"/>
          <a:sy n="107" d="100"/>
        </p:scale>
        <p:origin x="150" y="12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4/26/2024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0203" r="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tiff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79" y="6312861"/>
            <a:ext cx="46281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Cao Slides – Credit 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544824" y="1068960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551389" y="2123418"/>
            <a:ext cx="5526430" cy="33047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joe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872E6-E88C-5578-A4F8-2624E8C9822C}"/>
              </a:ext>
            </a:extLst>
          </p:cNvPr>
          <p:cNvGrpSpPr/>
          <p:nvPr/>
        </p:nvGrpSpPr>
        <p:grpSpPr>
          <a:xfrm>
            <a:off x="3408535" y="2520564"/>
            <a:ext cx="3339398" cy="1960732"/>
            <a:chOff x="3408535" y="2520564"/>
            <a:chExt cx="3339398" cy="1960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50B04-8D26-F819-B084-6906325A02B9}"/>
                </a:ext>
              </a:extLst>
            </p:cNvPr>
            <p:cNvGrpSpPr/>
            <p:nvPr/>
          </p:nvGrpSpPr>
          <p:grpSpPr>
            <a:xfrm>
              <a:off x="3408535" y="2520564"/>
              <a:ext cx="1632599" cy="1960732"/>
              <a:chOff x="2037706" y="3416644"/>
              <a:chExt cx="1632599" cy="19607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B72CA-BE47-070C-77F1-DED8BD0B262B}"/>
                  </a:ext>
                </a:extLst>
              </p:cNvPr>
              <p:cNvSpPr txBox="1"/>
              <p:nvPr/>
            </p:nvSpPr>
            <p:spPr>
              <a:xfrm>
                <a:off x="2037706" y="4177047"/>
                <a:ext cx="163259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itchFamily="34" charset="0"/>
                  </a:rPr>
                  <a:t>Must duplicate the string because of buffer reuse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F4A2D7-0D3B-94ED-C7D0-0A29D33FF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0540" y="3416644"/>
                <a:ext cx="0" cy="760403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3A7289-4A2E-15FE-702A-93FBF4E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5048892" y="3890567"/>
              <a:ext cx="1699041" cy="5121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503282"/>
              </p:ext>
            </p:extLst>
          </p:nvPr>
        </p:nvGraphicFramePr>
        <p:xfrm>
          <a:off x="954782" y="912707"/>
          <a:ext cx="9765671" cy="2246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C5E5-E2F4-C727-B1BB-EF49ECB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81" y="290053"/>
            <a:ext cx="10515600" cy="715294"/>
          </a:xfrm>
        </p:spPr>
        <p:txBody>
          <a:bodyPr/>
          <a:lstStyle/>
          <a:p>
            <a:r>
              <a:rPr lang="en-US" dirty="0"/>
              <a:t>TO DO </a:t>
            </a:r>
            <a:br>
              <a:rPr lang="en-US" dirty="0"/>
            </a:br>
            <a:r>
              <a:rPr lang="en-US" dirty="0"/>
              <a:t>ENDIAN slides then pointer casts…., then do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5AA8-B018-9FB3-83E2-68570930B0B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4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1307159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534091" y="4966553"/>
            <a:ext cx="823982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bytes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52015</TotalTime>
  <Words>6733</Words>
  <Application>Microsoft Office PowerPoint</Application>
  <PresentationFormat>Widescreen</PresentationFormat>
  <Paragraphs>1337</Paragraphs>
  <Slides>49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 Regular</vt:lpstr>
      <vt:lpstr>CMU Bright</vt:lpstr>
      <vt:lpstr>Arial</vt:lpstr>
      <vt:lpstr>Calibri</vt:lpstr>
      <vt:lpstr>Cambria Math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Sizing Struct Members</vt:lpstr>
      <vt:lpstr>Re-Sizing Struct Members</vt:lpstr>
      <vt:lpstr>TO DO  ENDIAN slides then pointer casts…., then do numbers</vt:lpstr>
      <vt:lpstr>Extra Slides</vt:lpstr>
      <vt:lpstr>Memory Size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2503</cp:revision>
  <cp:lastPrinted>2022-10-19T02:08:05Z</cp:lastPrinted>
  <dcterms:created xsi:type="dcterms:W3CDTF">2018-10-05T16:35:28Z</dcterms:created>
  <dcterms:modified xsi:type="dcterms:W3CDTF">2024-04-26T16:09:11Z</dcterms:modified>
  <cp:category/>
</cp:coreProperties>
</file>