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3"/>
  </p:notesMasterIdLst>
  <p:handoutMasterIdLst>
    <p:handoutMasterId r:id="rId34"/>
  </p:handoutMasterIdLst>
  <p:sldIdLst>
    <p:sldId id="3013" r:id="rId2"/>
    <p:sldId id="3107" r:id="rId3"/>
    <p:sldId id="3096" r:id="rId4"/>
    <p:sldId id="3121" r:id="rId5"/>
    <p:sldId id="3067" r:id="rId6"/>
    <p:sldId id="2824" r:id="rId7"/>
    <p:sldId id="2863" r:id="rId8"/>
    <p:sldId id="3068" r:id="rId9"/>
    <p:sldId id="3081" r:id="rId10"/>
    <p:sldId id="3069" r:id="rId11"/>
    <p:sldId id="3091" r:id="rId12"/>
    <p:sldId id="3078" r:id="rId13"/>
    <p:sldId id="3070" r:id="rId14"/>
    <p:sldId id="3108" r:id="rId15"/>
    <p:sldId id="3113" r:id="rId16"/>
    <p:sldId id="3083" r:id="rId17"/>
    <p:sldId id="3118" r:id="rId18"/>
    <p:sldId id="3112" r:id="rId19"/>
    <p:sldId id="3092" r:id="rId20"/>
    <p:sldId id="3093" r:id="rId21"/>
    <p:sldId id="3114" r:id="rId22"/>
    <p:sldId id="2840" r:id="rId23"/>
    <p:sldId id="3033" r:id="rId24"/>
    <p:sldId id="2559" r:id="rId25"/>
    <p:sldId id="3085" r:id="rId26"/>
    <p:sldId id="3119" r:id="rId27"/>
    <p:sldId id="3115" r:id="rId28"/>
    <p:sldId id="3106" r:id="rId29"/>
    <p:sldId id="3105" r:id="rId30"/>
    <p:sldId id="3090" r:id="rId31"/>
    <p:sldId id="30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2.11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734660" y="4127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499456" y="425175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123804" y="4361661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734661" y="380925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725994" y="34951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725995" y="253845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725994" y="2858961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128132" y="2761824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546379" y="258924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715449" y="1547230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728100" y="3177394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232834" y="3799579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250840" y="350571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207186" y="281159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232834" y="2832213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257218" y="411438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802880" y="4426476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7947489" y="3165547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783608" y="356261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970206" y="3195424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353671" y="3459110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306838" y="313353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285666" y="37873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280643" y="40861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266805" y="2493665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8248337" y="254149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341299" y="2850537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241247" y="336125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110619" y="4121341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712580" y="2822670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552921" y="329692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095705" y="3475070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168164" y="2858961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9986392" y="28860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2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73730</TotalTime>
  <Words>6956</Words>
  <Application>Microsoft Macintosh PowerPoint</Application>
  <PresentationFormat>Widescreen</PresentationFormat>
  <Paragraphs>1435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3119</cp:revision>
  <cp:lastPrinted>2024-05-30T19:12:31Z</cp:lastPrinted>
  <dcterms:created xsi:type="dcterms:W3CDTF">2018-10-05T16:35:28Z</dcterms:created>
  <dcterms:modified xsi:type="dcterms:W3CDTF">2024-05-31T16:31:39Z</dcterms:modified>
  <cp:category/>
</cp:coreProperties>
</file>