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8"/>
  </p:notesMasterIdLst>
  <p:handoutMasterIdLst>
    <p:handoutMasterId r:id="rId99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3022" r:id="rId27"/>
    <p:sldId id="2757" r:id="rId28"/>
    <p:sldId id="2789" r:id="rId29"/>
    <p:sldId id="2761" r:id="rId30"/>
    <p:sldId id="2779" r:id="rId31"/>
    <p:sldId id="2995" r:id="rId32"/>
    <p:sldId id="2780" r:id="rId33"/>
    <p:sldId id="2602" r:id="rId34"/>
    <p:sldId id="2984" r:id="rId35"/>
    <p:sldId id="2357" r:id="rId36"/>
    <p:sldId id="2988" r:id="rId37"/>
    <p:sldId id="2748" r:id="rId38"/>
    <p:sldId id="2983" r:id="rId39"/>
    <p:sldId id="2989" r:id="rId40"/>
    <p:sldId id="2990" r:id="rId41"/>
    <p:sldId id="2992" r:id="rId42"/>
    <p:sldId id="2815" r:id="rId43"/>
    <p:sldId id="3016" r:id="rId44"/>
    <p:sldId id="2817" r:id="rId45"/>
    <p:sldId id="2993" r:id="rId46"/>
    <p:sldId id="2994" r:id="rId47"/>
    <p:sldId id="2728" r:id="rId48"/>
    <p:sldId id="2730" r:id="rId49"/>
    <p:sldId id="2519" r:id="rId50"/>
    <p:sldId id="2591" r:id="rId51"/>
    <p:sldId id="2557" r:id="rId52"/>
    <p:sldId id="2645" r:id="rId53"/>
    <p:sldId id="2596" r:id="rId54"/>
    <p:sldId id="2365" r:id="rId55"/>
    <p:sldId id="2590" r:id="rId56"/>
    <p:sldId id="2055" r:id="rId57"/>
    <p:sldId id="2996" r:id="rId58"/>
    <p:sldId id="2595" r:id="rId59"/>
    <p:sldId id="2746" r:id="rId60"/>
    <p:sldId id="2744" r:id="rId61"/>
    <p:sldId id="2606" r:id="rId62"/>
    <p:sldId id="2517" r:id="rId63"/>
    <p:sldId id="2783" r:id="rId64"/>
    <p:sldId id="2747" r:id="rId65"/>
    <p:sldId id="2750" r:id="rId66"/>
    <p:sldId id="2679" r:id="rId67"/>
    <p:sldId id="2622" r:id="rId68"/>
    <p:sldId id="2366" r:id="rId69"/>
    <p:sldId id="2587" r:id="rId70"/>
    <p:sldId id="2657" r:id="rId71"/>
    <p:sldId id="2607" r:id="rId72"/>
    <p:sldId id="2608" r:id="rId73"/>
    <p:sldId id="2745" r:id="rId74"/>
    <p:sldId id="2743" r:id="rId75"/>
    <p:sldId id="3001" r:id="rId76"/>
    <p:sldId id="3004" r:id="rId77"/>
    <p:sldId id="3000" r:id="rId78"/>
    <p:sldId id="3002" r:id="rId79"/>
    <p:sldId id="3003" r:id="rId80"/>
    <p:sldId id="2558" r:id="rId81"/>
    <p:sldId id="2799" r:id="rId82"/>
    <p:sldId id="2763" r:id="rId83"/>
    <p:sldId id="3015" r:id="rId84"/>
    <p:sldId id="2776" r:id="rId85"/>
    <p:sldId id="2800" r:id="rId86"/>
    <p:sldId id="3014" r:id="rId87"/>
    <p:sldId id="2771" r:id="rId88"/>
    <p:sldId id="3021" r:id="rId89"/>
    <p:sldId id="2552" r:id="rId90"/>
    <p:sldId id="2593" r:id="rId91"/>
    <p:sldId id="2592" r:id="rId92"/>
    <p:sldId id="2594" r:id="rId93"/>
    <p:sldId id="2640" r:id="rId94"/>
    <p:sldId id="2638" r:id="rId95"/>
    <p:sldId id="2639" r:id="rId96"/>
    <p:sldId id="257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/>
    <p:restoredTop sz="97532"/>
  </p:normalViewPr>
  <p:slideViewPr>
    <p:cSldViewPr snapToGrid="0" snapToObjects="1">
      <p:cViewPr>
        <p:scale>
          <a:sx n="210" d="100"/>
          <a:sy n="210" d="100"/>
        </p:scale>
        <p:origin x="2128" y="101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104002" y="2809461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7493" y="869793"/>
            <a:ext cx="9792495" cy="37460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inputs.  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265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409237" y="4573577"/>
            <a:ext cx="40785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other </a:t>
            </a:r>
            <a:r>
              <a:rPr lang="en-US" b="1" dirty="0"/>
              <a:t>specifies that </a:t>
            </a:r>
            <a:r>
              <a:rPr lang="en-US" dirty="0"/>
              <a:t>this arc is taken </a:t>
            </a:r>
            <a:r>
              <a:rPr lang="en-US" b="1" dirty="0"/>
              <a:t>for all inputs that are not specified by the other arcs </a:t>
            </a:r>
            <a:r>
              <a:rPr lang="en-US" dirty="0"/>
              <a:t>out of that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b="1" dirty="0"/>
              <a:t>specifies that </a:t>
            </a:r>
            <a:r>
              <a:rPr lang="en-US" dirty="0"/>
              <a:t>this arc is taken for </a:t>
            </a:r>
            <a:r>
              <a:rPr lang="en-US" b="1" dirty="0"/>
              <a:t>all inputs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8829" y="218411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54472" y="217504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32367" y="218916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97706" y="523144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43389" y="258008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5965" y="220357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8512" y="257100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54155" y="258096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6493" y="222340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20533" y="258008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61506" y="216586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80480" y="1154013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91604" y="2240162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723521" y="1326211"/>
            <a:ext cx="2223686" cy="1253870"/>
            <a:chOff x="157849" y="1167408"/>
            <a:chExt cx="2223686" cy="125387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57849" y="1167408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5807" y="114253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9104" y="2054736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5133" y="197326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8253" y="40723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903922" y="2026352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7706" y="79529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6218" y="83168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71397" y="171920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51842" y="17679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732408" y="5629625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6201478" y="2958542"/>
            <a:ext cx="7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5405276" y="1858377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8" y="2645032"/>
            <a:ext cx="4250951" cy="1659522"/>
            <a:chOff x="3864150" y="-360224"/>
            <a:chExt cx="3210712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3864150" y="899188"/>
              <a:ext cx="1493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78112" cy="1678422"/>
            <a:chOff x="2331493" y="2032206"/>
            <a:chExt cx="2378112" cy="1678422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45216" y="452169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604302" y="233469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96000" y="83135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75351" y="2175659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 / output(S)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615777" y="26874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901420" y="26783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179315" y="26924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090337" y="30833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463467" y="269681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15460" y="30742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701103" y="30842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453441" y="27266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967481" y="30833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908454" y="266915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 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498367" y="2419955"/>
            <a:ext cx="4088944" cy="1533747"/>
            <a:chOff x="4016863" y="-683718"/>
            <a:chExt cx="3088348" cy="153374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9427" y="542252"/>
              <a:ext cx="1086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2434937" y="229143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282755" y="16458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3741753" y="206232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3052081" y="24765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754899" y="2441493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144654" y="12985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7043166" y="133496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918345" y="22224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146872" y="48626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697900" y="26149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273396" y="4621352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output(A)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577379" y="33542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972711" y="4323746"/>
            <a:ext cx="81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157275" y="2034040"/>
            <a:ext cx="7296163" cy="3870191"/>
          </a:xfrm>
          <a:prstGeom prst="arc">
            <a:avLst>
              <a:gd name="adj1" fmla="val 13417709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880761" y="35186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5538061" y="1896658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3771458" y="223168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415545" y="20340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4575875" y="5884699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4646212" y="511518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4745036" y="390824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3349704" y="3570994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more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first 15 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444596" y="6000334"/>
            <a:ext cx="40318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issues, see me after class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63119</TotalTime>
  <Words>14552</Words>
  <Application>Microsoft Macintosh PowerPoint</Application>
  <PresentationFormat>Widescreen</PresentationFormat>
  <Paragraphs>2220</Paragraphs>
  <Slides>96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2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</vt:lpstr>
      <vt:lpstr>Merging DFA's: Step one design each sequence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2705</cp:revision>
  <cp:lastPrinted>2024-03-30T22:55:39Z</cp:lastPrinted>
  <dcterms:created xsi:type="dcterms:W3CDTF">2018-10-05T16:35:28Z</dcterms:created>
  <dcterms:modified xsi:type="dcterms:W3CDTF">2024-03-30T23:38:25Z</dcterms:modified>
  <cp:category/>
</cp:coreProperties>
</file>