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2727" r:id="rId2"/>
    <p:sldId id="3039" r:id="rId3"/>
    <p:sldId id="3040" r:id="rId4"/>
    <p:sldId id="3041" r:id="rId5"/>
    <p:sldId id="3042" r:id="rId6"/>
    <p:sldId id="3048" r:id="rId7"/>
    <p:sldId id="3043" r:id="rId8"/>
    <p:sldId id="1902" r:id="rId9"/>
    <p:sldId id="3066" r:id="rId10"/>
    <p:sldId id="3046" r:id="rId11"/>
    <p:sldId id="3047" r:id="rId12"/>
    <p:sldId id="3044" r:id="rId13"/>
    <p:sldId id="3045" r:id="rId14"/>
    <p:sldId id="3049" r:id="rId15"/>
    <p:sldId id="3050" r:id="rId16"/>
    <p:sldId id="3051" r:id="rId17"/>
    <p:sldId id="3052" r:id="rId18"/>
    <p:sldId id="3053" r:id="rId19"/>
    <p:sldId id="3054" r:id="rId20"/>
    <p:sldId id="3055" r:id="rId21"/>
    <p:sldId id="3056" r:id="rId22"/>
    <p:sldId id="3057" r:id="rId23"/>
    <p:sldId id="3058" r:id="rId24"/>
    <p:sldId id="3059" r:id="rId25"/>
    <p:sldId id="3060" r:id="rId26"/>
    <p:sldId id="3061" r:id="rId27"/>
    <p:sldId id="3062" r:id="rId28"/>
    <p:sldId id="3063" r:id="rId29"/>
    <p:sldId id="3064" r:id="rId30"/>
    <p:sldId id="3065" r:id="rId31"/>
    <p:sldId id="2765" r:id="rId32"/>
    <p:sldId id="2766" r:id="rId33"/>
    <p:sldId id="2492" r:id="rId34"/>
    <p:sldId id="2767" r:id="rId35"/>
    <p:sldId id="2771" r:id="rId36"/>
    <p:sldId id="2777" r:id="rId37"/>
    <p:sldId id="2769" r:id="rId38"/>
    <p:sldId id="2776" r:id="rId39"/>
    <p:sldId id="2524" r:id="rId40"/>
    <p:sldId id="2772" r:id="rId41"/>
    <p:sldId id="2606" r:id="rId42"/>
    <p:sldId id="2610" r:id="rId43"/>
    <p:sldId id="2611" r:id="rId44"/>
    <p:sldId id="2773" r:id="rId45"/>
    <p:sldId id="2774" r:id="rId46"/>
    <p:sldId id="2779" r:id="rId47"/>
    <p:sldId id="3037" r:id="rId48"/>
    <p:sldId id="2593" r:id="rId49"/>
    <p:sldId id="268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85" d="100"/>
          <a:sy n="185" d="100"/>
        </p:scale>
        <p:origin x="360" y="16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4/26/24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E3E735FD-5E7C-9BDF-FA76-33F4924799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3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0" y="37887"/>
            <a:ext cx="1422400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71D193F-5F82-F4D5-E36E-207EA8C94BCF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523059"/>
            <a:ext cx="11698014" cy="39241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57648" y="520299"/>
            <a:ext cx="2537524" cy="6021446"/>
            <a:chOff x="6581098" y="1280160"/>
            <a:chExt cx="2388107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91765" y="193469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1098" y="3866404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80486" y="239189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69816" y="3500645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Some claim typedefs</a:t>
            </a:r>
            <a:r>
              <a:rPr lang="en-US" sz="2200" dirty="0"/>
              <a:t> are easier to understand than tagged struct variables, others not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0336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Assigning Structs in an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941368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(copy) each member value of a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Performance Caution: </a:t>
            </a:r>
            <a:r>
              <a:rPr lang="en-US" i="1" dirty="0">
                <a:solidFill>
                  <a:srgbClr val="C00000"/>
                </a:solidFill>
              </a:rPr>
              <a:t>this copies the contents of each struct member during execution</a:t>
            </a:r>
          </a:p>
          <a:p>
            <a:r>
              <a:rPr lang="en-US" dirty="0"/>
              <a:t>Individual members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388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7" y="22117"/>
            <a:ext cx="11568305" cy="54993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Caution</a:t>
            </a:r>
            <a:r>
              <a:rPr lang="en-US" dirty="0"/>
              <a:t>: Assignment is a </a:t>
            </a:r>
            <a:r>
              <a:rPr lang="en-US" dirty="0">
                <a:solidFill>
                  <a:srgbClr val="FF0000"/>
                </a:solidFill>
              </a:rPr>
              <a:t>Shallow Copy </a:t>
            </a:r>
            <a:r>
              <a:rPr lang="en-US" dirty="0"/>
              <a:t>of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another, it copies member contents including pointer values!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829684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car1;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exactly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car2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26234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Must </a:t>
            </a:r>
            <a:r>
              <a:rPr lang="en-US" sz="2200" dirty="0"/>
              <a:t>first allocate space to be pointed at by member pointers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 then copy what they point 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Deep Copies of Structs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&amp;car1;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1763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car1.plate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8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0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43457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(car1.state, car2.state)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(car1.plate, car2.plate)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(car1.doors == car2.doors))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car1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car1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1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  Arrays: Dynamic Allocation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577912" y="969680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52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03109"/>
            <a:ext cx="11589848" cy="451852"/>
          </a:xfrm>
        </p:spPr>
        <p:txBody>
          <a:bodyPr/>
          <a:lstStyle/>
          <a:p>
            <a:r>
              <a:rPr lang="en-US" dirty="0"/>
              <a:t>Formal Parameter structs: contents set with shallow copies!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222" y="654960"/>
            <a:ext cx="11879249" cy="52091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pPr lvl="1"/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pass a pointer)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For me, I always pass pointers to structs as parameters regardless of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93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Function Parameters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 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250139" y="1600260"/>
            <a:ext cx="2962120" cy="1697885"/>
            <a:chOff x="1883246" y="2524118"/>
            <a:chExt cx="2962120" cy="16978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Changes the parameter copy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4306" y="2524118"/>
              <a:ext cx="613956" cy="132855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97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87489"/>
            <a:chOff x="6354082" y="5271241"/>
            <a:chExt cx="2782216" cy="13874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051709" y="6289398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399075" y="2581415"/>
            <a:ext cx="5526430" cy="23261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// base case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157901" y="645077"/>
            <a:ext cx="6174839" cy="555232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  // free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space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67222"/>
              </p:ext>
            </p:ext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20852" y="3592285"/>
            <a:ext cx="1102547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953186" y="5319813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tab; // pointer to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hashtable</a:t>
            </a:r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9902694" y="2256748"/>
            <a:ext cx="817853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2923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154125" y="2580180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396641" y="834712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*(tab + index)))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557251" y="2281973"/>
            <a:ext cx="8178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05815" y="3375946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58192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0976" y="548640"/>
            <a:ext cx="11466802" cy="339273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63330"/>
            <a:ext cx="9624529" cy="49313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Call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dirty="0"/>
              <a:t>With the same address that you obtained with malloc() (or other allocators)</a:t>
            </a:r>
          </a:p>
          <a:p>
            <a:pPr lvl="1"/>
            <a:r>
              <a:rPr lang="en-US" dirty="0"/>
              <a:t>It is NOT an error to pass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dirty="0"/>
              <a:t>a pointer to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Only pass free memory address that you obtain from one of the allocators 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867034" y="2192187"/>
            <a:ext cx="8240246" cy="16785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	// not ok not address allocated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867034" y="4267690"/>
            <a:ext cx="824024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not memory on the heap */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618444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Continuing to write to memory after you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dirty="0"/>
              <a:t>is likely to corrupt the heap or return changed values</a:t>
            </a:r>
          </a:p>
          <a:p>
            <a:pPr lvl="1"/>
            <a:r>
              <a:rPr lang="en-US" dirty="0"/>
              <a:t>Later calls to heap routines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dirty="0"/>
              <a:t>may fail or seg fault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1"/>
            <a:r>
              <a:rPr lang="en-US" dirty="0"/>
              <a:t>Freeing the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79286" y="1954348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1779285" y="4442922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52098</TotalTime>
  <Words>6959</Words>
  <Application>Microsoft Macintosh PowerPoint</Application>
  <PresentationFormat>Widescreen</PresentationFormat>
  <Paragraphs>1363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Wingdings</vt:lpstr>
      <vt:lpstr>Theme1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Assigning Structs in an expression</vt:lpstr>
      <vt:lpstr>Caution: Assignment is a Shallow Copy of struct members</vt:lpstr>
      <vt:lpstr>Deep Copies of Structs</vt:lpstr>
      <vt:lpstr>Struct: Copy and Member Pointers --- "Deep Copy"</vt:lpstr>
      <vt:lpstr>Nested Structs</vt:lpstr>
      <vt:lpstr>Comparing Two Structs</vt:lpstr>
      <vt:lpstr>Struct  Arrays: Dynamic Allocation</vt:lpstr>
      <vt:lpstr>Formal Parameter structs: contents set with shallow copies!</vt:lpstr>
      <vt:lpstr>Struct Function Parameters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Extra Slides</vt:lpstr>
      <vt:lpstr>Sizing Struct Members</vt:lpstr>
      <vt:lpstr>Re-Sizing Struct Members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2508</cp:revision>
  <cp:lastPrinted>2022-10-19T02:08:05Z</cp:lastPrinted>
  <dcterms:created xsi:type="dcterms:W3CDTF">2018-10-05T16:35:28Z</dcterms:created>
  <dcterms:modified xsi:type="dcterms:W3CDTF">2024-04-26T22:45:23Z</dcterms:modified>
  <cp:category/>
</cp:coreProperties>
</file>