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2"/>
  </p:notesMasterIdLst>
  <p:handoutMasterIdLst>
    <p:handoutMasterId r:id="rId33"/>
  </p:handoutMasterIdLst>
  <p:sldIdLst>
    <p:sldId id="3013" r:id="rId2"/>
    <p:sldId id="3107" r:id="rId3"/>
    <p:sldId id="2529" r:id="rId4"/>
    <p:sldId id="2972" r:id="rId5"/>
    <p:sldId id="3041" r:id="rId6"/>
    <p:sldId id="3042" r:id="rId7"/>
    <p:sldId id="2158" r:id="rId8"/>
    <p:sldId id="447" r:id="rId9"/>
    <p:sldId id="3094" r:id="rId10"/>
    <p:sldId id="3098" r:id="rId11"/>
    <p:sldId id="3054" r:id="rId12"/>
    <p:sldId id="3103" r:id="rId13"/>
    <p:sldId id="3102" r:id="rId14"/>
    <p:sldId id="3079" r:id="rId15"/>
    <p:sldId id="3087" r:id="rId16"/>
    <p:sldId id="3099" r:id="rId17"/>
    <p:sldId id="3088" r:id="rId18"/>
    <p:sldId id="3089" r:id="rId19"/>
    <p:sldId id="3100" r:id="rId20"/>
    <p:sldId id="3095" r:id="rId21"/>
    <p:sldId id="3047" r:id="rId22"/>
    <p:sldId id="3049" r:id="rId23"/>
    <p:sldId id="2599" r:id="rId24"/>
    <p:sldId id="2834" r:id="rId25"/>
    <p:sldId id="2611" r:id="rId26"/>
    <p:sldId id="3045" r:id="rId27"/>
    <p:sldId id="3110" r:id="rId28"/>
    <p:sldId id="3096" r:id="rId29"/>
    <p:sldId id="3090" r:id="rId30"/>
    <p:sldId id="30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5"/>
    <p:restoredTop sz="96258"/>
  </p:normalViewPr>
  <p:slideViewPr>
    <p:cSldViewPr snapToGrid="0" snapToObjects="1">
      <p:cViewPr varScale="1">
        <p:scale>
          <a:sx n="136" d="100"/>
          <a:sy n="136" d="100"/>
        </p:scale>
        <p:origin x="216" y="79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5/30/24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2.04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- 17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6459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DC4-1AEE-98ED-2838-2C89CFB66B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08716" y="5843073"/>
            <a:ext cx="10012305" cy="894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Only one prologue </a:t>
            </a:r>
            <a:r>
              <a:rPr lang="en-US" dirty="0"/>
              <a:t>right after the function label (name)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Only one epilogue </a:t>
            </a:r>
            <a:r>
              <a:rPr lang="en-US" dirty="0"/>
              <a:t>at the bottom of the function right above the .size directive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87741" y="565161"/>
            <a:ext cx="9988736" cy="52256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FP_OFF, 4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 to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push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FRAMDD, 8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bytes for local stack vars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 bottom of stack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.size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(. -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709661" y="2435273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39639" y="2514521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682795" y="4261312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39639" y="4105411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5"/>
            <a:ext cx="11088302" cy="4269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endParaRPr lang="en-US" sz="2000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291335" y="4041476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CC791-8F38-A0A6-79B7-8B38269F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753140"/>
            <a:ext cx="5571460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5302-6A7C-FCFC-6ADD-31958DCC0CDE}"/>
              </a:ext>
            </a:extLst>
          </p:cNvPr>
          <p:cNvSpPr txBox="1"/>
          <p:nvPr/>
        </p:nvSpPr>
        <p:spPr>
          <a:xfrm>
            <a:off x="4960886" y="3594379"/>
            <a:ext cx="2591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Push two registers to keep stack 8-byte aligned (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% 8 == 0)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709217" y="3276528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6610" y="4795552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4162" y="2460513"/>
            <a:ext cx="10161942" cy="38230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6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6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64568"/>
              </p:ext>
            </p:extLst>
          </p:nvPr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73331</TotalTime>
  <Words>5088</Words>
  <Application>Microsoft Macintosh PowerPoint</Application>
  <PresentationFormat>Widescreen</PresentationFormat>
  <Paragraphs>985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PowerPoint Presentation</vt:lpstr>
      <vt:lpstr>Function Calls</vt:lpstr>
      <vt:lpstr>Function Call Return</vt:lpstr>
      <vt:lpstr>push: Multiple Register Save to the stack</vt:lpstr>
      <vt:lpstr>pop: Multiple Register Restore from the stack</vt:lpstr>
      <vt:lpstr>Registers: Rules For Use</vt:lpstr>
      <vt:lpstr>Return Value and Passing Parameters to Functions (Four parameters or less)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Accessing Pointers (argv) in ARM assembly</vt:lpstr>
      <vt:lpstr>Allocating Space For Locals on the Stack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3102</cp:revision>
  <cp:lastPrinted>2022-11-10T18:36:43Z</cp:lastPrinted>
  <dcterms:created xsi:type="dcterms:W3CDTF">2018-10-05T16:35:28Z</dcterms:created>
  <dcterms:modified xsi:type="dcterms:W3CDTF">2024-05-30T14:38:32Z</dcterms:modified>
  <cp:category/>
</cp:coreProperties>
</file>