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2"/>
  </p:notesMasterIdLst>
  <p:handoutMasterIdLst>
    <p:handoutMasterId r:id="rId113"/>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038" r:id="rId18"/>
    <p:sldId id="2713" r:id="rId19"/>
    <p:sldId id="2753" r:id="rId20"/>
    <p:sldId id="3114" r:id="rId21"/>
    <p:sldId id="3115" r:id="rId22"/>
    <p:sldId id="2725" r:id="rId23"/>
    <p:sldId id="2928" r:id="rId24"/>
    <p:sldId id="3116" r:id="rId25"/>
    <p:sldId id="3101" r:id="rId26"/>
    <p:sldId id="3122" r:id="rId27"/>
    <p:sldId id="3102" r:id="rId28"/>
    <p:sldId id="3103" r:id="rId29"/>
    <p:sldId id="3104" r:id="rId30"/>
    <p:sldId id="3123" r:id="rId31"/>
    <p:sldId id="3105" r:id="rId32"/>
    <p:sldId id="3106" r:id="rId33"/>
    <p:sldId id="3107" r:id="rId34"/>
    <p:sldId id="3108" r:id="rId35"/>
    <p:sldId id="3109" r:id="rId36"/>
    <p:sldId id="3110" r:id="rId37"/>
    <p:sldId id="3111" r:id="rId38"/>
    <p:sldId id="3112" r:id="rId39"/>
    <p:sldId id="3113" r:id="rId40"/>
    <p:sldId id="3117" r:id="rId41"/>
    <p:sldId id="2758" r:id="rId42"/>
    <p:sldId id="3124" r:id="rId43"/>
    <p:sldId id="2909" r:id="rId44"/>
    <p:sldId id="2936" r:id="rId45"/>
    <p:sldId id="2978" r:id="rId46"/>
    <p:sldId id="2076" r:id="rId47"/>
    <p:sldId id="3015" r:id="rId48"/>
    <p:sldId id="3014" r:id="rId49"/>
    <p:sldId id="3042" r:id="rId50"/>
    <p:sldId id="3121" r:id="rId51"/>
    <p:sldId id="3119" r:id="rId52"/>
    <p:sldId id="3120" r:id="rId53"/>
    <p:sldId id="2924" r:id="rId54"/>
    <p:sldId id="2914" r:id="rId55"/>
    <p:sldId id="3012" r:id="rId56"/>
    <p:sldId id="3066" r:id="rId57"/>
    <p:sldId id="2494" r:id="rId58"/>
    <p:sldId id="2637" r:id="rId59"/>
    <p:sldId id="2963" r:id="rId60"/>
    <p:sldId id="544" r:id="rId61"/>
    <p:sldId id="545" r:id="rId62"/>
    <p:sldId id="546" r:id="rId63"/>
    <p:sldId id="547" r:id="rId64"/>
    <p:sldId id="548" r:id="rId65"/>
    <p:sldId id="549" r:id="rId66"/>
    <p:sldId id="551" r:id="rId67"/>
    <p:sldId id="550" r:id="rId68"/>
    <p:sldId id="552" r:id="rId69"/>
    <p:sldId id="554" r:id="rId70"/>
    <p:sldId id="555" r:id="rId71"/>
    <p:sldId id="553" r:id="rId72"/>
    <p:sldId id="557" r:id="rId73"/>
    <p:sldId id="556" r:id="rId74"/>
    <p:sldId id="3023" r:id="rId75"/>
    <p:sldId id="559" r:id="rId76"/>
    <p:sldId id="560" r:id="rId77"/>
    <p:sldId id="561" r:id="rId78"/>
    <p:sldId id="563" r:id="rId79"/>
    <p:sldId id="565" r:id="rId80"/>
    <p:sldId id="564" r:id="rId81"/>
    <p:sldId id="569" r:id="rId82"/>
    <p:sldId id="566" r:id="rId83"/>
    <p:sldId id="571" r:id="rId84"/>
    <p:sldId id="570" r:id="rId85"/>
    <p:sldId id="573" r:id="rId86"/>
    <p:sldId id="572" r:id="rId87"/>
    <p:sldId id="3034" r:id="rId88"/>
    <p:sldId id="3035" r:id="rId89"/>
    <p:sldId id="3036" r:id="rId90"/>
    <p:sldId id="3037" r:id="rId91"/>
    <p:sldId id="578" r:id="rId92"/>
    <p:sldId id="579" r:id="rId93"/>
    <p:sldId id="2877" r:id="rId94"/>
    <p:sldId id="3024" r:id="rId95"/>
    <p:sldId id="2793" r:id="rId96"/>
    <p:sldId id="3048" r:id="rId97"/>
    <p:sldId id="2660" r:id="rId98"/>
    <p:sldId id="2974" r:id="rId99"/>
    <p:sldId id="2415" r:id="rId100"/>
    <p:sldId id="2834" r:id="rId101"/>
    <p:sldId id="2611" r:id="rId102"/>
    <p:sldId id="3003" r:id="rId103"/>
    <p:sldId id="2930" r:id="rId104"/>
    <p:sldId id="2975" r:id="rId105"/>
    <p:sldId id="2976" r:id="rId106"/>
    <p:sldId id="2934" r:id="rId107"/>
    <p:sldId id="2935" r:id="rId108"/>
    <p:sldId id="3053" r:id="rId109"/>
    <p:sldId id="3125" r:id="rId110"/>
    <p:sldId id="312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54"/>
    <p:restoredTop sz="96230"/>
  </p:normalViewPr>
  <p:slideViewPr>
    <p:cSldViewPr snapToGrid="0" snapToObjects="1">
      <p:cViewPr>
        <p:scale>
          <a:sx n="176" d="100"/>
          <a:sy n="176" d="100"/>
        </p:scale>
        <p:origin x="576" y="86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5/21/24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42</a:t>
            </a:fld>
            <a:endParaRPr lang="en-US"/>
          </a:p>
        </p:txBody>
      </p:sp>
    </p:spTree>
    <p:extLst>
      <p:ext uri="{BB962C8B-B14F-4D97-AF65-F5344CB8AC3E}">
        <p14:creationId xmlns:p14="http://schemas.microsoft.com/office/powerpoint/2010/main" val="164759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45</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68</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96</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2.04</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865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29644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40637" y="2712180"/>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end;</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2"/>
            <a:ext cx="11350794" cy="5607692"/>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588916" y="2499866"/>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37588" y="2840125"/>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55422" y="421574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803986" y="3009402"/>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1374953194"/>
              </p:ext>
            </p:extLst>
          </p:nvPr>
        </p:nvGraphicFramePr>
        <p:xfrm>
          <a:off x="0" y="558350"/>
          <a:ext cx="12001836" cy="3383280"/>
        </p:xfrm>
        <a:graphic>
          <a:graphicData uri="http://schemas.openxmlformats.org/drawingml/2006/table">
            <a:tbl>
              <a:tblPr firstRow="1">
                <a:tableStyleId>{FABFCF23-3B69-468F-B69F-88F6DE6A72F2}</a:tableStyleId>
              </a:tblPr>
              <a:tblGrid>
                <a:gridCol w="1465943">
                  <a:extLst>
                    <a:ext uri="{9D8B030D-6E8A-4147-A177-3AD203B41FA5}">
                      <a16:colId xmlns:a16="http://schemas.microsoft.com/office/drawing/2014/main" val="2146949649"/>
                    </a:ext>
                  </a:extLst>
                </a:gridCol>
                <a:gridCol w="1175657">
                  <a:extLst>
                    <a:ext uri="{9D8B030D-6E8A-4147-A177-3AD203B41FA5}">
                      <a16:colId xmlns:a16="http://schemas.microsoft.com/office/drawing/2014/main" val="1452114229"/>
                    </a:ext>
                  </a:extLst>
                </a:gridCol>
                <a:gridCol w="1146938">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1251184271"/>
              </p:ext>
            </p:extLst>
          </p:nvPr>
        </p:nvGraphicFramePr>
        <p:xfrm>
          <a:off x="358424" y="4952293"/>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6509" y="3973417"/>
            <a:ext cx="5250155"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Rule: Place the align above the variable</a:t>
            </a:r>
          </a:p>
          <a:p>
            <a:r>
              <a:rPr lang="en-US" dirty="0">
                <a:solidFill>
                  <a:schemeClr val="accent6"/>
                </a:solidFill>
                <a:latin typeface="Consolas" panose="020B0609020204030204" pitchFamily="49" charset="0"/>
                <a:cs typeface="Consolas" panose="020B0609020204030204" pitchFamily="49" charset="0"/>
              </a:rPr>
              <a:t>     .align 1</a:t>
            </a:r>
          </a:p>
          <a:p>
            <a:r>
              <a:rPr lang="en-US" dirty="0" err="1">
                <a:solidFill>
                  <a:schemeClr val="accent6"/>
                </a:solidFill>
                <a:latin typeface="Consolas" panose="020B0609020204030204" pitchFamily="49" charset="0"/>
                <a:cs typeface="Consolas" panose="020B0609020204030204" pitchFamily="49" charset="0"/>
              </a:rPr>
              <a:t>len</a:t>
            </a:r>
            <a:r>
              <a:rPr lang="en-US" dirty="0">
                <a:solidFill>
                  <a:schemeClr val="accent6"/>
                </a:solidFill>
                <a:latin typeface="Consolas" panose="020B0609020204030204" pitchFamily="49" charset="0"/>
                <a:cs typeface="Consolas" panose="020B0609020204030204" pitchFamily="49" charset="0"/>
              </a:rPr>
              <a:t>: .short 0x55aa</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38506" y="1302882"/>
            <a:ext cx="11753494" cy="5138922"/>
            <a:chOff x="438506" y="1302882"/>
            <a:chExt cx="11753494" cy="5138922"/>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884229" y="3797652"/>
              <a:ext cx="2285004" cy="797552"/>
              <a:chOff x="9762252" y="4767270"/>
              <a:chExt cx="228500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52970" y="476727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762252" y="4881455"/>
                <a:ext cx="987774" cy="17614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9980433" y="509043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38506" y="4761651"/>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p:cNvCxnSpPr>
            <p:nvPr/>
          </p:nvCxnSpPr>
          <p:spPr>
            <a:xfrm flipH="1" flipV="1">
              <a:off x="732971" y="3797652"/>
              <a:ext cx="200771" cy="96399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flipV="1">
              <a:off x="6231664" y="5704114"/>
              <a:ext cx="1083536" cy="38987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556747"/>
            <a:ext cx="300666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557392" y="3202393"/>
            <a:ext cx="311043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2713174" y="1169581"/>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2661162" y="2850895"/>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a:t>
            </a:r>
            <a:r>
              <a:rPr lang="en-US" dirty="0" err="1"/>
              <a:t>variablesinto</a:t>
            </a:r>
            <a:r>
              <a:rPr lang="en-US" dirty="0"/>
              <a:t>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67856</TotalTime>
  <Words>14121</Words>
  <Application>Microsoft Macintosh PowerPoint</Application>
  <PresentationFormat>Widescreen</PresentationFormat>
  <Paragraphs>3481</Paragraphs>
  <Slides>110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variablesinto a register</vt:lpstr>
      <vt:lpstr>Loading large constants into a register:  Error: invalid constant (3ff) after fixup</vt:lpstr>
      <vt:lpstr>Reference: LDR/STR – Register To/From Memory Copy</vt:lpstr>
      <vt:lpstr>Stack types</vt:lpstr>
      <vt:lpstr>Arm: Stack Operation</vt:lpstr>
      <vt:lpstr>Function Calls, Parameters and Locals: Requirements</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Extra Slides</vt:lpstr>
      <vt:lpstr>Ghost of Stack Frames Past…..</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2950</cp:revision>
  <cp:lastPrinted>2024-05-17T22:18:46Z</cp:lastPrinted>
  <dcterms:created xsi:type="dcterms:W3CDTF">2018-10-05T16:35:28Z</dcterms:created>
  <dcterms:modified xsi:type="dcterms:W3CDTF">2024-05-22T04:04:09Z</dcterms:modified>
  <cp:category/>
</cp:coreProperties>
</file>