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5"/>
  </p:notesMasterIdLst>
  <p:handoutMasterIdLst>
    <p:handoutMasterId r:id="rId66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4" r:id="rId41"/>
    <p:sldId id="3096" r:id="rId42"/>
    <p:sldId id="3067" r:id="rId43"/>
    <p:sldId id="2824" r:id="rId44"/>
    <p:sldId id="2863" r:id="rId45"/>
    <p:sldId id="3068" r:id="rId46"/>
    <p:sldId id="3081" r:id="rId47"/>
    <p:sldId id="3069" r:id="rId48"/>
    <p:sldId id="3091" r:id="rId49"/>
    <p:sldId id="3115" r:id="rId50"/>
    <p:sldId id="3070" r:id="rId51"/>
    <p:sldId id="3108" r:id="rId52"/>
    <p:sldId id="3083" r:id="rId53"/>
    <p:sldId id="3117" r:id="rId54"/>
    <p:sldId id="3118" r:id="rId55"/>
    <p:sldId id="2840" r:id="rId56"/>
    <p:sldId id="3033" r:id="rId57"/>
    <p:sldId id="2559" r:id="rId58"/>
    <p:sldId id="3085" r:id="rId59"/>
    <p:sldId id="3104" r:id="rId60"/>
    <p:sldId id="3106" r:id="rId61"/>
    <p:sldId id="3105" r:id="rId62"/>
    <p:sldId id="3090" r:id="rId63"/>
    <p:sldId id="308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11881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709217" y="3276528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57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90706" y="86530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8255845" y="298869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9613216" y="24521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10121050" y="2224732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680" y="2719828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8231734" y="2163119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9648162" y="21541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9557729" y="21631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875758" y="1420984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3374643" y="4396469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3095680" y="4396469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7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Called functions </a:t>
            </a:r>
            <a:r>
              <a:rPr lang="en-US" sz="1800" dirty="0">
                <a:solidFill>
                  <a:schemeClr val="tx2"/>
                </a:solidFill>
              </a:rPr>
              <a:t>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0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781"/>
              </p:ext>
            </p:extLst>
          </p:nvPr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70546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79348"/>
              </p:ext>
            </p:extLst>
          </p:nvPr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0FF35-B2EF-06B3-C988-26CF712BD3A8}"/>
              </a:ext>
            </a:extLst>
          </p:cNvPr>
          <p:cNvSpPr txBox="1"/>
          <p:nvPr/>
        </p:nvSpPr>
        <p:spPr>
          <a:xfrm>
            <a:off x="3675342" y="3595024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68DE469-A455-682A-5888-65F5CB6F5A87}"/>
              </a:ext>
            </a:extLst>
          </p:cNvPr>
          <p:cNvSpPr/>
          <p:nvPr/>
        </p:nvSpPr>
        <p:spPr>
          <a:xfrm rot="10800000">
            <a:off x="3396379" y="359502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74127"/>
              </p:ext>
            </p:extLst>
          </p:nvPr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9646"/>
              </p:ext>
            </p:extLst>
          </p:nvPr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73334</TotalTime>
  <Words>13660</Words>
  <Application>Microsoft Macintosh PowerPoint</Application>
  <PresentationFormat>Widescreen</PresentationFormat>
  <Paragraphs>2762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3103</cp:revision>
  <cp:lastPrinted>2022-11-10T18:36:43Z</cp:lastPrinted>
  <dcterms:created xsi:type="dcterms:W3CDTF">2018-10-05T16:35:28Z</dcterms:created>
  <dcterms:modified xsi:type="dcterms:W3CDTF">2024-05-28T15:20:23Z</dcterms:modified>
  <cp:category/>
</cp:coreProperties>
</file>