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7"/>
  </p:notesMasterIdLst>
  <p:handoutMasterIdLst>
    <p:handoutMasterId r:id="rId98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728" r:id="rId19"/>
    <p:sldId id="2730" r:id="rId20"/>
    <p:sldId id="2519" r:id="rId21"/>
    <p:sldId id="2986" r:id="rId22"/>
    <p:sldId id="2978" r:id="rId23"/>
    <p:sldId id="2980" r:id="rId24"/>
    <p:sldId id="2982" r:id="rId25"/>
    <p:sldId id="2979" r:id="rId26"/>
    <p:sldId id="2843" r:id="rId27"/>
    <p:sldId id="2602" r:id="rId28"/>
    <p:sldId id="2984" r:id="rId29"/>
    <p:sldId id="2357" r:id="rId30"/>
    <p:sldId id="2988" r:id="rId31"/>
    <p:sldId id="2748" r:id="rId32"/>
    <p:sldId id="2983" r:id="rId33"/>
    <p:sldId id="2989" r:id="rId34"/>
    <p:sldId id="2990" r:id="rId35"/>
    <p:sldId id="2992" r:id="rId36"/>
    <p:sldId id="2815" r:id="rId37"/>
    <p:sldId id="3016" r:id="rId38"/>
    <p:sldId id="2817" r:id="rId39"/>
    <p:sldId id="2993" r:id="rId40"/>
    <p:sldId id="2994" r:id="rId41"/>
    <p:sldId id="2759" r:id="rId42"/>
    <p:sldId id="2790" r:id="rId43"/>
    <p:sldId id="2757" r:id="rId44"/>
    <p:sldId id="2789" r:id="rId45"/>
    <p:sldId id="2761" r:id="rId46"/>
    <p:sldId id="2779" r:id="rId47"/>
    <p:sldId id="2995" r:id="rId48"/>
    <p:sldId id="2780" r:id="rId49"/>
    <p:sldId id="2591" r:id="rId50"/>
    <p:sldId id="2557" r:id="rId51"/>
    <p:sldId id="2645" r:id="rId52"/>
    <p:sldId id="2596" r:id="rId53"/>
    <p:sldId id="2365" r:id="rId54"/>
    <p:sldId id="2590" r:id="rId55"/>
    <p:sldId id="2055" r:id="rId56"/>
    <p:sldId id="2996" r:id="rId57"/>
    <p:sldId id="2595" r:id="rId58"/>
    <p:sldId id="2746" r:id="rId59"/>
    <p:sldId id="2744" r:id="rId60"/>
    <p:sldId id="2606" r:id="rId61"/>
    <p:sldId id="2517" r:id="rId62"/>
    <p:sldId id="2783" r:id="rId63"/>
    <p:sldId id="2747" r:id="rId64"/>
    <p:sldId id="2750" r:id="rId65"/>
    <p:sldId id="2679" r:id="rId66"/>
    <p:sldId id="2622" r:id="rId67"/>
    <p:sldId id="2366" r:id="rId68"/>
    <p:sldId id="2587" r:id="rId69"/>
    <p:sldId id="2657" r:id="rId70"/>
    <p:sldId id="2607" r:id="rId71"/>
    <p:sldId id="2608" r:id="rId72"/>
    <p:sldId id="2745" r:id="rId73"/>
    <p:sldId id="2743" r:id="rId74"/>
    <p:sldId id="3001" r:id="rId75"/>
    <p:sldId id="3004" r:id="rId76"/>
    <p:sldId id="3000" r:id="rId77"/>
    <p:sldId id="3002" r:id="rId78"/>
    <p:sldId id="3003" r:id="rId79"/>
    <p:sldId id="2558" r:id="rId80"/>
    <p:sldId id="2799" r:id="rId81"/>
    <p:sldId id="2763" r:id="rId82"/>
    <p:sldId id="3015" r:id="rId83"/>
    <p:sldId id="2776" r:id="rId84"/>
    <p:sldId id="2800" r:id="rId85"/>
    <p:sldId id="3014" r:id="rId86"/>
    <p:sldId id="2771" r:id="rId87"/>
    <p:sldId id="3021" r:id="rId88"/>
    <p:sldId id="2552" r:id="rId89"/>
    <p:sldId id="2593" r:id="rId90"/>
    <p:sldId id="2592" r:id="rId91"/>
    <p:sldId id="2594" r:id="rId92"/>
    <p:sldId id="2640" r:id="rId93"/>
    <p:sldId id="2638" r:id="rId94"/>
    <p:sldId id="2639" r:id="rId95"/>
    <p:sldId id="257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532"/>
  </p:normalViewPr>
  <p:slideViewPr>
    <p:cSldViewPr snapToGrid="0" snapToObjects="1">
      <p:cViewPr varScale="1">
        <p:scale>
          <a:sx n="148" d="100"/>
          <a:sy n="148" d="100"/>
        </p:scale>
        <p:origin x="1288" y="20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more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</a:t>
            </a:r>
            <a:r>
              <a:rPr lang="en-US" sz="1800">
                <a:solidFill>
                  <a:srgbClr val="FF0000"/>
                </a:solidFill>
              </a:rPr>
              <a:t>lecture only, </a:t>
            </a:r>
            <a:r>
              <a:rPr lang="en-US" sz="1800" dirty="0">
                <a:solidFill>
                  <a:srgbClr val="FF0000"/>
                </a:solidFill>
              </a:rPr>
              <a:t>the form will be open until </a:t>
            </a:r>
            <a:r>
              <a:rPr lang="en-US" sz="1800">
                <a:solidFill>
                  <a:srgbClr val="FF0000"/>
                </a:solidFill>
              </a:rPr>
              <a:t>9 PM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</a:t>
            </a:r>
            <a:r>
              <a:rPr lang="en-US" sz="1800" dirty="0" err="1">
                <a:solidFill>
                  <a:schemeClr val="accent6"/>
                </a:solidFill>
              </a:rPr>
              <a:t>ucsd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sso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first 15 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444596" y="6000334"/>
            <a:ext cx="40318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issues, see me after class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63027</TotalTime>
  <Words>14200</Words>
  <Application>Microsoft Macintosh PowerPoint</Application>
  <PresentationFormat>Widescreen</PresentationFormat>
  <Paragraphs>2177</Paragraphs>
  <Slides>95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1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2695</cp:revision>
  <cp:lastPrinted>2024-03-28T22:22:42Z</cp:lastPrinted>
  <dcterms:created xsi:type="dcterms:W3CDTF">2018-10-05T16:35:28Z</dcterms:created>
  <dcterms:modified xsi:type="dcterms:W3CDTF">2024-03-28T22:22:49Z</dcterms:modified>
  <cp:category/>
</cp:coreProperties>
</file>